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4DDC8-B937-45B9-A13E-D8426A463ED4}" v="1" dt="2023-10-25T08:23:02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a Healy" userId="a019e206-9d22-4ab7-82f3-e35c6c9e18ab" providerId="ADAL" clId="{7E44DDC8-B937-45B9-A13E-D8426A463ED4}"/>
    <pc:docChg chg="custSel modMainMaster">
      <pc:chgData name="Thea Healy" userId="a019e206-9d22-4ab7-82f3-e35c6c9e18ab" providerId="ADAL" clId="{7E44DDC8-B937-45B9-A13E-D8426A463ED4}" dt="2023-10-25T08:23:15.524" v="5" actId="14100"/>
      <pc:docMkLst>
        <pc:docMk/>
      </pc:docMkLst>
      <pc:sldMasterChg chg="modSldLayout">
        <pc:chgData name="Thea Healy" userId="a019e206-9d22-4ab7-82f3-e35c6c9e18ab" providerId="ADAL" clId="{7E44DDC8-B937-45B9-A13E-D8426A463ED4}" dt="2023-10-25T08:23:15.524" v="5" actId="14100"/>
        <pc:sldMasterMkLst>
          <pc:docMk/>
          <pc:sldMasterMk cId="968187745" sldId="2147483672"/>
        </pc:sldMasterMkLst>
        <pc:sldLayoutChg chg="addSp delSp modSp mod">
          <pc:chgData name="Thea Healy" userId="a019e206-9d22-4ab7-82f3-e35c6c9e18ab" providerId="ADAL" clId="{7E44DDC8-B937-45B9-A13E-D8426A463ED4}" dt="2023-10-25T08:23:15.524" v="5" actId="14100"/>
          <pc:sldLayoutMkLst>
            <pc:docMk/>
            <pc:sldMasterMk cId="968187745" sldId="2147483672"/>
            <pc:sldLayoutMk cId="5023032" sldId="2147483673"/>
          </pc:sldLayoutMkLst>
          <pc:spChg chg="mod">
            <ac:chgData name="Thea Healy" userId="a019e206-9d22-4ab7-82f3-e35c6c9e18ab" providerId="ADAL" clId="{7E44DDC8-B937-45B9-A13E-D8426A463ED4}" dt="2023-10-25T08:23:15.524" v="5" actId="14100"/>
            <ac:spMkLst>
              <pc:docMk/>
              <pc:sldMasterMk cId="968187745" sldId="2147483672"/>
              <pc:sldLayoutMk cId="5023032" sldId="2147483673"/>
              <ac:spMk id="3" creationId="{00000000-0000-0000-0000-000000000000}"/>
            </ac:spMkLst>
          </pc:spChg>
          <pc:picChg chg="add mod ord">
            <ac:chgData name="Thea Healy" userId="a019e206-9d22-4ab7-82f3-e35c6c9e18ab" providerId="ADAL" clId="{7E44DDC8-B937-45B9-A13E-D8426A463ED4}" dt="2023-10-25T08:23:08.639" v="3" actId="167"/>
            <ac:picMkLst>
              <pc:docMk/>
              <pc:sldMasterMk cId="968187745" sldId="2147483672"/>
              <pc:sldLayoutMk cId="5023032" sldId="2147483673"/>
              <ac:picMk id="4" creationId="{BDDD0F7B-D08E-0A4E-BA7D-D29A7F2963B9}"/>
            </ac:picMkLst>
          </pc:picChg>
          <pc:picChg chg="del">
            <ac:chgData name="Thea Healy" userId="a019e206-9d22-4ab7-82f3-e35c6c9e18ab" providerId="ADAL" clId="{7E44DDC8-B937-45B9-A13E-D8426A463ED4}" dt="2023-10-25T08:22:50.580" v="0" actId="478"/>
            <ac:picMkLst>
              <pc:docMk/>
              <pc:sldMasterMk cId="968187745" sldId="2147483672"/>
              <pc:sldLayoutMk cId="5023032" sldId="2147483673"/>
              <ac:picMk id="6" creationId="{97A63BEF-EFB5-5063-C98C-B8E221DFE15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of a therapy session&#10;&#10;Description automatically generated with medium confidence">
            <a:extLst>
              <a:ext uri="{FF2B5EF4-FFF2-40B4-BE49-F238E27FC236}">
                <a16:creationId xmlns:a16="http://schemas.microsoft.com/office/drawing/2014/main" id="{BDDD0F7B-D08E-0A4E-BA7D-D29A7F296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314" y="8708571"/>
            <a:ext cx="3131457" cy="40640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A73FD54-99F5-4923-8E99-2D670000D5A9}"/>
</file>

<file path=customXml/itemProps2.xml><?xml version="1.0" encoding="utf-8"?>
<ds:datastoreItem xmlns:ds="http://schemas.openxmlformats.org/officeDocument/2006/customXml" ds:itemID="{1DC55FCB-6973-4816-8ACF-5BEEC2AB63E6}"/>
</file>

<file path=customXml/itemProps3.xml><?xml version="1.0" encoding="utf-8"?>
<ds:datastoreItem xmlns:ds="http://schemas.openxmlformats.org/officeDocument/2006/customXml" ds:itemID="{C6AFD3ED-CD34-40A9-97A2-C222CA3D6E2B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3</cp:revision>
  <dcterms:created xsi:type="dcterms:W3CDTF">2023-10-24T13:12:17Z</dcterms:created>
  <dcterms:modified xsi:type="dcterms:W3CDTF">2023-10-25T08:23:19Z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</Properties>
</file>