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6B952-CBEC-44BC-9302-4D6D944C13BC}" v="1" dt="2023-11-02T10:43:14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a Healy" userId="a019e206-9d22-4ab7-82f3-e35c6c9e18ab" providerId="ADAL" clId="{18F6B952-CBEC-44BC-9302-4D6D944C13BC}"/>
    <pc:docChg chg="custSel modMainMaster">
      <pc:chgData name="Thea Healy" userId="a019e206-9d22-4ab7-82f3-e35c6c9e18ab" providerId="ADAL" clId="{18F6B952-CBEC-44BC-9302-4D6D944C13BC}" dt="2023-11-02T10:43:18.266" v="3" actId="167"/>
      <pc:docMkLst>
        <pc:docMk/>
      </pc:docMkLst>
      <pc:sldMasterChg chg="modSldLayout">
        <pc:chgData name="Thea Healy" userId="a019e206-9d22-4ab7-82f3-e35c6c9e18ab" providerId="ADAL" clId="{18F6B952-CBEC-44BC-9302-4D6D944C13BC}" dt="2023-11-02T10:43:18.266" v="3" actId="167"/>
        <pc:sldMasterMkLst>
          <pc:docMk/>
          <pc:sldMasterMk cId="968187745" sldId="2147483672"/>
        </pc:sldMasterMkLst>
        <pc:sldLayoutChg chg="addSp delSp modSp mod">
          <pc:chgData name="Thea Healy" userId="a019e206-9d22-4ab7-82f3-e35c6c9e18ab" providerId="ADAL" clId="{18F6B952-CBEC-44BC-9302-4D6D944C13BC}" dt="2023-11-02T10:43:18.266" v="3" actId="167"/>
          <pc:sldLayoutMkLst>
            <pc:docMk/>
            <pc:sldMasterMk cId="968187745" sldId="2147483672"/>
            <pc:sldLayoutMk cId="5023032" sldId="2147483673"/>
          </pc:sldLayoutMkLst>
          <pc:picChg chg="del">
            <ac:chgData name="Thea Healy" userId="a019e206-9d22-4ab7-82f3-e35c6c9e18ab" providerId="ADAL" clId="{18F6B952-CBEC-44BC-9302-4D6D944C13BC}" dt="2023-11-02T10:42:35.667" v="0" actId="478"/>
            <ac:picMkLst>
              <pc:docMk/>
              <pc:sldMasterMk cId="968187745" sldId="2147483672"/>
              <pc:sldLayoutMk cId="5023032" sldId="2147483673"/>
              <ac:picMk id="4" creationId="{B00A9925-2B16-4596-8409-9A41C1FA34A3}"/>
            </ac:picMkLst>
          </pc:picChg>
          <pc:picChg chg="add mod ord">
            <ac:chgData name="Thea Healy" userId="a019e206-9d22-4ab7-82f3-e35c6c9e18ab" providerId="ADAL" clId="{18F6B952-CBEC-44BC-9302-4D6D944C13BC}" dt="2023-11-02T10:43:18.266" v="3" actId="167"/>
            <ac:picMkLst>
              <pc:docMk/>
              <pc:sldMasterMk cId="968187745" sldId="2147483672"/>
              <pc:sldLayoutMk cId="5023032" sldId="2147483673"/>
              <ac:picMk id="5" creationId="{21F7DAA1-8E50-CD35-12D9-F67B345382B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a group of people&#10;&#10;Description automatically generated">
            <a:extLst>
              <a:ext uri="{FF2B5EF4-FFF2-40B4-BE49-F238E27FC236}">
                <a16:creationId xmlns:a16="http://schemas.microsoft.com/office/drawing/2014/main" id="{21F7DAA1-8E50-CD35-12D9-F67B345382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86" y="5202944"/>
            <a:ext cx="6197600" cy="344757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CE915E-F92B-499E-B332-EF67C84239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31E50-6329-4814-9F40-2FEDB9934E0C}">
  <ds:schemaRefs>
    <ds:schemaRef ds:uri="9384fb62-c347-445f-82b3-d01b5c81f834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a3ec5d5a-76bd-489c-be60-df2b396f6c1f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0B8D8F2-10F8-43DC-8484-0ACF3418F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3</cp:revision>
  <dcterms:created xsi:type="dcterms:W3CDTF">2023-10-24T13:12:17Z</dcterms:created>
  <dcterms:modified xsi:type="dcterms:W3CDTF">2023-11-02T10:43:22Z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