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4F79A5-457B-4434-B677-70F5E0AC9673}" v="2" dt="2023-10-24T13:30:29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oster with people sitting at tables and a tub with a computer&#10;&#10;Description automatically generated">
            <a:extLst>
              <a:ext uri="{FF2B5EF4-FFF2-40B4-BE49-F238E27FC236}">
                <a16:creationId xmlns:a16="http://schemas.microsoft.com/office/drawing/2014/main" id="{8A2EFA33-D40F-8CFB-F68E-EDF873E343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9340" y="8737599"/>
            <a:ext cx="3087917" cy="362858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2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55F4-7F07-423A-B0EC-B78D8A9E7939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32065-4527-4AFA-B937-0F40B57C2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8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5247D7F-C706-352F-B955-42AA90188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3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ec5d5a-76bd-489c-be60-df2b396f6c1f" xsi:nil="true"/>
    <lcf76f155ced4ddcb4097134ff3c332f xmlns="9384fb62-c347-445f-82b3-d01b5c81f83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6F8068EA9EA4EBDA4E35674F7AD89" ma:contentTypeVersion="14" ma:contentTypeDescription="Create a new document." ma:contentTypeScope="" ma:versionID="57af0ab12a7be188f9658093e8831e7f">
  <xsd:schema xmlns:xsd="http://www.w3.org/2001/XMLSchema" xmlns:xs="http://www.w3.org/2001/XMLSchema" xmlns:p="http://schemas.microsoft.com/office/2006/metadata/properties" xmlns:ns2="9384fb62-c347-445f-82b3-d01b5c81f834" xmlns:ns3="a3ec5d5a-76bd-489c-be60-df2b396f6c1f" targetNamespace="http://schemas.microsoft.com/office/2006/metadata/properties" ma:root="true" ma:fieldsID="f0a33b52da5d3cd5544f7acfdd2ab097" ns2:_="" ns3:_="">
    <xsd:import namespace="9384fb62-c347-445f-82b3-d01b5c81f834"/>
    <xsd:import namespace="a3ec5d5a-76bd-489c-be60-df2b396f6c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4fb62-c347-445f-82b3-d01b5c81f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61192ce-d741-42f0-bf32-2e964c76fe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c5d5a-76bd-489c-be60-df2b396f6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840061-8f8e-4b58-98a8-062d0f02a18c}" ma:internalName="TaxCatchAll" ma:showField="CatchAllData" ma:web="a3ec5d5a-76bd-489c-be60-df2b396f6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49F382-351C-4C76-B9FD-8CD70703A167}">
  <ds:schemaRefs>
    <ds:schemaRef ds:uri="9384fb62-c347-445f-82b3-d01b5c81f834"/>
    <ds:schemaRef ds:uri="http://purl.org/dc/elements/1.1/"/>
    <ds:schemaRef ds:uri="http://schemas.microsoft.com/office/2006/metadata/properties"/>
    <ds:schemaRef ds:uri="http://schemas.microsoft.com/office/2006/documentManagement/types"/>
    <ds:schemaRef ds:uri="a3ec5d5a-76bd-489c-be60-df2b396f6c1f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358186F-F567-4A75-81F3-B68031C619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E1118C-1D51-44B9-A670-C8AD5AECFB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84fb62-c347-445f-82b3-d01b5c81f834"/>
    <ds:schemaRef ds:uri="a3ec5d5a-76bd-489c-be60-df2b396f6c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Thea Healy</dc:creator>
  <cp:lastModifiedBy>Thea Healy</cp:lastModifiedBy>
  <cp:revision>4</cp:revision>
  <dcterms:created xsi:type="dcterms:W3CDTF">2023-10-24T13:12:17Z</dcterms:created>
  <dcterms:modified xsi:type="dcterms:W3CDTF">2023-10-25T11:01:57Z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0x0101002BF6F8068EA9EA4EBDA4E35674F7AD89</vt:lpwstr>
  </property>
  <property fmtid="{D5CDD505-2E9C-101B-9397-08002B2CF9AE}" pid="3" name="MediaServiceImageTags">
    <vt:lpwstr/>
  </property>
</Properties>
</file>