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A37CC-B3D7-4714-A7BC-87469CC0FA38}" v="3" dt="2023-10-24T13:23:21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5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oster of people sitting at tables and working on laptops&#10;&#10;Description automatically generated">
            <a:extLst>
              <a:ext uri="{FF2B5EF4-FFF2-40B4-BE49-F238E27FC236}">
                <a16:creationId xmlns:a16="http://schemas.microsoft.com/office/drawing/2014/main" id="{C840C857-777D-A44D-36B2-6D0AE0235F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86" y="5202944"/>
            <a:ext cx="6197600" cy="344757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68E48B-B26E-4AF8-B326-251A9F6DA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C38F6F-4B66-4566-9FAC-48E350F72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4F991-514E-4F2B-9BE5-97C210046289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a3ec5d5a-76bd-489c-be60-df2b396f6c1f"/>
    <ds:schemaRef ds:uri="9384fb62-c347-445f-82b3-d01b5c81f8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2</cp:revision>
  <dcterms:created xsi:type="dcterms:W3CDTF">2023-10-24T13:12:17Z</dcterms:created>
  <dcterms:modified xsi:type="dcterms:W3CDTF">2023-10-24T13:23:23Z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