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C1304-8296-40C9-A228-E34DB0F5E60B}" v="1" dt="2023-10-25T12:36:46.739"/>
    <p1510:client id="{EA81089C-47CA-4F64-96AD-733117BDCB69}" v="1" dt="2023-10-25T15:26:13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of a family&#10;&#10;Description automatically generated">
            <a:extLst>
              <a:ext uri="{FF2B5EF4-FFF2-40B4-BE49-F238E27FC236}">
                <a16:creationId xmlns:a16="http://schemas.microsoft.com/office/drawing/2014/main" id="{23511AFB-C7E2-0DEB-43A2-9758CA9EA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314" y="8708571"/>
            <a:ext cx="3131457" cy="40640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AFD3ED-CD34-40A9-97A2-C222CA3D6E2B}">
  <ds:schemaRefs>
    <ds:schemaRef ds:uri="a3ec5d5a-76bd-489c-be60-df2b396f6c1f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9384fb62-c347-445f-82b3-d01b5c81f83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DC55FCB-6973-4816-8ACF-5BEEC2AB63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73FD54-99F5-4923-8E99-2D670000D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6</cp:revision>
  <dcterms:created xsi:type="dcterms:W3CDTF">2023-10-24T13:12:17Z</dcterms:created>
  <dcterms:modified xsi:type="dcterms:W3CDTF">2023-10-25T15:26:29Z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