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9E3540-1681-4BF8-99CB-6564609A1708}" v="1" dt="2023-10-25T08:21:29.144"/>
    <p1510:client id="{E9D19CFA-969A-4DC3-BC7F-B501B0A17447}" v="1" dt="2023-10-25T12:37:58.3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225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oster of a family&#10;&#10;Description automatically generated">
            <a:extLst>
              <a:ext uri="{FF2B5EF4-FFF2-40B4-BE49-F238E27FC236}">
                <a16:creationId xmlns:a16="http://schemas.microsoft.com/office/drawing/2014/main" id="{B00A9925-2B16-4596-8409-9A41C1FA34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69684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0286" y="5202944"/>
            <a:ext cx="6197600" cy="344757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02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555F4-7F07-423A-B0EC-B78D8A9E7939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32065-4527-4AFA-B937-0F40B57C2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187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35247D7F-C706-352F-B955-42AA901887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232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3ec5d5a-76bd-489c-be60-df2b396f6c1f" xsi:nil="true"/>
    <lcf76f155ced4ddcb4097134ff3c332f xmlns="9384fb62-c347-445f-82b3-d01b5c81f834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F6F8068EA9EA4EBDA4E35674F7AD89" ma:contentTypeVersion="14" ma:contentTypeDescription="Create a new document." ma:contentTypeScope="" ma:versionID="57af0ab12a7be188f9658093e8831e7f">
  <xsd:schema xmlns:xsd="http://www.w3.org/2001/XMLSchema" xmlns:xs="http://www.w3.org/2001/XMLSchema" xmlns:p="http://schemas.microsoft.com/office/2006/metadata/properties" xmlns:ns2="9384fb62-c347-445f-82b3-d01b5c81f834" xmlns:ns3="a3ec5d5a-76bd-489c-be60-df2b396f6c1f" targetNamespace="http://schemas.microsoft.com/office/2006/metadata/properties" ma:root="true" ma:fieldsID="f0a33b52da5d3cd5544f7acfdd2ab097" ns2:_="" ns3:_="">
    <xsd:import namespace="9384fb62-c347-445f-82b3-d01b5c81f834"/>
    <xsd:import namespace="a3ec5d5a-76bd-489c-be60-df2b396f6c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84fb62-c347-445f-82b3-d01b5c81f8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61192ce-d741-42f0-bf32-2e964c76fe0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ec5d5a-76bd-489c-be60-df2b396f6c1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b840061-8f8e-4b58-98a8-062d0f02a18c}" ma:internalName="TaxCatchAll" ma:showField="CatchAllData" ma:web="a3ec5d5a-76bd-489c-be60-df2b396f6c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631E50-6329-4814-9F40-2FEDB9934E0C}">
  <ds:schemaRefs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a3ec5d5a-76bd-489c-be60-df2b396f6c1f"/>
    <ds:schemaRef ds:uri="http://schemas.microsoft.com/office/2006/metadata/properties"/>
    <ds:schemaRef ds:uri="http://purl.org/dc/elements/1.1/"/>
    <ds:schemaRef ds:uri="http://purl.org/dc/dcmitype/"/>
    <ds:schemaRef ds:uri="9384fb62-c347-445f-82b3-d01b5c81f834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2CE915E-F92B-499E-B332-EF67C84239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B8D8F2-10F8-43DC-8484-0ACF3418FF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84fb62-c347-445f-82b3-d01b5c81f834"/>
    <ds:schemaRef ds:uri="a3ec5d5a-76bd-489c-be60-df2b396f6c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Thea Healy</dc:creator>
  <cp:lastModifiedBy>Thea Healy</cp:lastModifiedBy>
  <cp:revision>3</cp:revision>
  <dcterms:created xsi:type="dcterms:W3CDTF">2023-10-24T13:12:17Z</dcterms:created>
  <dcterms:modified xsi:type="dcterms:W3CDTF">2023-10-25T12:38:18Z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0x0101002BF6F8068EA9EA4EBDA4E35674F7AD89</vt:lpwstr>
  </property>
</Properties>
</file>