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5A37CC-B3D7-4714-A7BC-87469CC0FA38}" v="1" dt="2023-10-24T13:27:18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a Healy" userId="a019e206-9d22-4ab7-82f3-e35c6c9e18ab" providerId="ADAL" clId="{6DEFE2EF-5A5A-40EB-9E86-2C93EA3DC184}"/>
    <pc:docChg chg="undo custSel modMainMaster">
      <pc:chgData name="Thea Healy" userId="a019e206-9d22-4ab7-82f3-e35c6c9e18ab" providerId="ADAL" clId="{6DEFE2EF-5A5A-40EB-9E86-2C93EA3DC184}" dt="2023-10-25T12:35:27.775" v="1" actId="478"/>
      <pc:docMkLst>
        <pc:docMk/>
      </pc:docMkLst>
      <pc:sldMasterChg chg="modSldLayout">
        <pc:chgData name="Thea Healy" userId="a019e206-9d22-4ab7-82f3-e35c6c9e18ab" providerId="ADAL" clId="{6DEFE2EF-5A5A-40EB-9E86-2C93EA3DC184}" dt="2023-10-25T12:35:27.775" v="1" actId="478"/>
        <pc:sldMasterMkLst>
          <pc:docMk/>
          <pc:sldMasterMk cId="968187745" sldId="2147483672"/>
        </pc:sldMasterMkLst>
        <pc:sldLayoutChg chg="addSp delSp mod">
          <pc:chgData name="Thea Healy" userId="a019e206-9d22-4ab7-82f3-e35c6c9e18ab" providerId="ADAL" clId="{6DEFE2EF-5A5A-40EB-9E86-2C93EA3DC184}" dt="2023-10-25T12:35:27.775" v="1" actId="478"/>
          <pc:sldLayoutMkLst>
            <pc:docMk/>
            <pc:sldMasterMk cId="968187745" sldId="2147483672"/>
            <pc:sldLayoutMk cId="5023032" sldId="2147483673"/>
          </pc:sldLayoutMkLst>
          <pc:picChg chg="add del">
            <ac:chgData name="Thea Healy" userId="a019e206-9d22-4ab7-82f3-e35c6c9e18ab" providerId="ADAL" clId="{6DEFE2EF-5A5A-40EB-9E86-2C93EA3DC184}" dt="2023-10-25T12:35:27.775" v="1" actId="478"/>
            <ac:picMkLst>
              <pc:docMk/>
              <pc:sldMasterMk cId="968187745" sldId="2147483672"/>
              <pc:sldLayoutMk cId="5023032" sldId="2147483673"/>
              <ac:picMk id="4" creationId="{8817A0E5-FA1D-C23B-D02D-151BADFAAC16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286" y="5202944"/>
            <a:ext cx="6197600" cy="344757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8817A0E5-FA1D-C23B-D02D-151BADFAAC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555F4-7F07-423A-B0EC-B78D8A9E7939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32065-4527-4AFA-B937-0F40B57C2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18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35247D7F-C706-352F-B955-42AA901887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3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6F8068EA9EA4EBDA4E35674F7AD89" ma:contentTypeVersion="14" ma:contentTypeDescription="Create a new document." ma:contentTypeScope="" ma:versionID="57af0ab12a7be188f9658093e8831e7f">
  <xsd:schema xmlns:xsd="http://www.w3.org/2001/XMLSchema" xmlns:xs="http://www.w3.org/2001/XMLSchema" xmlns:p="http://schemas.microsoft.com/office/2006/metadata/properties" xmlns:ns2="9384fb62-c347-445f-82b3-d01b5c81f834" xmlns:ns3="a3ec5d5a-76bd-489c-be60-df2b396f6c1f" targetNamespace="http://schemas.microsoft.com/office/2006/metadata/properties" ma:root="true" ma:fieldsID="f0a33b52da5d3cd5544f7acfdd2ab097" ns2:_="" ns3:_="">
    <xsd:import namespace="9384fb62-c347-445f-82b3-d01b5c81f834"/>
    <xsd:import namespace="a3ec5d5a-76bd-489c-be60-df2b396f6c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4fb62-c347-445f-82b3-d01b5c81f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61192ce-d741-42f0-bf32-2e964c76fe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c5d5a-76bd-489c-be60-df2b396f6c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b840061-8f8e-4b58-98a8-062d0f02a18c}" ma:internalName="TaxCatchAll" ma:showField="CatchAllData" ma:web="a3ec5d5a-76bd-489c-be60-df2b396f6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ec5d5a-76bd-489c-be60-df2b396f6c1f" xsi:nil="true"/>
    <lcf76f155ced4ddcb4097134ff3c332f xmlns="9384fb62-c347-445f-82b3-d01b5c81f83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FFB3401-9951-4069-8ADE-80ED1BF039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4F5E75-740C-4C20-B4C6-02DD1BC3E2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84fb62-c347-445f-82b3-d01b5c81f834"/>
    <ds:schemaRef ds:uri="a3ec5d5a-76bd-489c-be60-df2b396f6c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F13473-4B45-4C0D-A1EC-3A5F7A62E012}">
  <ds:schemaRefs>
    <ds:schemaRef ds:uri="9384fb62-c347-445f-82b3-d01b5c81f834"/>
    <ds:schemaRef ds:uri="http://schemas.microsoft.com/office/2006/documentManagement/types"/>
    <ds:schemaRef ds:uri="a3ec5d5a-76bd-489c-be60-df2b396f6c1f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Thea Healy</dc:creator>
  <cp:lastModifiedBy>Thea Healy</cp:lastModifiedBy>
  <cp:revision>2</cp:revision>
  <dcterms:created xsi:type="dcterms:W3CDTF">2023-10-24T13:12:17Z</dcterms:created>
  <dcterms:modified xsi:type="dcterms:W3CDTF">2023-10-25T12:35:29Z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0x0101002BF6F8068EA9EA4EBDA4E35674F7AD89</vt:lpwstr>
  </property>
  <property fmtid="{D5CDD505-2E9C-101B-9397-08002B2CF9AE}" pid="3" name="MediaServiceImageTags">
    <vt:lpwstr/>
  </property>
</Properties>
</file>