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393" r:id="rId5"/>
    <p:sldId id="387" r:id="rId6"/>
    <p:sldId id="388" r:id="rId7"/>
    <p:sldId id="390" r:id="rId8"/>
    <p:sldId id="394" r:id="rId9"/>
    <p:sldId id="382" r:id="rId10"/>
    <p:sldId id="386" r:id="rId11"/>
    <p:sldId id="395" r:id="rId12"/>
    <p:sldId id="397" r:id="rId13"/>
    <p:sldId id="398" r:id="rId14"/>
    <p:sldId id="399" r:id="rId15"/>
    <p:sldId id="389" r:id="rId16"/>
    <p:sldId id="3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7BEC8-9DC7-4287-87EC-1A07DDFBFB66}" v="1" dt="2023-06-08T12:22:22.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5" autoAdjust="0"/>
    <p:restoredTop sz="96357" autoAdjust="0"/>
  </p:normalViewPr>
  <p:slideViewPr>
    <p:cSldViewPr snapToGrid="0" snapToObjects="1">
      <p:cViewPr varScale="1">
        <p:scale>
          <a:sx n="82" d="100"/>
          <a:sy n="82" d="100"/>
        </p:scale>
        <p:origin x="922"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nna\Downloads\RCOT%20EDB%20Dimensions%20of%20Divers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spPr>
            <a:solidFill>
              <a:schemeClr val="tx1"/>
            </a:solidFill>
          </c:spPr>
          <c:dPt>
            <c:idx val="0"/>
            <c:bubble3D val="0"/>
            <c:spPr>
              <a:solidFill>
                <a:schemeClr val="tx1"/>
              </a:solidFill>
              <a:ln w="19050">
                <a:solidFill>
                  <a:schemeClr val="lt1"/>
                </a:solidFill>
              </a:ln>
              <a:effectLst/>
            </c:spPr>
            <c:extLst>
              <c:ext xmlns:c16="http://schemas.microsoft.com/office/drawing/2014/chart" uri="{C3380CC4-5D6E-409C-BE32-E72D297353CC}">
                <c16:uniqueId val="{00000001-4A85-438A-9A82-91DF388863A9}"/>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4A85-438A-9A82-91DF388863A9}"/>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4A85-438A-9A82-91DF388863A9}"/>
              </c:ext>
            </c:extLst>
          </c:dPt>
          <c:dPt>
            <c:idx val="3"/>
            <c:bubble3D val="0"/>
            <c:spPr>
              <a:solidFill>
                <a:schemeClr val="tx1"/>
              </a:solidFill>
              <a:ln w="19050">
                <a:solidFill>
                  <a:schemeClr val="lt1"/>
                </a:solidFill>
              </a:ln>
              <a:effectLst/>
            </c:spPr>
            <c:extLst>
              <c:ext xmlns:c16="http://schemas.microsoft.com/office/drawing/2014/chart" uri="{C3380CC4-5D6E-409C-BE32-E72D297353CC}">
                <c16:uniqueId val="{00000007-4A85-438A-9A82-91DF388863A9}"/>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4A85-438A-9A82-91DF388863A9}"/>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4A85-438A-9A82-91DF388863A9}"/>
              </c:ext>
            </c:extLst>
          </c:dPt>
          <c:dPt>
            <c:idx val="6"/>
            <c:bubble3D val="0"/>
            <c:spPr>
              <a:solidFill>
                <a:schemeClr val="tx1"/>
              </a:solidFill>
              <a:ln w="19050">
                <a:solidFill>
                  <a:schemeClr val="lt1"/>
                </a:solidFill>
              </a:ln>
              <a:effectLst/>
            </c:spPr>
            <c:extLst>
              <c:ext xmlns:c16="http://schemas.microsoft.com/office/drawing/2014/chart" uri="{C3380CC4-5D6E-409C-BE32-E72D297353CC}">
                <c16:uniqueId val="{0000000D-4A85-438A-9A82-91DF388863A9}"/>
              </c:ext>
            </c:extLst>
          </c:dPt>
          <c:dPt>
            <c:idx val="7"/>
            <c:bubble3D val="0"/>
            <c:spPr>
              <a:solidFill>
                <a:schemeClr val="tx1"/>
              </a:solidFill>
              <a:ln w="19050">
                <a:solidFill>
                  <a:schemeClr val="lt1"/>
                </a:solidFill>
              </a:ln>
              <a:effectLst/>
            </c:spPr>
            <c:extLst>
              <c:ext xmlns:c16="http://schemas.microsoft.com/office/drawing/2014/chart" uri="{C3380CC4-5D6E-409C-BE32-E72D297353CC}">
                <c16:uniqueId val="{0000000F-4A85-438A-9A82-91DF388863A9}"/>
              </c:ext>
            </c:extLst>
          </c:dPt>
          <c:dPt>
            <c:idx val="8"/>
            <c:bubble3D val="0"/>
            <c:spPr>
              <a:solidFill>
                <a:schemeClr val="tx1"/>
              </a:solidFill>
              <a:ln w="19050">
                <a:solidFill>
                  <a:schemeClr val="lt1"/>
                </a:solidFill>
              </a:ln>
              <a:effectLst/>
            </c:spPr>
            <c:extLst>
              <c:ext xmlns:c16="http://schemas.microsoft.com/office/drawing/2014/chart" uri="{C3380CC4-5D6E-409C-BE32-E72D297353CC}">
                <c16:uniqueId val="{00000011-4A85-438A-9A82-91DF388863A9}"/>
              </c:ext>
            </c:extLst>
          </c:dPt>
          <c:dPt>
            <c:idx val="9"/>
            <c:bubble3D val="0"/>
            <c:spPr>
              <a:solidFill>
                <a:schemeClr val="tx1"/>
              </a:solidFill>
              <a:ln w="19050">
                <a:solidFill>
                  <a:schemeClr val="lt1"/>
                </a:solidFill>
              </a:ln>
              <a:effectLst/>
            </c:spPr>
            <c:extLst>
              <c:ext xmlns:c16="http://schemas.microsoft.com/office/drawing/2014/chart" uri="{C3380CC4-5D6E-409C-BE32-E72D297353CC}">
                <c16:uniqueId val="{00000013-4A85-438A-9A82-91DF388863A9}"/>
              </c:ext>
            </c:extLst>
          </c:dPt>
          <c:dPt>
            <c:idx val="10"/>
            <c:bubble3D val="0"/>
            <c:spPr>
              <a:solidFill>
                <a:schemeClr val="tx1"/>
              </a:solidFill>
              <a:ln w="19050">
                <a:solidFill>
                  <a:schemeClr val="lt1"/>
                </a:solidFill>
              </a:ln>
              <a:effectLst/>
            </c:spPr>
            <c:extLst>
              <c:ext xmlns:c16="http://schemas.microsoft.com/office/drawing/2014/chart" uri="{C3380CC4-5D6E-409C-BE32-E72D297353CC}">
                <c16:uniqueId val="{00000015-4A85-438A-9A82-91DF388863A9}"/>
              </c:ext>
            </c:extLst>
          </c:dPt>
          <c:dPt>
            <c:idx val="11"/>
            <c:bubble3D val="0"/>
            <c:spPr>
              <a:solidFill>
                <a:schemeClr val="tx1"/>
              </a:solidFill>
              <a:ln w="19050">
                <a:solidFill>
                  <a:schemeClr val="lt1"/>
                </a:solidFill>
              </a:ln>
              <a:effectLst/>
            </c:spPr>
            <c:extLst>
              <c:ext xmlns:c16="http://schemas.microsoft.com/office/drawing/2014/chart" uri="{C3380CC4-5D6E-409C-BE32-E72D297353CC}">
                <c16:uniqueId val="{00000017-4A85-438A-9A82-91DF388863A9}"/>
              </c:ext>
            </c:extLst>
          </c:dPt>
          <c:dPt>
            <c:idx val="12"/>
            <c:bubble3D val="0"/>
            <c:spPr>
              <a:solidFill>
                <a:schemeClr val="tx1"/>
              </a:solidFill>
              <a:ln w="19050">
                <a:solidFill>
                  <a:schemeClr val="lt1"/>
                </a:solidFill>
              </a:ln>
              <a:effectLst/>
            </c:spPr>
            <c:extLst>
              <c:ext xmlns:c16="http://schemas.microsoft.com/office/drawing/2014/chart" uri="{C3380CC4-5D6E-409C-BE32-E72D297353CC}">
                <c16:uniqueId val="{00000019-4A85-438A-9A82-91DF388863A9}"/>
              </c:ext>
            </c:extLst>
          </c:dPt>
          <c:dPt>
            <c:idx val="13"/>
            <c:bubble3D val="0"/>
            <c:spPr>
              <a:solidFill>
                <a:schemeClr val="tx1"/>
              </a:solidFill>
              <a:ln w="19050">
                <a:solidFill>
                  <a:schemeClr val="lt1"/>
                </a:solidFill>
              </a:ln>
              <a:effectLst/>
            </c:spPr>
            <c:extLst>
              <c:ext xmlns:c16="http://schemas.microsoft.com/office/drawing/2014/chart" uri="{C3380CC4-5D6E-409C-BE32-E72D297353CC}">
                <c16:uniqueId val="{0000001B-4A85-438A-9A82-91DF388863A9}"/>
              </c:ext>
            </c:extLst>
          </c:dPt>
          <c:dPt>
            <c:idx val="14"/>
            <c:bubble3D val="0"/>
            <c:spPr>
              <a:solidFill>
                <a:schemeClr val="tx1"/>
              </a:solidFill>
              <a:ln w="19050">
                <a:solidFill>
                  <a:schemeClr val="lt1"/>
                </a:solidFill>
              </a:ln>
              <a:effectLst/>
            </c:spPr>
            <c:extLst>
              <c:ext xmlns:c16="http://schemas.microsoft.com/office/drawing/2014/chart" uri="{C3380CC4-5D6E-409C-BE32-E72D297353CC}">
                <c16:uniqueId val="{0000001D-4A85-438A-9A82-91DF388863A9}"/>
              </c:ext>
            </c:extLst>
          </c:dPt>
          <c:dPt>
            <c:idx val="15"/>
            <c:bubble3D val="0"/>
            <c:spPr>
              <a:solidFill>
                <a:schemeClr val="tx1"/>
              </a:solidFill>
              <a:ln w="19050">
                <a:solidFill>
                  <a:schemeClr val="lt1"/>
                </a:solidFill>
              </a:ln>
              <a:effectLst/>
            </c:spPr>
            <c:extLst>
              <c:ext xmlns:c16="http://schemas.microsoft.com/office/drawing/2014/chart" uri="{C3380CC4-5D6E-409C-BE32-E72D297353CC}">
                <c16:uniqueId val="{0000001F-4A85-438A-9A82-91DF388863A9}"/>
              </c:ext>
            </c:extLst>
          </c:dPt>
          <c:dPt>
            <c:idx val="16"/>
            <c:bubble3D val="0"/>
            <c:spPr>
              <a:solidFill>
                <a:schemeClr val="tx1"/>
              </a:solidFill>
              <a:ln w="19050">
                <a:solidFill>
                  <a:schemeClr val="lt1"/>
                </a:solidFill>
              </a:ln>
              <a:effectLst/>
            </c:spPr>
            <c:extLst>
              <c:ext xmlns:c16="http://schemas.microsoft.com/office/drawing/2014/chart" uri="{C3380CC4-5D6E-409C-BE32-E72D297353CC}">
                <c16:uniqueId val="{00000021-4A85-438A-9A82-91DF388863A9}"/>
              </c:ext>
            </c:extLst>
          </c:dPt>
          <c:dPt>
            <c:idx val="17"/>
            <c:bubble3D val="0"/>
            <c:spPr>
              <a:solidFill>
                <a:schemeClr val="tx1"/>
              </a:solidFill>
              <a:ln w="19050">
                <a:solidFill>
                  <a:schemeClr val="lt1"/>
                </a:solidFill>
              </a:ln>
              <a:effectLst/>
            </c:spPr>
            <c:extLst>
              <c:ext xmlns:c16="http://schemas.microsoft.com/office/drawing/2014/chart" uri="{C3380CC4-5D6E-409C-BE32-E72D297353CC}">
                <c16:uniqueId val="{00000023-4A85-438A-9A82-91DF388863A9}"/>
              </c:ext>
            </c:extLst>
          </c:dPt>
          <c:cat>
            <c:strRef>
              <c:f>Sheet1!$A$1:$A$18</c:f>
              <c:strCache>
                <c:ptCount val="18"/>
                <c:pt idx="0">
                  <c:v>Neurodiversity</c:v>
                </c:pt>
                <c:pt idx="1">
                  <c:v>Employment and/or work experience</c:v>
                </c:pt>
                <c:pt idx="2">
                  <c:v>Political stance</c:v>
                </c:pt>
                <c:pt idx="3">
                  <c:v>Formal education</c:v>
                </c:pt>
                <c:pt idx="4">
                  <c:v>Income and/or financial stability</c:v>
                </c:pt>
                <c:pt idx="5">
                  <c:v>Communication style</c:v>
                </c:pt>
                <c:pt idx="6">
                  <c:v>Hobbies and interests</c:v>
                </c:pt>
                <c:pt idx="7">
                  <c:v>Military experience</c:v>
                </c:pt>
                <c:pt idx="8">
                  <c:v>Language</c:v>
                </c:pt>
                <c:pt idx="9">
                  <c:v>Health</c:v>
                </c:pt>
                <c:pt idx="10">
                  <c:v>Relationship status</c:v>
                </c:pt>
                <c:pt idx="11">
                  <c:v>Family circumstances</c:v>
                </c:pt>
                <c:pt idx="12">
                  <c:v>Geographical location</c:v>
                </c:pt>
                <c:pt idx="13">
                  <c:v>Appearance</c:v>
                </c:pt>
                <c:pt idx="14">
                  <c:v>Housing</c:v>
                </c:pt>
                <c:pt idx="15">
                  <c:v>Culture and/or heritage</c:v>
                </c:pt>
                <c:pt idx="16">
                  <c:v>Work context including location, role, title, seniority</c:v>
                </c:pt>
                <c:pt idx="17">
                  <c:v>Childhood experiences</c:v>
                </c:pt>
              </c:strCache>
            </c:strRef>
          </c:cat>
          <c:val>
            <c:numRef>
              <c:f>Sheet1!$B$1:$B$18</c:f>
              <c:numCache>
                <c:formatCode>General</c:formatCode>
                <c:ptCount val="18"/>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numCache>
            </c:numRef>
          </c:val>
          <c:extLst>
            <c:ext xmlns:c16="http://schemas.microsoft.com/office/drawing/2014/chart" uri="{C3380CC4-5D6E-409C-BE32-E72D297353CC}">
              <c16:uniqueId val="{00000024-4A85-438A-9A82-91DF388863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0889929742389"/>
          <c:y val="6.2451209992193599E-3"/>
          <c:w val="0.57564402810304438"/>
          <c:h val="0.959406713505074"/>
        </c:manualLayout>
      </c:layout>
      <c:pieChart>
        <c:varyColors val="1"/>
        <c:ser>
          <c:idx val="0"/>
          <c:order val="0"/>
          <c:spPr>
            <a:solidFill>
              <a:schemeClr val="bg2"/>
            </a:solidFill>
            <a:ln>
              <a:solidFill>
                <a:schemeClr val="lt1"/>
              </a:solidFill>
            </a:ln>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6617-44D3-9F10-8E3EC5D99CB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6617-44D3-9F10-8E3EC5D99CBB}"/>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6617-44D3-9F10-8E3EC5D99CBB}"/>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6617-44D3-9F10-8E3EC5D99CBB}"/>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9-6617-44D3-9F10-8E3EC5D99CBB}"/>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6617-44D3-9F10-8E3EC5D99CBB}"/>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6617-44D3-9F10-8E3EC5D99CBB}"/>
              </c:ext>
            </c:extLst>
          </c:dPt>
          <c:dPt>
            <c:idx val="7"/>
            <c:bubble3D val="0"/>
            <c:spPr>
              <a:solidFill>
                <a:schemeClr val="bg2"/>
              </a:solidFill>
              <a:ln w="19050">
                <a:solidFill>
                  <a:schemeClr val="lt1"/>
                </a:solidFill>
              </a:ln>
              <a:effectLst/>
            </c:spPr>
            <c:extLst>
              <c:ext xmlns:c16="http://schemas.microsoft.com/office/drawing/2014/chart" uri="{C3380CC4-5D6E-409C-BE32-E72D297353CC}">
                <c16:uniqueId val="{0000000F-6617-44D3-9F10-8E3EC5D99CBB}"/>
              </c:ext>
            </c:extLst>
          </c:dPt>
          <c:dPt>
            <c:idx val="8"/>
            <c:bubble3D val="0"/>
            <c:spPr>
              <a:solidFill>
                <a:schemeClr val="bg2"/>
              </a:solidFill>
              <a:ln w="19050">
                <a:solidFill>
                  <a:schemeClr val="lt1"/>
                </a:solidFill>
              </a:ln>
              <a:effectLst/>
            </c:spPr>
            <c:extLst>
              <c:ext xmlns:c16="http://schemas.microsoft.com/office/drawing/2014/chart" uri="{C3380CC4-5D6E-409C-BE32-E72D297353CC}">
                <c16:uniqueId val="{00000011-6617-44D3-9F10-8E3EC5D99CBB}"/>
              </c:ext>
            </c:extLst>
          </c:dPt>
          <c:cat>
            <c:strRef>
              <c:f>Sheet1!$A$1:$A$9</c:f>
              <c:strCache>
                <c:ptCount val="9"/>
                <c:pt idx="0">
                  <c:v>Marital/civil partnership status</c:v>
                </c:pt>
                <c:pt idx="1">
                  <c:v>Race</c:v>
                </c:pt>
                <c:pt idx="2">
                  <c:v>Sex</c:v>
                </c:pt>
                <c:pt idx="3">
                  <c:v>Pregnancy/ maternity leave</c:v>
                </c:pt>
                <c:pt idx="4">
                  <c:v>Gender reassignment</c:v>
                </c:pt>
                <c:pt idx="5">
                  <c:v>Religion or belief</c:v>
                </c:pt>
                <c:pt idx="6">
                  <c:v>Age</c:v>
                </c:pt>
                <c:pt idx="7">
                  <c:v>Disability</c:v>
                </c:pt>
                <c:pt idx="8">
                  <c:v>Sexual orientation</c:v>
                </c:pt>
              </c:strCache>
            </c:strRef>
          </c:cat>
          <c:val>
            <c:numRef>
              <c:f>Sheet1!$B$1:$B$9</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6617-44D3-9F10-8E3EC5D99C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E8E5F-E24D-437D-860D-33794910D850}"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GB"/>
        </a:p>
      </dgm:t>
    </dgm:pt>
    <dgm:pt modelId="{78B4AB8B-34E6-4EA0-9DBA-9B0889AD46CD}">
      <dgm:prSet phldrT="[Text]"/>
      <dgm:spPr>
        <a:solidFill>
          <a:schemeClr val="bg2"/>
        </a:solidFill>
      </dgm:spPr>
      <dgm:t>
        <a:bodyPr/>
        <a:lstStyle/>
        <a:p>
          <a:r>
            <a:rPr lang="en-GB" b="1" dirty="0"/>
            <a:t>Bystander</a:t>
          </a:r>
        </a:p>
      </dgm:t>
    </dgm:pt>
    <dgm:pt modelId="{6603CCC2-9FBE-43F7-AFC1-3E69984E7C2A}" type="parTrans" cxnId="{F5208555-1244-4952-9504-BD8120D1835E}">
      <dgm:prSet/>
      <dgm:spPr/>
      <dgm:t>
        <a:bodyPr/>
        <a:lstStyle/>
        <a:p>
          <a:endParaRPr lang="en-GB"/>
        </a:p>
      </dgm:t>
    </dgm:pt>
    <dgm:pt modelId="{1F097E81-7785-4FE3-9812-917C31F4C333}" type="sibTrans" cxnId="{F5208555-1244-4952-9504-BD8120D1835E}">
      <dgm:prSet/>
      <dgm:spPr/>
      <dgm:t>
        <a:bodyPr/>
        <a:lstStyle/>
        <a:p>
          <a:endParaRPr lang="en-GB">
            <a:solidFill>
              <a:schemeClr val="bg1"/>
            </a:solidFill>
          </a:endParaRPr>
        </a:p>
      </dgm:t>
    </dgm:pt>
    <dgm:pt modelId="{14E664A8-2C51-41AF-AD80-9F8518EB77A2}">
      <dgm:prSet phldrT="[Text]"/>
      <dgm:spPr/>
      <dgm:t>
        <a:bodyPr/>
        <a:lstStyle/>
        <a:p>
          <a:r>
            <a:rPr lang="en-GB" b="1" dirty="0"/>
            <a:t>Beginner</a:t>
          </a:r>
        </a:p>
      </dgm:t>
    </dgm:pt>
    <dgm:pt modelId="{661F61D8-6EBC-49FB-87FE-093B9151D825}" type="parTrans" cxnId="{39870EF3-C167-4089-8338-DB73AE7BCA3E}">
      <dgm:prSet/>
      <dgm:spPr/>
      <dgm:t>
        <a:bodyPr/>
        <a:lstStyle/>
        <a:p>
          <a:endParaRPr lang="en-GB"/>
        </a:p>
      </dgm:t>
    </dgm:pt>
    <dgm:pt modelId="{00FEE387-DFEB-449A-B340-7E209FEFA758}" type="sibTrans" cxnId="{39870EF3-C167-4089-8338-DB73AE7BCA3E}">
      <dgm:prSet/>
      <dgm:spPr/>
      <dgm:t>
        <a:bodyPr/>
        <a:lstStyle/>
        <a:p>
          <a:endParaRPr lang="en-GB">
            <a:solidFill>
              <a:schemeClr val="bg1"/>
            </a:solidFill>
          </a:endParaRPr>
        </a:p>
      </dgm:t>
    </dgm:pt>
    <dgm:pt modelId="{F3C6E384-7BD2-47BB-B16A-00EB2F10F7AA}">
      <dgm:prSet phldrT="[Text]"/>
      <dgm:spPr>
        <a:solidFill>
          <a:schemeClr val="tx2"/>
        </a:solidFill>
      </dgm:spPr>
      <dgm:t>
        <a:bodyPr/>
        <a:lstStyle/>
        <a:p>
          <a:r>
            <a:rPr lang="en-GB" b="1" dirty="0">
              <a:solidFill>
                <a:schemeClr val="bg1"/>
              </a:solidFill>
            </a:rPr>
            <a:t>Improver</a:t>
          </a:r>
        </a:p>
      </dgm:t>
    </dgm:pt>
    <dgm:pt modelId="{3BDF3373-AF04-436D-8D28-D9C0A5D16965}" type="parTrans" cxnId="{583412F1-4127-4D5F-BB6D-D474CF5AB85D}">
      <dgm:prSet/>
      <dgm:spPr/>
      <dgm:t>
        <a:bodyPr/>
        <a:lstStyle/>
        <a:p>
          <a:endParaRPr lang="en-GB"/>
        </a:p>
      </dgm:t>
    </dgm:pt>
    <dgm:pt modelId="{4805013D-37E5-4A7C-B065-7C2130188BAF}" type="sibTrans" cxnId="{583412F1-4127-4D5F-BB6D-D474CF5AB85D}">
      <dgm:prSet/>
      <dgm:spPr/>
      <dgm:t>
        <a:bodyPr/>
        <a:lstStyle/>
        <a:p>
          <a:endParaRPr lang="en-GB">
            <a:solidFill>
              <a:schemeClr val="bg1"/>
            </a:solidFill>
          </a:endParaRPr>
        </a:p>
      </dgm:t>
    </dgm:pt>
    <dgm:pt modelId="{A34D476E-0FAC-4B57-8EE0-88BAF93C8FD5}">
      <dgm:prSet phldrT="[Text]"/>
      <dgm:spPr>
        <a:solidFill>
          <a:schemeClr val="tx1"/>
        </a:solidFill>
      </dgm:spPr>
      <dgm:t>
        <a:bodyPr/>
        <a:lstStyle/>
        <a:p>
          <a:r>
            <a:rPr lang="en-GB" b="1" dirty="0">
              <a:solidFill>
                <a:schemeClr val="bg1"/>
              </a:solidFill>
            </a:rPr>
            <a:t>Champion</a:t>
          </a:r>
        </a:p>
      </dgm:t>
    </dgm:pt>
    <dgm:pt modelId="{8665DE86-7E90-4C38-82BD-1DD877F149FE}" type="parTrans" cxnId="{8F1F5E91-DFF7-4A7D-B9C2-9C26113A88B2}">
      <dgm:prSet/>
      <dgm:spPr/>
      <dgm:t>
        <a:bodyPr/>
        <a:lstStyle/>
        <a:p>
          <a:endParaRPr lang="en-GB"/>
        </a:p>
      </dgm:t>
    </dgm:pt>
    <dgm:pt modelId="{B52CD346-47EE-417E-9C6D-2A329F187423}" type="sibTrans" cxnId="{8F1F5E91-DFF7-4A7D-B9C2-9C26113A88B2}">
      <dgm:prSet/>
      <dgm:spPr/>
      <dgm:t>
        <a:bodyPr/>
        <a:lstStyle/>
        <a:p>
          <a:endParaRPr lang="en-GB">
            <a:solidFill>
              <a:schemeClr val="bg1"/>
            </a:solidFill>
          </a:endParaRPr>
        </a:p>
      </dgm:t>
    </dgm:pt>
    <dgm:pt modelId="{E1604704-A968-4407-A312-9003DF969293}">
      <dgm:prSet/>
      <dgm:spPr>
        <a:solidFill>
          <a:schemeClr val="tx1"/>
        </a:solidFill>
      </dgm:spPr>
      <dgm:t>
        <a:bodyPr/>
        <a:lstStyle/>
        <a:p>
          <a:r>
            <a:rPr lang="en-GB" b="1">
              <a:solidFill>
                <a:schemeClr val="bg1"/>
              </a:solidFill>
            </a:rPr>
            <a:t>?</a:t>
          </a:r>
          <a:endParaRPr lang="en-GB" b="1" dirty="0">
            <a:solidFill>
              <a:schemeClr val="bg1"/>
            </a:solidFill>
          </a:endParaRPr>
        </a:p>
      </dgm:t>
    </dgm:pt>
    <dgm:pt modelId="{A0E45AE3-4886-4DA9-8733-2330780CEE6D}" type="parTrans" cxnId="{BFD3AA33-D0AE-4362-AFC3-EA33C8CE1837}">
      <dgm:prSet/>
      <dgm:spPr/>
      <dgm:t>
        <a:bodyPr/>
        <a:lstStyle/>
        <a:p>
          <a:endParaRPr lang="en-GB"/>
        </a:p>
      </dgm:t>
    </dgm:pt>
    <dgm:pt modelId="{14FB96AD-D893-46B3-BF27-4971C23CA490}" type="sibTrans" cxnId="{BFD3AA33-D0AE-4362-AFC3-EA33C8CE1837}">
      <dgm:prSet/>
      <dgm:spPr/>
      <dgm:t>
        <a:bodyPr/>
        <a:lstStyle/>
        <a:p>
          <a:endParaRPr lang="en-GB">
            <a:solidFill>
              <a:schemeClr val="bg1"/>
            </a:solidFill>
          </a:endParaRPr>
        </a:p>
      </dgm:t>
    </dgm:pt>
    <dgm:pt modelId="{76097F98-A3B7-4E67-8EAF-85F555971BC7}">
      <dgm:prSet/>
      <dgm:spPr>
        <a:solidFill>
          <a:schemeClr val="tx1"/>
        </a:solidFill>
      </dgm:spPr>
      <dgm:t>
        <a:bodyPr/>
        <a:lstStyle/>
        <a:p>
          <a:r>
            <a:rPr lang="en-GB" b="1">
              <a:solidFill>
                <a:schemeClr val="bg1"/>
              </a:solidFill>
            </a:rPr>
            <a:t>?</a:t>
          </a:r>
          <a:endParaRPr lang="en-GB" b="1" dirty="0">
            <a:solidFill>
              <a:schemeClr val="bg1"/>
            </a:solidFill>
          </a:endParaRPr>
        </a:p>
      </dgm:t>
    </dgm:pt>
    <dgm:pt modelId="{567C1E9E-14D8-4812-B83F-0C1276128EFD}" type="parTrans" cxnId="{376A3821-BCCE-4412-B4E5-70867E8A7A91}">
      <dgm:prSet/>
      <dgm:spPr/>
      <dgm:t>
        <a:bodyPr/>
        <a:lstStyle/>
        <a:p>
          <a:endParaRPr lang="en-GB"/>
        </a:p>
      </dgm:t>
    </dgm:pt>
    <dgm:pt modelId="{FC5EE43B-C428-45A6-A582-E71DE8848463}" type="sibTrans" cxnId="{376A3821-BCCE-4412-B4E5-70867E8A7A91}">
      <dgm:prSet/>
      <dgm:spPr/>
      <dgm:t>
        <a:bodyPr/>
        <a:lstStyle/>
        <a:p>
          <a:endParaRPr lang="en-GB">
            <a:solidFill>
              <a:schemeClr val="bg1"/>
            </a:solidFill>
          </a:endParaRPr>
        </a:p>
      </dgm:t>
    </dgm:pt>
    <dgm:pt modelId="{A1C9B5F8-5719-497A-8221-BA956B415BA3}">
      <dgm:prSet/>
      <dgm:spPr>
        <a:solidFill>
          <a:schemeClr val="tx1"/>
        </a:solidFill>
      </dgm:spPr>
      <dgm:t>
        <a:bodyPr/>
        <a:lstStyle/>
        <a:p>
          <a:r>
            <a:rPr lang="en-GB" b="1">
              <a:solidFill>
                <a:schemeClr val="bg1"/>
              </a:solidFill>
            </a:rPr>
            <a:t>?</a:t>
          </a:r>
          <a:endParaRPr lang="en-GB" b="1" dirty="0">
            <a:solidFill>
              <a:schemeClr val="bg1"/>
            </a:solidFill>
          </a:endParaRPr>
        </a:p>
      </dgm:t>
    </dgm:pt>
    <dgm:pt modelId="{8A870C74-B832-4E58-B2DE-5C8E3BC56E7C}" type="parTrans" cxnId="{048AA5A1-387B-4EF7-9CC4-83472CCF7DFE}">
      <dgm:prSet/>
      <dgm:spPr/>
      <dgm:t>
        <a:bodyPr/>
        <a:lstStyle/>
        <a:p>
          <a:endParaRPr lang="en-GB"/>
        </a:p>
      </dgm:t>
    </dgm:pt>
    <dgm:pt modelId="{9BE1EB5C-0912-4C49-A4DE-3E4BC3D70255}" type="sibTrans" cxnId="{048AA5A1-387B-4EF7-9CC4-83472CCF7DFE}">
      <dgm:prSet/>
      <dgm:spPr/>
      <dgm:t>
        <a:bodyPr/>
        <a:lstStyle/>
        <a:p>
          <a:endParaRPr lang="en-GB"/>
        </a:p>
      </dgm:t>
    </dgm:pt>
    <dgm:pt modelId="{13B700B8-7FF7-487C-976F-A993FBB6848C}" type="pres">
      <dgm:prSet presAssocID="{4B2E8E5F-E24D-437D-860D-33794910D850}" presName="Name0" presStyleCnt="0">
        <dgm:presLayoutVars>
          <dgm:dir/>
          <dgm:resizeHandles val="exact"/>
        </dgm:presLayoutVars>
      </dgm:prSet>
      <dgm:spPr/>
    </dgm:pt>
    <dgm:pt modelId="{BE64EE7D-0555-4469-B063-5B8627A0C3CC}" type="pres">
      <dgm:prSet presAssocID="{78B4AB8B-34E6-4EA0-9DBA-9B0889AD46CD}" presName="node" presStyleLbl="node1" presStyleIdx="0" presStyleCnt="7" custScaleY="46753" custLinFactNeighborX="-56581" custLinFactNeighborY="-5171">
        <dgm:presLayoutVars>
          <dgm:bulletEnabled val="1"/>
        </dgm:presLayoutVars>
      </dgm:prSet>
      <dgm:spPr>
        <a:prstGeom prst="roundRect">
          <a:avLst/>
        </a:prstGeom>
      </dgm:spPr>
    </dgm:pt>
    <dgm:pt modelId="{3735C0CC-C3B3-46F0-A7FE-C2ED4F18D736}" type="pres">
      <dgm:prSet presAssocID="{1F097E81-7785-4FE3-9812-917C31F4C333}" presName="sibTrans" presStyleLbl="sibTrans1D1" presStyleIdx="0" presStyleCnt="6"/>
      <dgm:spPr/>
    </dgm:pt>
    <dgm:pt modelId="{B31CEEAC-1CA8-4EAE-9D3D-DFB52D116047}" type="pres">
      <dgm:prSet presAssocID="{1F097E81-7785-4FE3-9812-917C31F4C333}" presName="connectorText" presStyleLbl="sibTrans1D1" presStyleIdx="0" presStyleCnt="6"/>
      <dgm:spPr/>
    </dgm:pt>
    <dgm:pt modelId="{91E7752F-20CA-4408-95EF-A17A649495EE}" type="pres">
      <dgm:prSet presAssocID="{14E664A8-2C51-41AF-AD80-9F8518EB77A2}" presName="node" presStyleLbl="node1" presStyleIdx="1" presStyleCnt="7" custScaleY="46753">
        <dgm:presLayoutVars>
          <dgm:bulletEnabled val="1"/>
        </dgm:presLayoutVars>
      </dgm:prSet>
      <dgm:spPr>
        <a:prstGeom prst="roundRect">
          <a:avLst/>
        </a:prstGeom>
      </dgm:spPr>
    </dgm:pt>
    <dgm:pt modelId="{2982AE65-7E39-4783-ADFA-DF92AAFE2C0D}" type="pres">
      <dgm:prSet presAssocID="{00FEE387-DFEB-449A-B340-7E209FEFA758}" presName="sibTrans" presStyleLbl="sibTrans1D1" presStyleIdx="1" presStyleCnt="6"/>
      <dgm:spPr/>
    </dgm:pt>
    <dgm:pt modelId="{CCBA8AEF-3238-4E41-96FA-8BFFC0326C98}" type="pres">
      <dgm:prSet presAssocID="{00FEE387-DFEB-449A-B340-7E209FEFA758}" presName="connectorText" presStyleLbl="sibTrans1D1" presStyleIdx="1" presStyleCnt="6"/>
      <dgm:spPr/>
    </dgm:pt>
    <dgm:pt modelId="{EB9B0B9C-30C6-425C-8090-AA79D2479B60}" type="pres">
      <dgm:prSet presAssocID="{E1604704-A968-4407-A312-9003DF969293}" presName="node" presStyleLbl="node1" presStyleIdx="2" presStyleCnt="7" custScaleX="51327" custScaleY="51327">
        <dgm:presLayoutVars>
          <dgm:bulletEnabled val="1"/>
        </dgm:presLayoutVars>
      </dgm:prSet>
      <dgm:spPr>
        <a:prstGeom prst="flowChartAlternateProcess">
          <a:avLst/>
        </a:prstGeom>
      </dgm:spPr>
    </dgm:pt>
    <dgm:pt modelId="{39C82BE6-D8BF-44D5-BE94-B89004B65743}" type="pres">
      <dgm:prSet presAssocID="{14FB96AD-D893-46B3-BF27-4971C23CA490}" presName="sibTrans" presStyleLbl="sibTrans1D1" presStyleIdx="2" presStyleCnt="6"/>
      <dgm:spPr/>
    </dgm:pt>
    <dgm:pt modelId="{78D1CA72-A6A1-483B-B053-770BF8119C17}" type="pres">
      <dgm:prSet presAssocID="{14FB96AD-D893-46B3-BF27-4971C23CA490}" presName="connectorText" presStyleLbl="sibTrans1D1" presStyleIdx="2" presStyleCnt="6"/>
      <dgm:spPr/>
    </dgm:pt>
    <dgm:pt modelId="{5066E3FE-E7A1-4DA5-BDA5-D979C3A15332}" type="pres">
      <dgm:prSet presAssocID="{F3C6E384-7BD2-47BB-B16A-00EB2F10F7AA}" presName="node" presStyleLbl="node1" presStyleIdx="3" presStyleCnt="7" custScaleY="46753">
        <dgm:presLayoutVars>
          <dgm:bulletEnabled val="1"/>
        </dgm:presLayoutVars>
      </dgm:prSet>
      <dgm:spPr>
        <a:prstGeom prst="roundRect">
          <a:avLst/>
        </a:prstGeom>
      </dgm:spPr>
    </dgm:pt>
    <dgm:pt modelId="{5ECE89E6-748D-43F9-8903-4387F3CB94EA}" type="pres">
      <dgm:prSet presAssocID="{4805013D-37E5-4A7C-B065-7C2130188BAF}" presName="sibTrans" presStyleLbl="sibTrans1D1" presStyleIdx="3" presStyleCnt="6"/>
      <dgm:spPr/>
    </dgm:pt>
    <dgm:pt modelId="{9349A0AE-70FE-4B27-8837-1069EBB2C620}" type="pres">
      <dgm:prSet presAssocID="{4805013D-37E5-4A7C-B065-7C2130188BAF}" presName="connectorText" presStyleLbl="sibTrans1D1" presStyleIdx="3" presStyleCnt="6"/>
      <dgm:spPr/>
    </dgm:pt>
    <dgm:pt modelId="{3F1BCEAD-A013-43DC-9732-32F92EFEC487}" type="pres">
      <dgm:prSet presAssocID="{76097F98-A3B7-4E67-8EAF-85F555971BC7}" presName="node" presStyleLbl="node1" presStyleIdx="4" presStyleCnt="7" custScaleX="51327" custScaleY="51327">
        <dgm:presLayoutVars>
          <dgm:bulletEnabled val="1"/>
        </dgm:presLayoutVars>
      </dgm:prSet>
      <dgm:spPr>
        <a:prstGeom prst="flowChartAlternateProcess">
          <a:avLst/>
        </a:prstGeom>
      </dgm:spPr>
    </dgm:pt>
    <dgm:pt modelId="{468F87E6-CD34-462C-9398-19DAC99B4EA4}" type="pres">
      <dgm:prSet presAssocID="{FC5EE43B-C428-45A6-A582-E71DE8848463}" presName="sibTrans" presStyleLbl="sibTrans1D1" presStyleIdx="4" presStyleCnt="6"/>
      <dgm:spPr/>
    </dgm:pt>
    <dgm:pt modelId="{003801C2-4465-45F6-AB73-94161BFA9E74}" type="pres">
      <dgm:prSet presAssocID="{FC5EE43B-C428-45A6-A582-E71DE8848463}" presName="connectorText" presStyleLbl="sibTrans1D1" presStyleIdx="4" presStyleCnt="6"/>
      <dgm:spPr/>
    </dgm:pt>
    <dgm:pt modelId="{5AE3A2F9-CC51-4C6B-A027-1B7B19B2959C}" type="pres">
      <dgm:prSet presAssocID="{A34D476E-0FAC-4B57-8EE0-88BAF93C8FD5}" presName="node" presStyleLbl="node1" presStyleIdx="5" presStyleCnt="7" custScaleY="46753">
        <dgm:presLayoutVars>
          <dgm:bulletEnabled val="1"/>
        </dgm:presLayoutVars>
      </dgm:prSet>
      <dgm:spPr>
        <a:prstGeom prst="roundRect">
          <a:avLst/>
        </a:prstGeom>
      </dgm:spPr>
    </dgm:pt>
    <dgm:pt modelId="{233E14F5-8646-4EAE-836D-4C0C7CB307A9}" type="pres">
      <dgm:prSet presAssocID="{B52CD346-47EE-417E-9C6D-2A329F187423}" presName="sibTrans" presStyleLbl="sibTrans1D1" presStyleIdx="5" presStyleCnt="6"/>
      <dgm:spPr/>
    </dgm:pt>
    <dgm:pt modelId="{6E8A4635-9C1E-46AD-9A4E-2EC52F33DF41}" type="pres">
      <dgm:prSet presAssocID="{B52CD346-47EE-417E-9C6D-2A329F187423}" presName="connectorText" presStyleLbl="sibTrans1D1" presStyleIdx="5" presStyleCnt="6"/>
      <dgm:spPr/>
    </dgm:pt>
    <dgm:pt modelId="{6431A884-FE68-4D80-9B9A-2AA8386EB114}" type="pres">
      <dgm:prSet presAssocID="{A1C9B5F8-5719-497A-8221-BA956B415BA3}" presName="node" presStyleLbl="node1" presStyleIdx="6" presStyleCnt="7" custScaleX="51327" custScaleY="51327" custLinFactNeighborX="763" custLinFactNeighborY="89">
        <dgm:presLayoutVars>
          <dgm:bulletEnabled val="1"/>
        </dgm:presLayoutVars>
      </dgm:prSet>
      <dgm:spPr>
        <a:prstGeom prst="flowChartAlternateProcess">
          <a:avLst/>
        </a:prstGeom>
      </dgm:spPr>
    </dgm:pt>
  </dgm:ptLst>
  <dgm:cxnLst>
    <dgm:cxn modelId="{47399F01-D4CC-4810-80AD-68018AA535C0}" type="presOf" srcId="{4805013D-37E5-4A7C-B065-7C2130188BAF}" destId="{9349A0AE-70FE-4B27-8837-1069EBB2C620}" srcOrd="1" destOrd="0" presId="urn:microsoft.com/office/officeart/2005/8/layout/bProcess3"/>
    <dgm:cxn modelId="{E28F4402-CDFE-45FA-94E3-00B750C6D864}" type="presOf" srcId="{FC5EE43B-C428-45A6-A582-E71DE8848463}" destId="{468F87E6-CD34-462C-9398-19DAC99B4EA4}" srcOrd="0" destOrd="0" presId="urn:microsoft.com/office/officeart/2005/8/layout/bProcess3"/>
    <dgm:cxn modelId="{376A3821-BCCE-4412-B4E5-70867E8A7A91}" srcId="{4B2E8E5F-E24D-437D-860D-33794910D850}" destId="{76097F98-A3B7-4E67-8EAF-85F555971BC7}" srcOrd="4" destOrd="0" parTransId="{567C1E9E-14D8-4812-B83F-0C1276128EFD}" sibTransId="{FC5EE43B-C428-45A6-A582-E71DE8848463}"/>
    <dgm:cxn modelId="{7BA95026-E449-4BC4-80F6-835765249E4C}" type="presOf" srcId="{14E664A8-2C51-41AF-AD80-9F8518EB77A2}" destId="{91E7752F-20CA-4408-95EF-A17A649495EE}" srcOrd="0" destOrd="0" presId="urn:microsoft.com/office/officeart/2005/8/layout/bProcess3"/>
    <dgm:cxn modelId="{29E35E2E-C8B8-411C-8AB2-AEBC3C84060C}" type="presOf" srcId="{B52CD346-47EE-417E-9C6D-2A329F187423}" destId="{233E14F5-8646-4EAE-836D-4C0C7CB307A9}" srcOrd="0" destOrd="0" presId="urn:microsoft.com/office/officeart/2005/8/layout/bProcess3"/>
    <dgm:cxn modelId="{5C930632-19B6-47E5-8730-9295A587B3BA}" type="presOf" srcId="{78B4AB8B-34E6-4EA0-9DBA-9B0889AD46CD}" destId="{BE64EE7D-0555-4469-B063-5B8627A0C3CC}" srcOrd="0" destOrd="0" presId="urn:microsoft.com/office/officeart/2005/8/layout/bProcess3"/>
    <dgm:cxn modelId="{BFD3AA33-D0AE-4362-AFC3-EA33C8CE1837}" srcId="{4B2E8E5F-E24D-437D-860D-33794910D850}" destId="{E1604704-A968-4407-A312-9003DF969293}" srcOrd="2" destOrd="0" parTransId="{A0E45AE3-4886-4DA9-8733-2330780CEE6D}" sibTransId="{14FB96AD-D893-46B3-BF27-4971C23CA490}"/>
    <dgm:cxn modelId="{59B1D837-8D24-415A-81E8-B8239840A6D1}" type="presOf" srcId="{00FEE387-DFEB-449A-B340-7E209FEFA758}" destId="{2982AE65-7E39-4783-ADFA-DF92AAFE2C0D}" srcOrd="0" destOrd="0" presId="urn:microsoft.com/office/officeart/2005/8/layout/bProcess3"/>
    <dgm:cxn modelId="{E9D40E66-FAB1-47BB-86EF-CA59B2C4FE76}" type="presOf" srcId="{A1C9B5F8-5719-497A-8221-BA956B415BA3}" destId="{6431A884-FE68-4D80-9B9A-2AA8386EB114}" srcOrd="0" destOrd="0" presId="urn:microsoft.com/office/officeart/2005/8/layout/bProcess3"/>
    <dgm:cxn modelId="{94690E49-998A-4DD1-BA6F-EB6F679472BB}" type="presOf" srcId="{76097F98-A3B7-4E67-8EAF-85F555971BC7}" destId="{3F1BCEAD-A013-43DC-9732-32F92EFEC487}" srcOrd="0" destOrd="0" presId="urn:microsoft.com/office/officeart/2005/8/layout/bProcess3"/>
    <dgm:cxn modelId="{DD9DBE69-46AD-40C5-BD94-BA2C18D43469}" type="presOf" srcId="{F3C6E384-7BD2-47BB-B16A-00EB2F10F7AA}" destId="{5066E3FE-E7A1-4DA5-BDA5-D979C3A15332}" srcOrd="0" destOrd="0" presId="urn:microsoft.com/office/officeart/2005/8/layout/bProcess3"/>
    <dgm:cxn modelId="{F5208555-1244-4952-9504-BD8120D1835E}" srcId="{4B2E8E5F-E24D-437D-860D-33794910D850}" destId="{78B4AB8B-34E6-4EA0-9DBA-9B0889AD46CD}" srcOrd="0" destOrd="0" parTransId="{6603CCC2-9FBE-43F7-AFC1-3E69984E7C2A}" sibTransId="{1F097E81-7785-4FE3-9812-917C31F4C333}"/>
    <dgm:cxn modelId="{D5CB9483-02E7-43B1-9CE5-DB20EBEB6AF3}" type="presOf" srcId="{4B2E8E5F-E24D-437D-860D-33794910D850}" destId="{13B700B8-7FF7-487C-976F-A993FBB6848C}" srcOrd="0" destOrd="0" presId="urn:microsoft.com/office/officeart/2005/8/layout/bProcess3"/>
    <dgm:cxn modelId="{CDB1A88C-01A1-4E66-9937-EAFD47667F2F}" type="presOf" srcId="{FC5EE43B-C428-45A6-A582-E71DE8848463}" destId="{003801C2-4465-45F6-AB73-94161BFA9E74}" srcOrd="1" destOrd="0" presId="urn:microsoft.com/office/officeart/2005/8/layout/bProcess3"/>
    <dgm:cxn modelId="{8F1F5E91-DFF7-4A7D-B9C2-9C26113A88B2}" srcId="{4B2E8E5F-E24D-437D-860D-33794910D850}" destId="{A34D476E-0FAC-4B57-8EE0-88BAF93C8FD5}" srcOrd="5" destOrd="0" parTransId="{8665DE86-7E90-4C38-82BD-1DD877F149FE}" sibTransId="{B52CD346-47EE-417E-9C6D-2A329F187423}"/>
    <dgm:cxn modelId="{29C6A191-E119-40D8-9FA8-56AC2975E23D}" type="presOf" srcId="{1F097E81-7785-4FE3-9812-917C31F4C333}" destId="{3735C0CC-C3B3-46F0-A7FE-C2ED4F18D736}" srcOrd="0" destOrd="0" presId="urn:microsoft.com/office/officeart/2005/8/layout/bProcess3"/>
    <dgm:cxn modelId="{0D7CDA98-1301-401E-8759-64F971286AED}" type="presOf" srcId="{14FB96AD-D893-46B3-BF27-4971C23CA490}" destId="{39C82BE6-D8BF-44D5-BE94-B89004B65743}" srcOrd="0" destOrd="0" presId="urn:microsoft.com/office/officeart/2005/8/layout/bProcess3"/>
    <dgm:cxn modelId="{048AA5A1-387B-4EF7-9CC4-83472CCF7DFE}" srcId="{4B2E8E5F-E24D-437D-860D-33794910D850}" destId="{A1C9B5F8-5719-497A-8221-BA956B415BA3}" srcOrd="6" destOrd="0" parTransId="{8A870C74-B832-4E58-B2DE-5C8E3BC56E7C}" sibTransId="{9BE1EB5C-0912-4C49-A4DE-3E4BC3D70255}"/>
    <dgm:cxn modelId="{89ACACB0-7BD1-4D69-ACF1-434DB466DEE6}" type="presOf" srcId="{E1604704-A968-4407-A312-9003DF969293}" destId="{EB9B0B9C-30C6-425C-8090-AA79D2479B60}" srcOrd="0" destOrd="0" presId="urn:microsoft.com/office/officeart/2005/8/layout/bProcess3"/>
    <dgm:cxn modelId="{456952CF-890A-4687-86E4-AC562EC60108}" type="presOf" srcId="{B52CD346-47EE-417E-9C6D-2A329F187423}" destId="{6E8A4635-9C1E-46AD-9A4E-2EC52F33DF41}" srcOrd="1" destOrd="0" presId="urn:microsoft.com/office/officeart/2005/8/layout/bProcess3"/>
    <dgm:cxn modelId="{A2A9B3D8-3003-4F78-970E-48B1B4DFE3E5}" type="presOf" srcId="{A34D476E-0FAC-4B57-8EE0-88BAF93C8FD5}" destId="{5AE3A2F9-CC51-4C6B-A027-1B7B19B2959C}" srcOrd="0" destOrd="0" presId="urn:microsoft.com/office/officeart/2005/8/layout/bProcess3"/>
    <dgm:cxn modelId="{A9F261DE-15A6-409E-8075-36F3B81A1976}" type="presOf" srcId="{00FEE387-DFEB-449A-B340-7E209FEFA758}" destId="{CCBA8AEF-3238-4E41-96FA-8BFFC0326C98}" srcOrd="1" destOrd="0" presId="urn:microsoft.com/office/officeart/2005/8/layout/bProcess3"/>
    <dgm:cxn modelId="{5E3F06E0-C070-4F7E-95FC-0EE067E68BED}" type="presOf" srcId="{4805013D-37E5-4A7C-B065-7C2130188BAF}" destId="{5ECE89E6-748D-43F9-8903-4387F3CB94EA}" srcOrd="0" destOrd="0" presId="urn:microsoft.com/office/officeart/2005/8/layout/bProcess3"/>
    <dgm:cxn modelId="{24DEA1E3-B27D-4A2D-9F07-5FB949649262}" type="presOf" srcId="{1F097E81-7785-4FE3-9812-917C31F4C333}" destId="{B31CEEAC-1CA8-4EAE-9D3D-DFB52D116047}" srcOrd="1" destOrd="0" presId="urn:microsoft.com/office/officeart/2005/8/layout/bProcess3"/>
    <dgm:cxn modelId="{6DFA24ED-4A9F-4B49-BE67-DA555763C9DC}" type="presOf" srcId="{14FB96AD-D893-46B3-BF27-4971C23CA490}" destId="{78D1CA72-A6A1-483B-B053-770BF8119C17}" srcOrd="1" destOrd="0" presId="urn:microsoft.com/office/officeart/2005/8/layout/bProcess3"/>
    <dgm:cxn modelId="{583412F1-4127-4D5F-BB6D-D474CF5AB85D}" srcId="{4B2E8E5F-E24D-437D-860D-33794910D850}" destId="{F3C6E384-7BD2-47BB-B16A-00EB2F10F7AA}" srcOrd="3" destOrd="0" parTransId="{3BDF3373-AF04-436D-8D28-D9C0A5D16965}" sibTransId="{4805013D-37E5-4A7C-B065-7C2130188BAF}"/>
    <dgm:cxn modelId="{39870EF3-C167-4089-8338-DB73AE7BCA3E}" srcId="{4B2E8E5F-E24D-437D-860D-33794910D850}" destId="{14E664A8-2C51-41AF-AD80-9F8518EB77A2}" srcOrd="1" destOrd="0" parTransId="{661F61D8-6EBC-49FB-87FE-093B9151D825}" sibTransId="{00FEE387-DFEB-449A-B340-7E209FEFA758}"/>
    <dgm:cxn modelId="{3BD76BF0-BBD0-4E7F-A349-3D1F9887BF1B}" type="presParOf" srcId="{13B700B8-7FF7-487C-976F-A993FBB6848C}" destId="{BE64EE7D-0555-4469-B063-5B8627A0C3CC}" srcOrd="0" destOrd="0" presId="urn:microsoft.com/office/officeart/2005/8/layout/bProcess3"/>
    <dgm:cxn modelId="{E7E3C96E-226F-47FC-86E6-223939454CBC}" type="presParOf" srcId="{13B700B8-7FF7-487C-976F-A993FBB6848C}" destId="{3735C0CC-C3B3-46F0-A7FE-C2ED4F18D736}" srcOrd="1" destOrd="0" presId="urn:microsoft.com/office/officeart/2005/8/layout/bProcess3"/>
    <dgm:cxn modelId="{F2FFE2B2-BFF3-4C65-AAD2-E83392F0EDB1}" type="presParOf" srcId="{3735C0CC-C3B3-46F0-A7FE-C2ED4F18D736}" destId="{B31CEEAC-1CA8-4EAE-9D3D-DFB52D116047}" srcOrd="0" destOrd="0" presId="urn:microsoft.com/office/officeart/2005/8/layout/bProcess3"/>
    <dgm:cxn modelId="{D5AEE4D0-C852-4889-BC75-B1F511B10DB1}" type="presParOf" srcId="{13B700B8-7FF7-487C-976F-A993FBB6848C}" destId="{91E7752F-20CA-4408-95EF-A17A649495EE}" srcOrd="2" destOrd="0" presId="urn:microsoft.com/office/officeart/2005/8/layout/bProcess3"/>
    <dgm:cxn modelId="{09AB544F-960A-4EBA-9981-29AE82D7739D}" type="presParOf" srcId="{13B700B8-7FF7-487C-976F-A993FBB6848C}" destId="{2982AE65-7E39-4783-ADFA-DF92AAFE2C0D}" srcOrd="3" destOrd="0" presId="urn:microsoft.com/office/officeart/2005/8/layout/bProcess3"/>
    <dgm:cxn modelId="{A4F111DA-5DC5-44C9-AA58-2F20C75D460B}" type="presParOf" srcId="{2982AE65-7E39-4783-ADFA-DF92AAFE2C0D}" destId="{CCBA8AEF-3238-4E41-96FA-8BFFC0326C98}" srcOrd="0" destOrd="0" presId="urn:microsoft.com/office/officeart/2005/8/layout/bProcess3"/>
    <dgm:cxn modelId="{9245FA48-1133-4FE6-9652-ABCFD0D7EFB1}" type="presParOf" srcId="{13B700B8-7FF7-487C-976F-A993FBB6848C}" destId="{EB9B0B9C-30C6-425C-8090-AA79D2479B60}" srcOrd="4" destOrd="0" presId="urn:microsoft.com/office/officeart/2005/8/layout/bProcess3"/>
    <dgm:cxn modelId="{5F60E421-2DE4-4FFD-854B-EF7DBE872FC6}" type="presParOf" srcId="{13B700B8-7FF7-487C-976F-A993FBB6848C}" destId="{39C82BE6-D8BF-44D5-BE94-B89004B65743}" srcOrd="5" destOrd="0" presId="urn:microsoft.com/office/officeart/2005/8/layout/bProcess3"/>
    <dgm:cxn modelId="{B0A675C3-DE4B-47BB-8A50-B552445ACF23}" type="presParOf" srcId="{39C82BE6-D8BF-44D5-BE94-B89004B65743}" destId="{78D1CA72-A6A1-483B-B053-770BF8119C17}" srcOrd="0" destOrd="0" presId="urn:microsoft.com/office/officeart/2005/8/layout/bProcess3"/>
    <dgm:cxn modelId="{C8AC9846-012C-4A68-93E5-F82274CDE023}" type="presParOf" srcId="{13B700B8-7FF7-487C-976F-A993FBB6848C}" destId="{5066E3FE-E7A1-4DA5-BDA5-D979C3A15332}" srcOrd="6" destOrd="0" presId="urn:microsoft.com/office/officeart/2005/8/layout/bProcess3"/>
    <dgm:cxn modelId="{0728C49D-09ED-4E22-9270-3EB72E50A3CC}" type="presParOf" srcId="{13B700B8-7FF7-487C-976F-A993FBB6848C}" destId="{5ECE89E6-748D-43F9-8903-4387F3CB94EA}" srcOrd="7" destOrd="0" presId="urn:microsoft.com/office/officeart/2005/8/layout/bProcess3"/>
    <dgm:cxn modelId="{0498E427-2DFF-45ED-A842-31164B0A851F}" type="presParOf" srcId="{5ECE89E6-748D-43F9-8903-4387F3CB94EA}" destId="{9349A0AE-70FE-4B27-8837-1069EBB2C620}" srcOrd="0" destOrd="0" presId="urn:microsoft.com/office/officeart/2005/8/layout/bProcess3"/>
    <dgm:cxn modelId="{1233F6FC-D321-4DE9-BA47-2C75859950F9}" type="presParOf" srcId="{13B700B8-7FF7-487C-976F-A993FBB6848C}" destId="{3F1BCEAD-A013-43DC-9732-32F92EFEC487}" srcOrd="8" destOrd="0" presId="urn:microsoft.com/office/officeart/2005/8/layout/bProcess3"/>
    <dgm:cxn modelId="{687C96C1-0470-4ADD-9C04-E101AB987B35}" type="presParOf" srcId="{13B700B8-7FF7-487C-976F-A993FBB6848C}" destId="{468F87E6-CD34-462C-9398-19DAC99B4EA4}" srcOrd="9" destOrd="0" presId="urn:microsoft.com/office/officeart/2005/8/layout/bProcess3"/>
    <dgm:cxn modelId="{B3B5179B-0343-41F9-8A2D-F3C3DE571CA3}" type="presParOf" srcId="{468F87E6-CD34-462C-9398-19DAC99B4EA4}" destId="{003801C2-4465-45F6-AB73-94161BFA9E74}" srcOrd="0" destOrd="0" presId="urn:microsoft.com/office/officeart/2005/8/layout/bProcess3"/>
    <dgm:cxn modelId="{719CF145-D05A-43FB-A8B8-E6DF4D751EE7}" type="presParOf" srcId="{13B700B8-7FF7-487C-976F-A993FBB6848C}" destId="{5AE3A2F9-CC51-4C6B-A027-1B7B19B2959C}" srcOrd="10" destOrd="0" presId="urn:microsoft.com/office/officeart/2005/8/layout/bProcess3"/>
    <dgm:cxn modelId="{8EA2FE3A-DDC2-4450-B137-791A42522BE2}" type="presParOf" srcId="{13B700B8-7FF7-487C-976F-A993FBB6848C}" destId="{233E14F5-8646-4EAE-836D-4C0C7CB307A9}" srcOrd="11" destOrd="0" presId="urn:microsoft.com/office/officeart/2005/8/layout/bProcess3"/>
    <dgm:cxn modelId="{129B2B75-8BC4-405C-83EA-FF172E1F5ED7}" type="presParOf" srcId="{233E14F5-8646-4EAE-836D-4C0C7CB307A9}" destId="{6E8A4635-9C1E-46AD-9A4E-2EC52F33DF41}" srcOrd="0" destOrd="0" presId="urn:microsoft.com/office/officeart/2005/8/layout/bProcess3"/>
    <dgm:cxn modelId="{04155222-C395-4B3A-942E-1ED0802A6A9E}" type="presParOf" srcId="{13B700B8-7FF7-487C-976F-A993FBB6848C}" destId="{6431A884-FE68-4D80-9B9A-2AA8386EB114}" srcOrd="12" destOrd="0" presId="urn:microsoft.com/office/officeart/2005/8/layout/bProcess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0FAFF-6DBF-4C29-8664-DDB1EE58118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74BC43F3-0313-4EF6-B845-63826AD5867D}">
      <dgm:prSet phldrT="[Text]" custT="1"/>
      <dgm:spPr>
        <a:noFill/>
        <a:ln>
          <a:noFill/>
        </a:ln>
      </dgm:spPr>
      <dgm:t>
        <a:bodyPr/>
        <a:lstStyle/>
        <a:p>
          <a:r>
            <a:rPr lang="en-GB" sz="1050" b="1" dirty="0">
              <a:solidFill>
                <a:schemeClr val="bg1"/>
              </a:solidFill>
            </a:rPr>
            <a:t>Language</a:t>
          </a:r>
        </a:p>
      </dgm:t>
    </dgm:pt>
    <dgm:pt modelId="{B17D03DA-047F-4272-B7AA-34D094B820E7}" type="parTrans" cxnId="{EC665383-79B3-4DF2-9ECB-0DDE46D52B9D}">
      <dgm:prSet/>
      <dgm:spPr/>
      <dgm:t>
        <a:bodyPr/>
        <a:lstStyle/>
        <a:p>
          <a:endParaRPr lang="en-GB" sz="1050" b="0"/>
        </a:p>
      </dgm:t>
    </dgm:pt>
    <dgm:pt modelId="{2E4D4DD3-B30D-4655-AB01-E4CB4A8CC686}" type="sibTrans" cxnId="{EC665383-79B3-4DF2-9ECB-0DDE46D52B9D}">
      <dgm:prSet/>
      <dgm:spPr>
        <a:noFill/>
        <a:ln>
          <a:noFill/>
        </a:ln>
      </dgm:spPr>
      <dgm:t>
        <a:bodyPr/>
        <a:lstStyle/>
        <a:p>
          <a:endParaRPr lang="en-GB" sz="1050" b="1">
            <a:solidFill>
              <a:schemeClr val="tx1"/>
            </a:solidFill>
          </a:endParaRPr>
        </a:p>
      </dgm:t>
    </dgm:pt>
    <dgm:pt modelId="{0FC5526C-9364-4C58-BC39-38F2D7B64F27}">
      <dgm:prSet phldrT="[Text]" custT="1"/>
      <dgm:spPr>
        <a:noFill/>
        <a:ln>
          <a:noFill/>
        </a:ln>
      </dgm:spPr>
      <dgm:t>
        <a:bodyPr/>
        <a:lstStyle/>
        <a:p>
          <a:r>
            <a:rPr lang="en-GB" sz="1050" b="1" dirty="0">
              <a:solidFill>
                <a:schemeClr val="bg1"/>
              </a:solidFill>
            </a:rPr>
            <a:t>Appearance</a:t>
          </a:r>
        </a:p>
      </dgm:t>
    </dgm:pt>
    <dgm:pt modelId="{872BB110-D2F2-4FE2-A77D-5E9795102D57}" type="parTrans" cxnId="{3A45049F-0D1B-49E4-9613-053593BC6207}">
      <dgm:prSet/>
      <dgm:spPr/>
      <dgm:t>
        <a:bodyPr/>
        <a:lstStyle/>
        <a:p>
          <a:endParaRPr lang="en-GB" sz="1050" b="0"/>
        </a:p>
      </dgm:t>
    </dgm:pt>
    <dgm:pt modelId="{A4D2A40C-A00D-4FB8-8911-EED8C1F30CD8}" type="sibTrans" cxnId="{3A45049F-0D1B-49E4-9613-053593BC6207}">
      <dgm:prSet/>
      <dgm:spPr>
        <a:noFill/>
        <a:ln>
          <a:noFill/>
        </a:ln>
      </dgm:spPr>
      <dgm:t>
        <a:bodyPr/>
        <a:lstStyle/>
        <a:p>
          <a:endParaRPr lang="en-GB" sz="1050" b="1">
            <a:solidFill>
              <a:schemeClr val="tx1"/>
            </a:solidFill>
          </a:endParaRPr>
        </a:p>
      </dgm:t>
    </dgm:pt>
    <dgm:pt modelId="{353A116F-07AA-4094-B1BB-A15DAAAF2B22}">
      <dgm:prSet phldrT="[Text]" custT="1"/>
      <dgm:spPr>
        <a:noFill/>
        <a:ln>
          <a:noFill/>
        </a:ln>
      </dgm:spPr>
      <dgm:t>
        <a:bodyPr/>
        <a:lstStyle/>
        <a:p>
          <a:r>
            <a:rPr lang="en-GB" sz="1050" b="1" dirty="0">
              <a:solidFill>
                <a:schemeClr val="bg1"/>
              </a:solidFill>
            </a:rPr>
            <a:t>Work context including location, role, title, seniority</a:t>
          </a:r>
        </a:p>
      </dgm:t>
    </dgm:pt>
    <dgm:pt modelId="{D6F1F73F-3B8E-4E0C-A63B-2514A831CB59}" type="parTrans" cxnId="{E36083AD-3745-46BC-95CD-CEE40846A270}">
      <dgm:prSet/>
      <dgm:spPr/>
      <dgm:t>
        <a:bodyPr/>
        <a:lstStyle/>
        <a:p>
          <a:endParaRPr lang="en-GB" sz="1050" b="0"/>
        </a:p>
      </dgm:t>
    </dgm:pt>
    <dgm:pt modelId="{95BB959F-0494-494C-925B-F7746C42CBED}" type="sibTrans" cxnId="{E36083AD-3745-46BC-95CD-CEE40846A270}">
      <dgm:prSet/>
      <dgm:spPr>
        <a:noFill/>
        <a:ln>
          <a:noFill/>
        </a:ln>
      </dgm:spPr>
      <dgm:t>
        <a:bodyPr/>
        <a:lstStyle/>
        <a:p>
          <a:endParaRPr lang="en-GB" sz="1050" b="1">
            <a:solidFill>
              <a:schemeClr val="tx1"/>
            </a:solidFill>
          </a:endParaRPr>
        </a:p>
      </dgm:t>
    </dgm:pt>
    <dgm:pt modelId="{64708E5F-6845-45DB-B015-427B3DA7B553}">
      <dgm:prSet phldrT="[Text]" custT="1"/>
      <dgm:spPr>
        <a:noFill/>
        <a:ln>
          <a:noFill/>
        </a:ln>
      </dgm:spPr>
      <dgm:t>
        <a:bodyPr/>
        <a:lstStyle/>
        <a:p>
          <a:r>
            <a:rPr lang="en-GB" sz="1050" b="1" dirty="0">
              <a:solidFill>
                <a:schemeClr val="bg1"/>
              </a:solidFill>
            </a:rPr>
            <a:t>Neurodiversity</a:t>
          </a:r>
        </a:p>
      </dgm:t>
    </dgm:pt>
    <dgm:pt modelId="{6EE97299-9AC4-4BB5-8991-A163416D8E47}" type="parTrans" cxnId="{D0BC3F34-414A-4026-AEA2-827DE623B769}">
      <dgm:prSet/>
      <dgm:spPr/>
      <dgm:t>
        <a:bodyPr/>
        <a:lstStyle/>
        <a:p>
          <a:endParaRPr lang="en-GB" sz="1050" b="0"/>
        </a:p>
      </dgm:t>
    </dgm:pt>
    <dgm:pt modelId="{33738919-048F-4C79-A7B3-411F1DD1D420}" type="sibTrans" cxnId="{D0BC3F34-414A-4026-AEA2-827DE623B769}">
      <dgm:prSet/>
      <dgm:spPr>
        <a:noFill/>
        <a:ln>
          <a:noFill/>
        </a:ln>
      </dgm:spPr>
      <dgm:t>
        <a:bodyPr/>
        <a:lstStyle/>
        <a:p>
          <a:endParaRPr lang="en-GB" sz="1050" b="1">
            <a:solidFill>
              <a:schemeClr val="tx1"/>
            </a:solidFill>
          </a:endParaRPr>
        </a:p>
      </dgm:t>
    </dgm:pt>
    <dgm:pt modelId="{B80B92EF-859C-4572-BA47-44C8552A4663}">
      <dgm:prSet phldrT="[Text]" custT="1"/>
      <dgm:spPr>
        <a:noFill/>
        <a:ln>
          <a:noFill/>
        </a:ln>
      </dgm:spPr>
      <dgm:t>
        <a:bodyPr/>
        <a:lstStyle/>
        <a:p>
          <a:r>
            <a:rPr lang="en-GB" sz="1050" b="1" dirty="0">
              <a:solidFill>
                <a:schemeClr val="bg1"/>
              </a:solidFill>
            </a:rPr>
            <a:t>Employment and/or work experience</a:t>
          </a:r>
        </a:p>
      </dgm:t>
    </dgm:pt>
    <dgm:pt modelId="{DF7E47C1-1FAA-4F3F-8DCF-B1DD8487B05B}" type="parTrans" cxnId="{A20F7365-F774-4990-8FA3-F9731BEE878F}">
      <dgm:prSet/>
      <dgm:spPr/>
      <dgm:t>
        <a:bodyPr/>
        <a:lstStyle/>
        <a:p>
          <a:endParaRPr lang="en-GB" sz="1050" b="0"/>
        </a:p>
      </dgm:t>
    </dgm:pt>
    <dgm:pt modelId="{C60AD3D7-6D77-4223-96DE-A13FD062E3ED}" type="sibTrans" cxnId="{A20F7365-F774-4990-8FA3-F9731BEE878F}">
      <dgm:prSet/>
      <dgm:spPr>
        <a:noFill/>
        <a:ln>
          <a:noFill/>
        </a:ln>
      </dgm:spPr>
      <dgm:t>
        <a:bodyPr/>
        <a:lstStyle/>
        <a:p>
          <a:endParaRPr lang="en-GB" sz="1050" b="1">
            <a:solidFill>
              <a:schemeClr val="tx1"/>
            </a:solidFill>
          </a:endParaRPr>
        </a:p>
      </dgm:t>
    </dgm:pt>
    <dgm:pt modelId="{7A270182-4982-4056-9CB8-F0716AF22E65}">
      <dgm:prSet custT="1"/>
      <dgm:spPr>
        <a:noFill/>
        <a:ln>
          <a:noFill/>
        </a:ln>
      </dgm:spPr>
      <dgm:t>
        <a:bodyPr/>
        <a:lstStyle/>
        <a:p>
          <a:r>
            <a:rPr lang="en-GB" sz="1050" b="1" dirty="0">
              <a:solidFill>
                <a:schemeClr val="bg1"/>
              </a:solidFill>
            </a:rPr>
            <a:t>Culture and/or heritage</a:t>
          </a:r>
        </a:p>
      </dgm:t>
    </dgm:pt>
    <dgm:pt modelId="{F03FE18E-A7AF-45A9-B8B3-619AE181A189}" type="parTrans" cxnId="{35029586-29D9-472B-9A27-998561BA52A5}">
      <dgm:prSet/>
      <dgm:spPr/>
      <dgm:t>
        <a:bodyPr/>
        <a:lstStyle/>
        <a:p>
          <a:endParaRPr lang="en-GB" sz="1050" b="0"/>
        </a:p>
      </dgm:t>
    </dgm:pt>
    <dgm:pt modelId="{C8E8F3C3-279D-4D6A-B6F2-2E2109EB2F47}" type="sibTrans" cxnId="{35029586-29D9-472B-9A27-998561BA52A5}">
      <dgm:prSet/>
      <dgm:spPr>
        <a:noFill/>
        <a:ln>
          <a:noFill/>
        </a:ln>
      </dgm:spPr>
      <dgm:t>
        <a:bodyPr/>
        <a:lstStyle/>
        <a:p>
          <a:endParaRPr lang="en-GB" sz="1050" b="1">
            <a:solidFill>
              <a:schemeClr val="tx1"/>
            </a:solidFill>
          </a:endParaRPr>
        </a:p>
      </dgm:t>
    </dgm:pt>
    <dgm:pt modelId="{0BCB7493-E56F-4911-8677-25C64F7740A9}">
      <dgm:prSet custT="1"/>
      <dgm:spPr>
        <a:noFill/>
        <a:ln>
          <a:noFill/>
        </a:ln>
      </dgm:spPr>
      <dgm:t>
        <a:bodyPr/>
        <a:lstStyle/>
        <a:p>
          <a:r>
            <a:rPr lang="en-GB" sz="1050" b="1" dirty="0">
              <a:solidFill>
                <a:schemeClr val="bg1"/>
              </a:solidFill>
            </a:rPr>
            <a:t>Family circumstances</a:t>
          </a:r>
        </a:p>
      </dgm:t>
    </dgm:pt>
    <dgm:pt modelId="{9C22E851-4537-422E-8B09-1FD99D60B004}" type="parTrans" cxnId="{FD4D1E89-BDCA-47B9-9BE6-956514DB4D31}">
      <dgm:prSet/>
      <dgm:spPr/>
      <dgm:t>
        <a:bodyPr/>
        <a:lstStyle/>
        <a:p>
          <a:endParaRPr lang="en-GB" sz="1050" b="0"/>
        </a:p>
      </dgm:t>
    </dgm:pt>
    <dgm:pt modelId="{EE1447DB-623B-4796-9F36-EBB06B9DDAF7}" type="sibTrans" cxnId="{FD4D1E89-BDCA-47B9-9BE6-956514DB4D31}">
      <dgm:prSet/>
      <dgm:spPr>
        <a:noFill/>
        <a:ln>
          <a:noFill/>
        </a:ln>
      </dgm:spPr>
      <dgm:t>
        <a:bodyPr/>
        <a:lstStyle/>
        <a:p>
          <a:endParaRPr lang="en-GB" sz="1050" b="1">
            <a:solidFill>
              <a:schemeClr val="tx1"/>
            </a:solidFill>
          </a:endParaRPr>
        </a:p>
      </dgm:t>
    </dgm:pt>
    <dgm:pt modelId="{7F2F8123-7B5F-42A6-B384-B987BF9B8ECA}">
      <dgm:prSet custT="1"/>
      <dgm:spPr>
        <a:noFill/>
        <a:ln>
          <a:noFill/>
        </a:ln>
      </dgm:spPr>
      <dgm:t>
        <a:bodyPr/>
        <a:lstStyle/>
        <a:p>
          <a:r>
            <a:rPr lang="en-GB" sz="1050" b="1" dirty="0">
              <a:solidFill>
                <a:schemeClr val="bg1"/>
              </a:solidFill>
            </a:rPr>
            <a:t>Political viewpoint</a:t>
          </a:r>
        </a:p>
      </dgm:t>
    </dgm:pt>
    <dgm:pt modelId="{FF5B51E8-A707-41A2-A1C6-A86944857284}" type="parTrans" cxnId="{18A9169D-4B45-4069-B2C3-C2AFFB22B69C}">
      <dgm:prSet/>
      <dgm:spPr/>
      <dgm:t>
        <a:bodyPr/>
        <a:lstStyle/>
        <a:p>
          <a:endParaRPr lang="en-GB" sz="1050" b="0"/>
        </a:p>
      </dgm:t>
    </dgm:pt>
    <dgm:pt modelId="{3C5F4E54-7247-40AE-881C-F27C830A6335}" type="sibTrans" cxnId="{18A9169D-4B45-4069-B2C3-C2AFFB22B69C}">
      <dgm:prSet/>
      <dgm:spPr>
        <a:noFill/>
        <a:ln>
          <a:noFill/>
        </a:ln>
      </dgm:spPr>
      <dgm:t>
        <a:bodyPr/>
        <a:lstStyle/>
        <a:p>
          <a:endParaRPr lang="en-GB" sz="1050" b="1">
            <a:solidFill>
              <a:schemeClr val="tx1"/>
            </a:solidFill>
          </a:endParaRPr>
        </a:p>
      </dgm:t>
    </dgm:pt>
    <dgm:pt modelId="{4F748376-4325-4BE1-8BD3-D8B3FDB2CCDC}">
      <dgm:prSet custT="1"/>
      <dgm:spPr>
        <a:noFill/>
        <a:ln>
          <a:noFill/>
        </a:ln>
      </dgm:spPr>
      <dgm:t>
        <a:bodyPr/>
        <a:lstStyle/>
        <a:p>
          <a:r>
            <a:rPr lang="en-GB" sz="1050" b="1" dirty="0">
              <a:solidFill>
                <a:schemeClr val="bg1"/>
              </a:solidFill>
            </a:rPr>
            <a:t>Formal </a:t>
          </a:r>
        </a:p>
        <a:p>
          <a:r>
            <a:rPr lang="en-GB" sz="1050" b="1" dirty="0">
              <a:solidFill>
                <a:schemeClr val="bg1"/>
              </a:solidFill>
            </a:rPr>
            <a:t>education</a:t>
          </a:r>
        </a:p>
      </dgm:t>
    </dgm:pt>
    <dgm:pt modelId="{583AD9B0-EC0D-44E2-A9E5-6D11E892CEB7}" type="parTrans" cxnId="{CCAA23B0-4771-4465-842C-2115CD69D234}">
      <dgm:prSet/>
      <dgm:spPr/>
      <dgm:t>
        <a:bodyPr/>
        <a:lstStyle/>
        <a:p>
          <a:endParaRPr lang="en-GB" sz="1050" b="0"/>
        </a:p>
      </dgm:t>
    </dgm:pt>
    <dgm:pt modelId="{0BB4E5F5-2416-4670-8D22-6FE39A0BD38D}" type="sibTrans" cxnId="{CCAA23B0-4771-4465-842C-2115CD69D234}">
      <dgm:prSet/>
      <dgm:spPr>
        <a:noFill/>
        <a:ln>
          <a:noFill/>
        </a:ln>
      </dgm:spPr>
      <dgm:t>
        <a:bodyPr/>
        <a:lstStyle/>
        <a:p>
          <a:endParaRPr lang="en-GB" sz="1050" b="1">
            <a:solidFill>
              <a:schemeClr val="tx1"/>
            </a:solidFill>
          </a:endParaRPr>
        </a:p>
      </dgm:t>
    </dgm:pt>
    <dgm:pt modelId="{826CF492-A9CB-4340-A821-A54158B55917}">
      <dgm:prSet custT="1"/>
      <dgm:spPr>
        <a:noFill/>
        <a:ln>
          <a:noFill/>
        </a:ln>
      </dgm:spPr>
      <dgm:t>
        <a:bodyPr/>
        <a:lstStyle/>
        <a:p>
          <a:r>
            <a:rPr lang="en-GB" sz="1050" b="1" dirty="0">
              <a:solidFill>
                <a:schemeClr val="bg1"/>
              </a:solidFill>
            </a:rPr>
            <a:t>Income </a:t>
          </a:r>
        </a:p>
        <a:p>
          <a:r>
            <a:rPr lang="en-GB" sz="1050" b="1" dirty="0">
              <a:solidFill>
                <a:schemeClr val="bg1"/>
              </a:solidFill>
            </a:rPr>
            <a:t>and/or financial</a:t>
          </a:r>
        </a:p>
        <a:p>
          <a:r>
            <a:rPr lang="en-GB" sz="1050" b="1" dirty="0">
              <a:solidFill>
                <a:schemeClr val="bg1"/>
              </a:solidFill>
            </a:rPr>
            <a:t>stability</a:t>
          </a:r>
        </a:p>
      </dgm:t>
    </dgm:pt>
    <dgm:pt modelId="{A313E2F4-5AB8-49CB-AEC2-45BD542419B8}" type="parTrans" cxnId="{7442492D-ECAA-4359-AC61-DE6561464D4E}">
      <dgm:prSet/>
      <dgm:spPr/>
      <dgm:t>
        <a:bodyPr/>
        <a:lstStyle/>
        <a:p>
          <a:endParaRPr lang="en-GB" sz="1050" b="0"/>
        </a:p>
      </dgm:t>
    </dgm:pt>
    <dgm:pt modelId="{278B48CC-E55E-431F-A722-62F9CB4A7E0D}" type="sibTrans" cxnId="{7442492D-ECAA-4359-AC61-DE6561464D4E}">
      <dgm:prSet/>
      <dgm:spPr>
        <a:noFill/>
        <a:ln>
          <a:noFill/>
        </a:ln>
      </dgm:spPr>
      <dgm:t>
        <a:bodyPr/>
        <a:lstStyle/>
        <a:p>
          <a:endParaRPr lang="en-GB" sz="1050" b="1">
            <a:solidFill>
              <a:schemeClr val="tx1"/>
            </a:solidFill>
          </a:endParaRPr>
        </a:p>
      </dgm:t>
    </dgm:pt>
    <dgm:pt modelId="{F5685810-EA05-432F-8A60-C4BC4B32D5EE}">
      <dgm:prSet custT="1"/>
      <dgm:spPr>
        <a:noFill/>
        <a:ln>
          <a:noFill/>
        </a:ln>
      </dgm:spPr>
      <dgm:t>
        <a:bodyPr/>
        <a:lstStyle/>
        <a:p>
          <a:r>
            <a:rPr lang="en-GB" sz="1050" b="1" dirty="0">
              <a:solidFill>
                <a:schemeClr val="bg1"/>
              </a:solidFill>
            </a:rPr>
            <a:t>Communication style</a:t>
          </a:r>
        </a:p>
      </dgm:t>
    </dgm:pt>
    <dgm:pt modelId="{79D99383-5507-4FA6-A4E4-3C6D8833D530}" type="parTrans" cxnId="{5C07BC35-0F7F-4AEA-87C2-08F6FB5DDF53}">
      <dgm:prSet/>
      <dgm:spPr/>
      <dgm:t>
        <a:bodyPr/>
        <a:lstStyle/>
        <a:p>
          <a:endParaRPr lang="en-GB" sz="1050" b="0"/>
        </a:p>
      </dgm:t>
    </dgm:pt>
    <dgm:pt modelId="{B8861FF1-B036-49B6-9118-89F46EEBD924}" type="sibTrans" cxnId="{5C07BC35-0F7F-4AEA-87C2-08F6FB5DDF53}">
      <dgm:prSet/>
      <dgm:spPr>
        <a:noFill/>
        <a:ln>
          <a:noFill/>
        </a:ln>
      </dgm:spPr>
      <dgm:t>
        <a:bodyPr/>
        <a:lstStyle/>
        <a:p>
          <a:endParaRPr lang="en-GB" sz="1050" b="1">
            <a:solidFill>
              <a:schemeClr val="tx1"/>
            </a:solidFill>
          </a:endParaRPr>
        </a:p>
      </dgm:t>
    </dgm:pt>
    <dgm:pt modelId="{111D61D0-4263-42EC-B154-2AA4050E05AE}">
      <dgm:prSet custT="1"/>
      <dgm:spPr>
        <a:noFill/>
        <a:ln>
          <a:noFill/>
        </a:ln>
      </dgm:spPr>
      <dgm:t>
        <a:bodyPr/>
        <a:lstStyle/>
        <a:p>
          <a:r>
            <a:rPr lang="en-GB" sz="1050" b="1" dirty="0">
              <a:solidFill>
                <a:schemeClr val="bg1"/>
              </a:solidFill>
            </a:rPr>
            <a:t>Hobbies and interests</a:t>
          </a:r>
        </a:p>
      </dgm:t>
    </dgm:pt>
    <dgm:pt modelId="{B5AFF25A-ABEA-4A73-AAE7-B7CCDEEA22CF}" type="parTrans" cxnId="{EAA01032-1B4F-4650-8AF8-F6BDED4E07F2}">
      <dgm:prSet/>
      <dgm:spPr/>
      <dgm:t>
        <a:bodyPr/>
        <a:lstStyle/>
        <a:p>
          <a:endParaRPr lang="en-GB" sz="1050" b="0"/>
        </a:p>
      </dgm:t>
    </dgm:pt>
    <dgm:pt modelId="{1EF1B9AE-4D2B-483D-B81D-21A4AFF96432}" type="sibTrans" cxnId="{EAA01032-1B4F-4650-8AF8-F6BDED4E07F2}">
      <dgm:prSet/>
      <dgm:spPr>
        <a:noFill/>
        <a:ln>
          <a:noFill/>
        </a:ln>
      </dgm:spPr>
      <dgm:t>
        <a:bodyPr/>
        <a:lstStyle/>
        <a:p>
          <a:endParaRPr lang="en-GB" sz="1050" b="1">
            <a:solidFill>
              <a:schemeClr val="tx1"/>
            </a:solidFill>
          </a:endParaRPr>
        </a:p>
      </dgm:t>
    </dgm:pt>
    <dgm:pt modelId="{67B870C8-8566-4B29-BB58-48438DD23DF9}">
      <dgm:prSet custT="1"/>
      <dgm:spPr>
        <a:noFill/>
        <a:ln>
          <a:noFill/>
        </a:ln>
      </dgm:spPr>
      <dgm:t>
        <a:bodyPr/>
        <a:lstStyle/>
        <a:p>
          <a:r>
            <a:rPr lang="en-GB" sz="1050" b="1" dirty="0">
              <a:solidFill>
                <a:schemeClr val="bg1"/>
              </a:solidFill>
            </a:rPr>
            <a:t>Caring responsibilities</a:t>
          </a:r>
        </a:p>
      </dgm:t>
    </dgm:pt>
    <dgm:pt modelId="{F6179D35-5ABD-41DD-8C9B-26906076FFC0}" type="parTrans" cxnId="{360E4E31-D032-4A4C-B9E3-F941953BC9AA}">
      <dgm:prSet/>
      <dgm:spPr/>
      <dgm:t>
        <a:bodyPr/>
        <a:lstStyle/>
        <a:p>
          <a:endParaRPr lang="en-GB" sz="1050" b="0"/>
        </a:p>
      </dgm:t>
    </dgm:pt>
    <dgm:pt modelId="{1DD29E40-0E18-4306-B094-1763C72DE7FF}" type="sibTrans" cxnId="{360E4E31-D032-4A4C-B9E3-F941953BC9AA}">
      <dgm:prSet/>
      <dgm:spPr>
        <a:noFill/>
        <a:ln>
          <a:noFill/>
        </a:ln>
      </dgm:spPr>
      <dgm:t>
        <a:bodyPr/>
        <a:lstStyle/>
        <a:p>
          <a:endParaRPr lang="en-GB" sz="1050" b="1">
            <a:solidFill>
              <a:schemeClr val="tx1"/>
            </a:solidFill>
          </a:endParaRPr>
        </a:p>
      </dgm:t>
    </dgm:pt>
    <dgm:pt modelId="{EC87171B-BDD3-4744-931D-ECED4489BA2A}">
      <dgm:prSet custT="1"/>
      <dgm:spPr>
        <a:noFill/>
        <a:ln>
          <a:noFill/>
        </a:ln>
      </dgm:spPr>
      <dgm:t>
        <a:bodyPr/>
        <a:lstStyle/>
        <a:p>
          <a:r>
            <a:rPr lang="en-GB" sz="1050" b="1" dirty="0">
              <a:solidFill>
                <a:schemeClr val="bg1"/>
              </a:solidFill>
            </a:rPr>
            <a:t>Geographical location</a:t>
          </a:r>
        </a:p>
      </dgm:t>
    </dgm:pt>
    <dgm:pt modelId="{83A3D730-6FC8-4B42-957A-87CE095A205D}" type="parTrans" cxnId="{28291590-A6AD-44C0-A1C4-75BF295EF58C}">
      <dgm:prSet/>
      <dgm:spPr/>
      <dgm:t>
        <a:bodyPr/>
        <a:lstStyle/>
        <a:p>
          <a:endParaRPr lang="en-GB" sz="1050" b="0"/>
        </a:p>
      </dgm:t>
    </dgm:pt>
    <dgm:pt modelId="{CD24432D-28C2-4055-8592-0E4E18F1A8D7}" type="sibTrans" cxnId="{28291590-A6AD-44C0-A1C4-75BF295EF58C}">
      <dgm:prSet/>
      <dgm:spPr>
        <a:noFill/>
        <a:ln>
          <a:noFill/>
        </a:ln>
      </dgm:spPr>
      <dgm:t>
        <a:bodyPr/>
        <a:lstStyle/>
        <a:p>
          <a:endParaRPr lang="en-GB" sz="1050" b="1">
            <a:solidFill>
              <a:schemeClr val="tx1"/>
            </a:solidFill>
          </a:endParaRPr>
        </a:p>
      </dgm:t>
    </dgm:pt>
    <dgm:pt modelId="{D0C3A141-A72C-43FA-9F62-C7C3B5E81BC2}">
      <dgm:prSet custT="1"/>
      <dgm:spPr>
        <a:noFill/>
        <a:ln>
          <a:noFill/>
        </a:ln>
      </dgm:spPr>
      <dgm:t>
        <a:bodyPr/>
        <a:lstStyle/>
        <a:p>
          <a:r>
            <a:rPr lang="en-GB" sz="1050" b="1" dirty="0">
              <a:solidFill>
                <a:schemeClr val="bg1"/>
              </a:solidFill>
            </a:rPr>
            <a:t>Health</a:t>
          </a:r>
        </a:p>
      </dgm:t>
    </dgm:pt>
    <dgm:pt modelId="{5A8D0738-01FF-4751-89BF-8EFAC7B455CA}" type="parTrans" cxnId="{60CAA3A9-5F8D-421E-BE2C-AFE691AE78E1}">
      <dgm:prSet/>
      <dgm:spPr/>
      <dgm:t>
        <a:bodyPr/>
        <a:lstStyle/>
        <a:p>
          <a:endParaRPr lang="en-GB" sz="1050" b="0"/>
        </a:p>
      </dgm:t>
    </dgm:pt>
    <dgm:pt modelId="{9292EB9D-9DBE-42EF-BDCA-DD6CDFFEA904}" type="sibTrans" cxnId="{60CAA3A9-5F8D-421E-BE2C-AFE691AE78E1}">
      <dgm:prSet/>
      <dgm:spPr>
        <a:noFill/>
        <a:ln>
          <a:noFill/>
        </a:ln>
      </dgm:spPr>
      <dgm:t>
        <a:bodyPr/>
        <a:lstStyle/>
        <a:p>
          <a:endParaRPr lang="en-GB" sz="1050" b="1">
            <a:solidFill>
              <a:schemeClr val="tx1"/>
            </a:solidFill>
          </a:endParaRPr>
        </a:p>
      </dgm:t>
    </dgm:pt>
    <dgm:pt modelId="{B50C49E8-1E2E-49ED-BBBD-8069BC7D14D4}">
      <dgm:prSet custT="1"/>
      <dgm:spPr>
        <a:noFill/>
        <a:ln>
          <a:noFill/>
        </a:ln>
      </dgm:spPr>
      <dgm:t>
        <a:bodyPr/>
        <a:lstStyle/>
        <a:p>
          <a:r>
            <a:rPr lang="en-GB" sz="1050" b="1" dirty="0">
              <a:solidFill>
                <a:schemeClr val="bg1"/>
              </a:solidFill>
            </a:rPr>
            <a:t>Relationship status</a:t>
          </a:r>
        </a:p>
      </dgm:t>
    </dgm:pt>
    <dgm:pt modelId="{EB84735E-BAD8-4179-A895-11BEE98C06FD}" type="parTrans" cxnId="{1746C428-2850-4534-800D-89D16A7DC14B}">
      <dgm:prSet/>
      <dgm:spPr/>
      <dgm:t>
        <a:bodyPr/>
        <a:lstStyle/>
        <a:p>
          <a:endParaRPr lang="en-GB" sz="1050" b="0"/>
        </a:p>
      </dgm:t>
    </dgm:pt>
    <dgm:pt modelId="{733F2EC0-372A-4983-B9E4-3C9CC95BC47B}" type="sibTrans" cxnId="{1746C428-2850-4534-800D-89D16A7DC14B}">
      <dgm:prSet/>
      <dgm:spPr>
        <a:noFill/>
        <a:ln>
          <a:noFill/>
        </a:ln>
      </dgm:spPr>
      <dgm:t>
        <a:bodyPr/>
        <a:lstStyle/>
        <a:p>
          <a:endParaRPr lang="en-GB" sz="1050" b="1">
            <a:solidFill>
              <a:schemeClr val="tx1"/>
            </a:solidFill>
          </a:endParaRPr>
        </a:p>
      </dgm:t>
    </dgm:pt>
    <dgm:pt modelId="{769B4DE2-1C0B-4F8B-A93A-8D3565F0871D}">
      <dgm:prSet custT="1"/>
      <dgm:spPr>
        <a:noFill/>
        <a:ln>
          <a:noFill/>
        </a:ln>
      </dgm:spPr>
      <dgm:t>
        <a:bodyPr/>
        <a:lstStyle/>
        <a:p>
          <a:r>
            <a:rPr lang="en-GB" sz="1050" b="1" dirty="0">
              <a:solidFill>
                <a:schemeClr val="bg1"/>
              </a:solidFill>
            </a:rPr>
            <a:t>Housing</a:t>
          </a:r>
        </a:p>
      </dgm:t>
    </dgm:pt>
    <dgm:pt modelId="{3661EAB2-BE51-49EE-8523-585CB925970A}" type="parTrans" cxnId="{3C8B86B1-BE25-460D-9843-18E31F961B28}">
      <dgm:prSet/>
      <dgm:spPr/>
      <dgm:t>
        <a:bodyPr/>
        <a:lstStyle/>
        <a:p>
          <a:endParaRPr lang="en-GB" sz="1050" b="0"/>
        </a:p>
      </dgm:t>
    </dgm:pt>
    <dgm:pt modelId="{8278A5FB-F2BF-4086-95C2-8996CD96046C}" type="sibTrans" cxnId="{3C8B86B1-BE25-460D-9843-18E31F961B28}">
      <dgm:prSet/>
      <dgm:spPr>
        <a:noFill/>
        <a:ln>
          <a:noFill/>
        </a:ln>
      </dgm:spPr>
      <dgm:t>
        <a:bodyPr/>
        <a:lstStyle/>
        <a:p>
          <a:endParaRPr lang="en-GB" sz="1050" b="1">
            <a:solidFill>
              <a:schemeClr val="tx1"/>
            </a:solidFill>
          </a:endParaRPr>
        </a:p>
      </dgm:t>
    </dgm:pt>
    <dgm:pt modelId="{2A40AC93-94A3-4634-82CA-07475A2EFD24}">
      <dgm:prSet custT="1"/>
      <dgm:spPr>
        <a:noFill/>
        <a:ln>
          <a:noFill/>
        </a:ln>
      </dgm:spPr>
      <dgm:t>
        <a:bodyPr/>
        <a:lstStyle/>
        <a:p>
          <a:r>
            <a:rPr lang="en-GB" sz="1050" b="1" dirty="0">
              <a:solidFill>
                <a:schemeClr val="bg1"/>
              </a:solidFill>
            </a:rPr>
            <a:t>Childhood/early life experiences</a:t>
          </a:r>
        </a:p>
      </dgm:t>
    </dgm:pt>
    <dgm:pt modelId="{A3F0ED2C-90F4-4ACD-89CF-EB33ED3BB69F}" type="parTrans" cxnId="{FCFAA999-E6D3-46E7-BDCE-F62BF7AAB65F}">
      <dgm:prSet/>
      <dgm:spPr/>
      <dgm:t>
        <a:bodyPr/>
        <a:lstStyle/>
        <a:p>
          <a:endParaRPr lang="en-GB" sz="1050" b="0"/>
        </a:p>
      </dgm:t>
    </dgm:pt>
    <dgm:pt modelId="{5FF4E352-F658-4EDC-93BF-BA90362BC3E2}" type="sibTrans" cxnId="{FCFAA999-E6D3-46E7-BDCE-F62BF7AAB65F}">
      <dgm:prSet/>
      <dgm:spPr>
        <a:noFill/>
        <a:ln>
          <a:noFill/>
        </a:ln>
      </dgm:spPr>
      <dgm:t>
        <a:bodyPr/>
        <a:lstStyle/>
        <a:p>
          <a:endParaRPr lang="en-GB" sz="1050" b="1">
            <a:solidFill>
              <a:schemeClr val="tx1"/>
            </a:solidFill>
          </a:endParaRPr>
        </a:p>
      </dgm:t>
    </dgm:pt>
    <dgm:pt modelId="{54D0C9DF-8E15-49F3-8B22-66021F2F6B82}" type="pres">
      <dgm:prSet presAssocID="{35D0FAFF-6DBF-4C29-8664-DDB1EE58118F}" presName="cycle" presStyleCnt="0">
        <dgm:presLayoutVars>
          <dgm:dir/>
          <dgm:resizeHandles val="exact"/>
        </dgm:presLayoutVars>
      </dgm:prSet>
      <dgm:spPr/>
    </dgm:pt>
    <dgm:pt modelId="{AB8B4954-CEEC-499D-8FE8-F8A39E26831C}" type="pres">
      <dgm:prSet presAssocID="{74BC43F3-0313-4EF6-B845-63826AD5867D}" presName="dummy" presStyleCnt="0"/>
      <dgm:spPr/>
    </dgm:pt>
    <dgm:pt modelId="{4975B3C2-E657-404C-A645-B6D0650EEFFA}" type="pres">
      <dgm:prSet presAssocID="{74BC43F3-0313-4EF6-B845-63826AD5867D}" presName="node" presStyleLbl="revTx" presStyleIdx="0" presStyleCnt="18" custScaleX="261557" custScaleY="261556">
        <dgm:presLayoutVars>
          <dgm:bulletEnabled val="1"/>
        </dgm:presLayoutVars>
      </dgm:prSet>
      <dgm:spPr/>
    </dgm:pt>
    <dgm:pt modelId="{C24587BE-A43F-4486-A06F-3A5BD46575A6}" type="pres">
      <dgm:prSet presAssocID="{2E4D4DD3-B30D-4655-AB01-E4CB4A8CC686}" presName="sibTrans" presStyleLbl="node1" presStyleIdx="0" presStyleCnt="18" custScaleX="261557" custScaleY="205859"/>
      <dgm:spPr/>
    </dgm:pt>
    <dgm:pt modelId="{26E847A4-F93F-48B8-B3F9-B7D11EDE44A6}" type="pres">
      <dgm:prSet presAssocID="{0FC5526C-9364-4C58-BC39-38F2D7B64F27}" presName="dummy" presStyleCnt="0"/>
      <dgm:spPr/>
    </dgm:pt>
    <dgm:pt modelId="{BB5C9C63-4B0F-4269-A93C-EC7E9E49FCA0}" type="pres">
      <dgm:prSet presAssocID="{0FC5526C-9364-4C58-BC39-38F2D7B64F27}" presName="node" presStyleLbl="revTx" presStyleIdx="1" presStyleCnt="18" custScaleX="261557" custScaleY="261556">
        <dgm:presLayoutVars>
          <dgm:bulletEnabled val="1"/>
        </dgm:presLayoutVars>
      </dgm:prSet>
      <dgm:spPr/>
    </dgm:pt>
    <dgm:pt modelId="{7CDDC799-5C37-49FE-9AB3-EC23F85237A2}" type="pres">
      <dgm:prSet presAssocID="{A4D2A40C-A00D-4FB8-8911-EED8C1F30CD8}" presName="sibTrans" presStyleLbl="node1" presStyleIdx="1" presStyleCnt="18" custScaleX="261557" custScaleY="205859"/>
      <dgm:spPr/>
    </dgm:pt>
    <dgm:pt modelId="{F09D7713-8433-4F6E-90DC-9C01DB98E6F1}" type="pres">
      <dgm:prSet presAssocID="{0BCB7493-E56F-4911-8677-25C64F7740A9}" presName="dummy" presStyleCnt="0"/>
      <dgm:spPr/>
    </dgm:pt>
    <dgm:pt modelId="{DB7CC4D2-183E-42D0-971C-BEBA8C16603D}" type="pres">
      <dgm:prSet presAssocID="{0BCB7493-E56F-4911-8677-25C64F7740A9}" presName="node" presStyleLbl="revTx" presStyleIdx="2" presStyleCnt="18" custScaleX="261557" custScaleY="261556">
        <dgm:presLayoutVars>
          <dgm:bulletEnabled val="1"/>
        </dgm:presLayoutVars>
      </dgm:prSet>
      <dgm:spPr/>
    </dgm:pt>
    <dgm:pt modelId="{B2AC36FB-9828-4750-B8E2-C40CDD180B62}" type="pres">
      <dgm:prSet presAssocID="{EE1447DB-623B-4796-9F36-EBB06B9DDAF7}" presName="sibTrans" presStyleLbl="node1" presStyleIdx="2" presStyleCnt="18" custScaleX="261557" custScaleY="205859"/>
      <dgm:spPr/>
    </dgm:pt>
    <dgm:pt modelId="{BEE2F424-E39B-4980-8503-F41D3EE24290}" type="pres">
      <dgm:prSet presAssocID="{7A270182-4982-4056-9CB8-F0716AF22E65}" presName="dummy" presStyleCnt="0"/>
      <dgm:spPr/>
    </dgm:pt>
    <dgm:pt modelId="{897288A7-E70F-4396-8474-E8F17948A8BB}" type="pres">
      <dgm:prSet presAssocID="{7A270182-4982-4056-9CB8-F0716AF22E65}" presName="node" presStyleLbl="revTx" presStyleIdx="3" presStyleCnt="18" custScaleX="261557" custScaleY="261556">
        <dgm:presLayoutVars>
          <dgm:bulletEnabled val="1"/>
        </dgm:presLayoutVars>
      </dgm:prSet>
      <dgm:spPr/>
    </dgm:pt>
    <dgm:pt modelId="{BF102723-C1AA-4201-9F25-887433893CEB}" type="pres">
      <dgm:prSet presAssocID="{C8E8F3C3-279D-4D6A-B6F2-2E2109EB2F47}" presName="sibTrans" presStyleLbl="node1" presStyleIdx="3" presStyleCnt="18" custScaleX="261557" custScaleY="205859"/>
      <dgm:spPr/>
    </dgm:pt>
    <dgm:pt modelId="{F42B7995-4F55-4412-AD8C-0A0BE257429B}" type="pres">
      <dgm:prSet presAssocID="{353A116F-07AA-4094-B1BB-A15DAAAF2B22}" presName="dummy" presStyleCnt="0"/>
      <dgm:spPr/>
    </dgm:pt>
    <dgm:pt modelId="{F948F169-F24B-4055-86C0-A02A36FE810C}" type="pres">
      <dgm:prSet presAssocID="{353A116F-07AA-4094-B1BB-A15DAAAF2B22}" presName="node" presStyleLbl="revTx" presStyleIdx="4" presStyleCnt="18" custScaleX="261557" custScaleY="261556">
        <dgm:presLayoutVars>
          <dgm:bulletEnabled val="1"/>
        </dgm:presLayoutVars>
      </dgm:prSet>
      <dgm:spPr/>
    </dgm:pt>
    <dgm:pt modelId="{9C2805AC-7CD9-4735-9CE0-A6582E75DAB3}" type="pres">
      <dgm:prSet presAssocID="{95BB959F-0494-494C-925B-F7746C42CBED}" presName="sibTrans" presStyleLbl="node1" presStyleIdx="4" presStyleCnt="18" custScaleX="261557" custScaleY="205859"/>
      <dgm:spPr/>
    </dgm:pt>
    <dgm:pt modelId="{36EFFC92-A3D3-4599-B685-3E7DE78EF6A0}" type="pres">
      <dgm:prSet presAssocID="{2A40AC93-94A3-4634-82CA-07475A2EFD24}" presName="dummy" presStyleCnt="0"/>
      <dgm:spPr/>
    </dgm:pt>
    <dgm:pt modelId="{0CFD8D71-008E-44CA-9159-59F0340A0EE4}" type="pres">
      <dgm:prSet presAssocID="{2A40AC93-94A3-4634-82CA-07475A2EFD24}" presName="node" presStyleLbl="revTx" presStyleIdx="5" presStyleCnt="18" custScaleX="326836" custScaleY="261556" custRadScaleRad="98397" custRadScaleInc="1492">
        <dgm:presLayoutVars>
          <dgm:bulletEnabled val="1"/>
        </dgm:presLayoutVars>
      </dgm:prSet>
      <dgm:spPr/>
    </dgm:pt>
    <dgm:pt modelId="{3F7C6402-2D57-430E-A1A0-BD7362343307}" type="pres">
      <dgm:prSet presAssocID="{5FF4E352-F658-4EDC-93BF-BA90362BC3E2}" presName="sibTrans" presStyleLbl="node1" presStyleIdx="5" presStyleCnt="18" custScaleX="261557" custScaleY="205859"/>
      <dgm:spPr/>
    </dgm:pt>
    <dgm:pt modelId="{1A505080-831A-4833-BCA3-F74105A0423C}" type="pres">
      <dgm:prSet presAssocID="{64708E5F-6845-45DB-B015-427B3DA7B553}" presName="dummy" presStyleCnt="0"/>
      <dgm:spPr/>
    </dgm:pt>
    <dgm:pt modelId="{583D0688-6C11-4D92-946D-6532D9C4DBBC}" type="pres">
      <dgm:prSet presAssocID="{64708E5F-6845-45DB-B015-427B3DA7B553}" presName="node" presStyleLbl="revTx" presStyleIdx="6" presStyleCnt="18" custScaleX="261557" custScaleY="261556">
        <dgm:presLayoutVars>
          <dgm:bulletEnabled val="1"/>
        </dgm:presLayoutVars>
      </dgm:prSet>
      <dgm:spPr/>
    </dgm:pt>
    <dgm:pt modelId="{136697CA-C4D7-4A05-951D-A7D548A54316}" type="pres">
      <dgm:prSet presAssocID="{33738919-048F-4C79-A7B3-411F1DD1D420}" presName="sibTrans" presStyleLbl="node1" presStyleIdx="6" presStyleCnt="18" custScaleX="261557" custScaleY="205859"/>
      <dgm:spPr/>
    </dgm:pt>
    <dgm:pt modelId="{4E7D46DE-38E0-4850-AA37-0CD7589FB5B6}" type="pres">
      <dgm:prSet presAssocID="{B80B92EF-859C-4572-BA47-44C8552A4663}" presName="dummy" presStyleCnt="0"/>
      <dgm:spPr/>
    </dgm:pt>
    <dgm:pt modelId="{96C9F6AD-91D9-41E0-ADDB-C99F9E1B05C2}" type="pres">
      <dgm:prSet presAssocID="{B80B92EF-859C-4572-BA47-44C8552A4663}" presName="node" presStyleLbl="revTx" presStyleIdx="7" presStyleCnt="18" custScaleX="261557" custScaleY="261556">
        <dgm:presLayoutVars>
          <dgm:bulletEnabled val="1"/>
        </dgm:presLayoutVars>
      </dgm:prSet>
      <dgm:spPr/>
    </dgm:pt>
    <dgm:pt modelId="{99A8D8C8-0936-4C57-9255-A68871BD473B}" type="pres">
      <dgm:prSet presAssocID="{C60AD3D7-6D77-4223-96DE-A13FD062E3ED}" presName="sibTrans" presStyleLbl="node1" presStyleIdx="7" presStyleCnt="18" custScaleX="261557" custScaleY="205859"/>
      <dgm:spPr/>
    </dgm:pt>
    <dgm:pt modelId="{7AB3526C-CFCA-4473-B201-D6FD2F9388E2}" type="pres">
      <dgm:prSet presAssocID="{7F2F8123-7B5F-42A6-B384-B987BF9B8ECA}" presName="dummy" presStyleCnt="0"/>
      <dgm:spPr/>
    </dgm:pt>
    <dgm:pt modelId="{D9DD7F8C-118C-4854-A1A9-BF1D8F09587A}" type="pres">
      <dgm:prSet presAssocID="{7F2F8123-7B5F-42A6-B384-B987BF9B8ECA}" presName="node" presStyleLbl="revTx" presStyleIdx="8" presStyleCnt="18" custScaleX="261557" custScaleY="261556">
        <dgm:presLayoutVars>
          <dgm:bulletEnabled val="1"/>
        </dgm:presLayoutVars>
      </dgm:prSet>
      <dgm:spPr/>
    </dgm:pt>
    <dgm:pt modelId="{DC1E67E1-B680-4373-B432-16DEDA131D41}" type="pres">
      <dgm:prSet presAssocID="{3C5F4E54-7247-40AE-881C-F27C830A6335}" presName="sibTrans" presStyleLbl="node1" presStyleIdx="8" presStyleCnt="18" custScaleX="261557" custScaleY="205859"/>
      <dgm:spPr/>
    </dgm:pt>
    <dgm:pt modelId="{EBEAC3D6-EEDD-48EE-9436-CA12CEEFA851}" type="pres">
      <dgm:prSet presAssocID="{4F748376-4325-4BE1-8BD3-D8B3FDB2CCDC}" presName="dummy" presStyleCnt="0"/>
      <dgm:spPr/>
    </dgm:pt>
    <dgm:pt modelId="{1D36C7B7-9D18-4F69-AEBB-1C9B144B8A60}" type="pres">
      <dgm:prSet presAssocID="{4F748376-4325-4BE1-8BD3-D8B3FDB2CCDC}" presName="node" presStyleLbl="revTx" presStyleIdx="9" presStyleCnt="18" custScaleX="261557" custScaleY="261556">
        <dgm:presLayoutVars>
          <dgm:bulletEnabled val="1"/>
        </dgm:presLayoutVars>
      </dgm:prSet>
      <dgm:spPr/>
    </dgm:pt>
    <dgm:pt modelId="{22713048-BC57-4187-A0F9-BB020C5566A8}" type="pres">
      <dgm:prSet presAssocID="{0BB4E5F5-2416-4670-8D22-6FE39A0BD38D}" presName="sibTrans" presStyleLbl="node1" presStyleIdx="9" presStyleCnt="18" custScaleX="261557" custScaleY="205859"/>
      <dgm:spPr/>
    </dgm:pt>
    <dgm:pt modelId="{49D6D990-4418-4AEB-A808-FEDFD99C8A6B}" type="pres">
      <dgm:prSet presAssocID="{826CF492-A9CB-4340-A821-A54158B55917}" presName="dummy" presStyleCnt="0"/>
      <dgm:spPr/>
    </dgm:pt>
    <dgm:pt modelId="{4118C543-1E3E-44B6-9744-D265065192A0}" type="pres">
      <dgm:prSet presAssocID="{826CF492-A9CB-4340-A821-A54158B55917}" presName="node" presStyleLbl="revTx" presStyleIdx="10" presStyleCnt="18" custScaleX="261557" custScaleY="261556">
        <dgm:presLayoutVars>
          <dgm:bulletEnabled val="1"/>
        </dgm:presLayoutVars>
      </dgm:prSet>
      <dgm:spPr/>
    </dgm:pt>
    <dgm:pt modelId="{F119A04A-C15C-46C2-88BB-ADE3C8709763}" type="pres">
      <dgm:prSet presAssocID="{278B48CC-E55E-431F-A722-62F9CB4A7E0D}" presName="sibTrans" presStyleLbl="node1" presStyleIdx="10" presStyleCnt="18" custScaleX="261557" custScaleY="205859"/>
      <dgm:spPr/>
    </dgm:pt>
    <dgm:pt modelId="{44B4FCCC-1613-4087-81F5-3FB0BEB60836}" type="pres">
      <dgm:prSet presAssocID="{F5685810-EA05-432F-8A60-C4BC4B32D5EE}" presName="dummy" presStyleCnt="0"/>
      <dgm:spPr/>
    </dgm:pt>
    <dgm:pt modelId="{682E904E-6E7B-475B-ADD4-EAEE515EC657}" type="pres">
      <dgm:prSet presAssocID="{F5685810-EA05-432F-8A60-C4BC4B32D5EE}" presName="node" presStyleLbl="revTx" presStyleIdx="11" presStyleCnt="18" custScaleX="301459" custScaleY="261556">
        <dgm:presLayoutVars>
          <dgm:bulletEnabled val="1"/>
        </dgm:presLayoutVars>
      </dgm:prSet>
      <dgm:spPr/>
    </dgm:pt>
    <dgm:pt modelId="{AAF9FC68-B402-4C59-9B31-E458F16F7D47}" type="pres">
      <dgm:prSet presAssocID="{B8861FF1-B036-49B6-9118-89F46EEBD924}" presName="sibTrans" presStyleLbl="node1" presStyleIdx="11" presStyleCnt="18" custScaleX="261557" custScaleY="205859"/>
      <dgm:spPr/>
    </dgm:pt>
    <dgm:pt modelId="{566C2A14-36AA-4162-A924-2E1C9B3DB565}" type="pres">
      <dgm:prSet presAssocID="{111D61D0-4263-42EC-B154-2AA4050E05AE}" presName="dummy" presStyleCnt="0"/>
      <dgm:spPr/>
    </dgm:pt>
    <dgm:pt modelId="{4881F71F-A5B9-472E-B335-627A07CB4A49}" type="pres">
      <dgm:prSet presAssocID="{111D61D0-4263-42EC-B154-2AA4050E05AE}" presName="node" presStyleLbl="revTx" presStyleIdx="12" presStyleCnt="18" custScaleX="261557" custScaleY="261556">
        <dgm:presLayoutVars>
          <dgm:bulletEnabled val="1"/>
        </dgm:presLayoutVars>
      </dgm:prSet>
      <dgm:spPr/>
    </dgm:pt>
    <dgm:pt modelId="{8D63DC7C-B9B8-4C19-8CB9-AFA568E20E79}" type="pres">
      <dgm:prSet presAssocID="{1EF1B9AE-4D2B-483D-B81D-21A4AFF96432}" presName="sibTrans" presStyleLbl="node1" presStyleIdx="12" presStyleCnt="18" custScaleX="261557" custScaleY="205859"/>
      <dgm:spPr/>
    </dgm:pt>
    <dgm:pt modelId="{933E2416-FDF3-468E-AAE4-96B3A798CAC0}" type="pres">
      <dgm:prSet presAssocID="{67B870C8-8566-4B29-BB58-48438DD23DF9}" presName="dummy" presStyleCnt="0"/>
      <dgm:spPr/>
    </dgm:pt>
    <dgm:pt modelId="{FE8E8645-9BB3-42EE-83A8-007A30246CF2}" type="pres">
      <dgm:prSet presAssocID="{67B870C8-8566-4B29-BB58-48438DD23DF9}" presName="node" presStyleLbl="revTx" presStyleIdx="13" presStyleCnt="18" custScaleX="296606" custScaleY="261556" custRadScaleRad="98152">
        <dgm:presLayoutVars>
          <dgm:bulletEnabled val="1"/>
        </dgm:presLayoutVars>
      </dgm:prSet>
      <dgm:spPr/>
    </dgm:pt>
    <dgm:pt modelId="{97234C75-ED3A-4DB7-A05E-4372A606A798}" type="pres">
      <dgm:prSet presAssocID="{1DD29E40-0E18-4306-B094-1763C72DE7FF}" presName="sibTrans" presStyleLbl="node1" presStyleIdx="13" presStyleCnt="18" custScaleX="261557" custScaleY="205859"/>
      <dgm:spPr/>
    </dgm:pt>
    <dgm:pt modelId="{6B56863A-70CF-4D6E-9E2E-7645E92AD46D}" type="pres">
      <dgm:prSet presAssocID="{EC87171B-BDD3-4744-931D-ECED4489BA2A}" presName="dummy" presStyleCnt="0"/>
      <dgm:spPr/>
    </dgm:pt>
    <dgm:pt modelId="{BCA52B36-08E5-4B41-BC3A-C5005893821A}" type="pres">
      <dgm:prSet presAssocID="{EC87171B-BDD3-4744-931D-ECED4489BA2A}" presName="node" presStyleLbl="revTx" presStyleIdx="14" presStyleCnt="18" custScaleX="261557" custScaleY="261556">
        <dgm:presLayoutVars>
          <dgm:bulletEnabled val="1"/>
        </dgm:presLayoutVars>
      </dgm:prSet>
      <dgm:spPr/>
    </dgm:pt>
    <dgm:pt modelId="{51E778E7-4A1B-4D8F-A0C2-53ADBC938666}" type="pres">
      <dgm:prSet presAssocID="{CD24432D-28C2-4055-8592-0E4E18F1A8D7}" presName="sibTrans" presStyleLbl="node1" presStyleIdx="14" presStyleCnt="18" custScaleX="261557" custScaleY="205859"/>
      <dgm:spPr/>
    </dgm:pt>
    <dgm:pt modelId="{F65FCE4F-F3C2-45BA-BE2D-2649317217F3}" type="pres">
      <dgm:prSet presAssocID="{D0C3A141-A72C-43FA-9F62-C7C3B5E81BC2}" presName="dummy" presStyleCnt="0"/>
      <dgm:spPr/>
    </dgm:pt>
    <dgm:pt modelId="{6539E844-EF9E-48A0-9787-0026283DC24A}" type="pres">
      <dgm:prSet presAssocID="{D0C3A141-A72C-43FA-9F62-C7C3B5E81BC2}" presName="node" presStyleLbl="revTx" presStyleIdx="15" presStyleCnt="18" custScaleX="261557" custScaleY="261556">
        <dgm:presLayoutVars>
          <dgm:bulletEnabled val="1"/>
        </dgm:presLayoutVars>
      </dgm:prSet>
      <dgm:spPr/>
    </dgm:pt>
    <dgm:pt modelId="{3E917290-DFB9-42B7-8B36-101A4D2875EC}" type="pres">
      <dgm:prSet presAssocID="{9292EB9D-9DBE-42EF-BDCA-DD6CDFFEA904}" presName="sibTrans" presStyleLbl="node1" presStyleIdx="15" presStyleCnt="18" custScaleX="261557" custScaleY="205859"/>
      <dgm:spPr/>
    </dgm:pt>
    <dgm:pt modelId="{577A6D0C-8A16-405E-8EBD-39F7F3F39E1C}" type="pres">
      <dgm:prSet presAssocID="{B50C49E8-1E2E-49ED-BBBD-8069BC7D14D4}" presName="dummy" presStyleCnt="0"/>
      <dgm:spPr/>
    </dgm:pt>
    <dgm:pt modelId="{32313149-91EF-49D0-A7FB-7DD51E3CA0EA}" type="pres">
      <dgm:prSet presAssocID="{B50C49E8-1E2E-49ED-BBBD-8069BC7D14D4}" presName="node" presStyleLbl="revTx" presStyleIdx="16" presStyleCnt="18" custScaleX="261557" custScaleY="261556">
        <dgm:presLayoutVars>
          <dgm:bulletEnabled val="1"/>
        </dgm:presLayoutVars>
      </dgm:prSet>
      <dgm:spPr/>
    </dgm:pt>
    <dgm:pt modelId="{38BAF6B8-32DC-49E9-8E42-1323D773B36A}" type="pres">
      <dgm:prSet presAssocID="{733F2EC0-372A-4983-B9E4-3C9CC95BC47B}" presName="sibTrans" presStyleLbl="node1" presStyleIdx="16" presStyleCnt="18" custScaleX="261557" custScaleY="205859"/>
      <dgm:spPr/>
    </dgm:pt>
    <dgm:pt modelId="{30D90B2F-9065-4CE6-982B-DA0BD4C9D243}" type="pres">
      <dgm:prSet presAssocID="{769B4DE2-1C0B-4F8B-A93A-8D3565F0871D}" presName="dummy" presStyleCnt="0"/>
      <dgm:spPr/>
    </dgm:pt>
    <dgm:pt modelId="{8F82CA14-6E74-40A7-87A9-D962AA12E4C2}" type="pres">
      <dgm:prSet presAssocID="{769B4DE2-1C0B-4F8B-A93A-8D3565F0871D}" presName="node" presStyleLbl="revTx" presStyleIdx="17" presStyleCnt="18" custScaleX="261557" custScaleY="261556">
        <dgm:presLayoutVars>
          <dgm:bulletEnabled val="1"/>
        </dgm:presLayoutVars>
      </dgm:prSet>
      <dgm:spPr/>
    </dgm:pt>
    <dgm:pt modelId="{31563AB5-B4FC-4BE1-B188-F61754370758}" type="pres">
      <dgm:prSet presAssocID="{8278A5FB-F2BF-4086-95C2-8996CD96046C}" presName="sibTrans" presStyleLbl="node1" presStyleIdx="17" presStyleCnt="18" custScaleX="261557" custScaleY="205859"/>
      <dgm:spPr/>
    </dgm:pt>
  </dgm:ptLst>
  <dgm:cxnLst>
    <dgm:cxn modelId="{512BFE00-FED4-4727-B0E1-11ADF208DF4F}" type="presOf" srcId="{769B4DE2-1C0B-4F8B-A93A-8D3565F0871D}" destId="{8F82CA14-6E74-40A7-87A9-D962AA12E4C2}" srcOrd="0" destOrd="0" presId="urn:microsoft.com/office/officeart/2005/8/layout/cycle1"/>
    <dgm:cxn modelId="{4D28B701-86DB-4FA8-96DE-A302F917A9FB}" type="presOf" srcId="{1DD29E40-0E18-4306-B094-1763C72DE7FF}" destId="{97234C75-ED3A-4DB7-A05E-4372A606A798}" srcOrd="0" destOrd="0" presId="urn:microsoft.com/office/officeart/2005/8/layout/cycle1"/>
    <dgm:cxn modelId="{1C91C201-A562-4D84-8489-A52F186B0810}" type="presOf" srcId="{C60AD3D7-6D77-4223-96DE-A13FD062E3ED}" destId="{99A8D8C8-0936-4C57-9255-A68871BD473B}" srcOrd="0" destOrd="0" presId="urn:microsoft.com/office/officeart/2005/8/layout/cycle1"/>
    <dgm:cxn modelId="{67B53C04-946E-4424-A88B-505F2627BB2D}" type="presOf" srcId="{733F2EC0-372A-4983-B9E4-3C9CC95BC47B}" destId="{38BAF6B8-32DC-49E9-8E42-1323D773B36A}" srcOrd="0" destOrd="0" presId="urn:microsoft.com/office/officeart/2005/8/layout/cycle1"/>
    <dgm:cxn modelId="{7EF2600C-A68B-49CC-96BF-9DF9EB497927}" type="presOf" srcId="{33738919-048F-4C79-A7B3-411F1DD1D420}" destId="{136697CA-C4D7-4A05-951D-A7D548A54316}" srcOrd="0" destOrd="0" presId="urn:microsoft.com/office/officeart/2005/8/layout/cycle1"/>
    <dgm:cxn modelId="{1DCA2010-CD60-47BB-B0DB-D6762BD9B979}" type="presOf" srcId="{B80B92EF-859C-4572-BA47-44C8552A4663}" destId="{96C9F6AD-91D9-41E0-ADDB-C99F9E1B05C2}" srcOrd="0" destOrd="0" presId="urn:microsoft.com/office/officeart/2005/8/layout/cycle1"/>
    <dgm:cxn modelId="{3BBB1B12-2233-454B-8CED-C4AAFCED8893}" type="presOf" srcId="{826CF492-A9CB-4340-A821-A54158B55917}" destId="{4118C543-1E3E-44B6-9744-D265065192A0}" srcOrd="0" destOrd="0" presId="urn:microsoft.com/office/officeart/2005/8/layout/cycle1"/>
    <dgm:cxn modelId="{CB9FD613-0577-4A73-9D57-4B59FC709091}" type="presOf" srcId="{EC87171B-BDD3-4744-931D-ECED4489BA2A}" destId="{BCA52B36-08E5-4B41-BC3A-C5005893821A}" srcOrd="0" destOrd="0" presId="urn:microsoft.com/office/officeart/2005/8/layout/cycle1"/>
    <dgm:cxn modelId="{44BF0519-F050-4BED-B81D-468A252FEAB8}" type="presOf" srcId="{95BB959F-0494-494C-925B-F7746C42CBED}" destId="{9C2805AC-7CD9-4735-9CE0-A6582E75DAB3}" srcOrd="0" destOrd="0" presId="urn:microsoft.com/office/officeart/2005/8/layout/cycle1"/>
    <dgm:cxn modelId="{1746C428-2850-4534-800D-89D16A7DC14B}" srcId="{35D0FAFF-6DBF-4C29-8664-DDB1EE58118F}" destId="{B50C49E8-1E2E-49ED-BBBD-8069BC7D14D4}" srcOrd="16" destOrd="0" parTransId="{EB84735E-BAD8-4179-A895-11BEE98C06FD}" sibTransId="{733F2EC0-372A-4983-B9E4-3C9CC95BC47B}"/>
    <dgm:cxn modelId="{7442492D-ECAA-4359-AC61-DE6561464D4E}" srcId="{35D0FAFF-6DBF-4C29-8664-DDB1EE58118F}" destId="{826CF492-A9CB-4340-A821-A54158B55917}" srcOrd="10" destOrd="0" parTransId="{A313E2F4-5AB8-49CB-AEC2-45BD542419B8}" sibTransId="{278B48CC-E55E-431F-A722-62F9CB4A7E0D}"/>
    <dgm:cxn modelId="{360E4E31-D032-4A4C-B9E3-F941953BC9AA}" srcId="{35D0FAFF-6DBF-4C29-8664-DDB1EE58118F}" destId="{67B870C8-8566-4B29-BB58-48438DD23DF9}" srcOrd="13" destOrd="0" parTransId="{F6179D35-5ABD-41DD-8C9B-26906076FFC0}" sibTransId="{1DD29E40-0E18-4306-B094-1763C72DE7FF}"/>
    <dgm:cxn modelId="{EAA01032-1B4F-4650-8AF8-F6BDED4E07F2}" srcId="{35D0FAFF-6DBF-4C29-8664-DDB1EE58118F}" destId="{111D61D0-4263-42EC-B154-2AA4050E05AE}" srcOrd="12" destOrd="0" parTransId="{B5AFF25A-ABEA-4A73-AAE7-B7CCDEEA22CF}" sibTransId="{1EF1B9AE-4D2B-483D-B81D-21A4AFF96432}"/>
    <dgm:cxn modelId="{D0BC3F34-414A-4026-AEA2-827DE623B769}" srcId="{35D0FAFF-6DBF-4C29-8664-DDB1EE58118F}" destId="{64708E5F-6845-45DB-B015-427B3DA7B553}" srcOrd="6" destOrd="0" parTransId="{6EE97299-9AC4-4BB5-8991-A163416D8E47}" sibTransId="{33738919-048F-4C79-A7B3-411F1DD1D420}"/>
    <dgm:cxn modelId="{4BE31A35-985A-4215-BB86-3866B660A11C}" type="presOf" srcId="{B50C49E8-1E2E-49ED-BBBD-8069BC7D14D4}" destId="{32313149-91EF-49D0-A7FB-7DD51E3CA0EA}" srcOrd="0" destOrd="0" presId="urn:microsoft.com/office/officeart/2005/8/layout/cycle1"/>
    <dgm:cxn modelId="{5C07BC35-0F7F-4AEA-87C2-08F6FB5DDF53}" srcId="{35D0FAFF-6DBF-4C29-8664-DDB1EE58118F}" destId="{F5685810-EA05-432F-8A60-C4BC4B32D5EE}" srcOrd="11" destOrd="0" parTransId="{79D99383-5507-4FA6-A4E4-3C6D8833D530}" sibTransId="{B8861FF1-B036-49B6-9118-89F46EEBD924}"/>
    <dgm:cxn modelId="{08F80137-5699-43F9-AB2B-E1738FBF703D}" type="presOf" srcId="{7A270182-4982-4056-9CB8-F0716AF22E65}" destId="{897288A7-E70F-4396-8474-E8F17948A8BB}" srcOrd="0" destOrd="0" presId="urn:microsoft.com/office/officeart/2005/8/layout/cycle1"/>
    <dgm:cxn modelId="{8CF61537-C3C8-4FD1-A7FF-99EA6CC42116}" type="presOf" srcId="{0BCB7493-E56F-4911-8677-25C64F7740A9}" destId="{DB7CC4D2-183E-42D0-971C-BEBA8C16603D}" srcOrd="0" destOrd="0" presId="urn:microsoft.com/office/officeart/2005/8/layout/cycle1"/>
    <dgm:cxn modelId="{9F9F6A39-DB15-4DD8-A0CE-3A5733525DBF}" type="presOf" srcId="{C8E8F3C3-279D-4D6A-B6F2-2E2109EB2F47}" destId="{BF102723-C1AA-4201-9F25-887433893CEB}" srcOrd="0" destOrd="0" presId="urn:microsoft.com/office/officeart/2005/8/layout/cycle1"/>
    <dgm:cxn modelId="{D6E7BD3D-B9E1-4C18-BC94-47FB0176E8F9}" type="presOf" srcId="{64708E5F-6845-45DB-B015-427B3DA7B553}" destId="{583D0688-6C11-4D92-946D-6532D9C4DBBC}" srcOrd="0" destOrd="0" presId="urn:microsoft.com/office/officeart/2005/8/layout/cycle1"/>
    <dgm:cxn modelId="{016A9542-7025-4E28-B191-49FA0AA0D9F0}" type="presOf" srcId="{1EF1B9AE-4D2B-483D-B81D-21A4AFF96432}" destId="{8D63DC7C-B9B8-4C19-8CB9-AFA568E20E79}" srcOrd="0" destOrd="0" presId="urn:microsoft.com/office/officeart/2005/8/layout/cycle1"/>
    <dgm:cxn modelId="{4A05A762-93D6-481A-9E2C-829194ED9C49}" type="presOf" srcId="{F5685810-EA05-432F-8A60-C4BC4B32D5EE}" destId="{682E904E-6E7B-475B-ADD4-EAEE515EC657}" srcOrd="0" destOrd="0" presId="urn:microsoft.com/office/officeart/2005/8/layout/cycle1"/>
    <dgm:cxn modelId="{5F9ABC43-719F-4830-B1B2-88B0B4F91583}" type="presOf" srcId="{D0C3A141-A72C-43FA-9F62-C7C3B5E81BC2}" destId="{6539E844-EF9E-48A0-9787-0026283DC24A}" srcOrd="0" destOrd="0" presId="urn:microsoft.com/office/officeart/2005/8/layout/cycle1"/>
    <dgm:cxn modelId="{9A2F9864-6575-450E-BCCF-C89C9A6109A7}" type="presOf" srcId="{0BB4E5F5-2416-4670-8D22-6FE39A0BD38D}" destId="{22713048-BC57-4187-A0F9-BB020C5566A8}" srcOrd="0" destOrd="0" presId="urn:microsoft.com/office/officeart/2005/8/layout/cycle1"/>
    <dgm:cxn modelId="{A20F7365-F774-4990-8FA3-F9731BEE878F}" srcId="{35D0FAFF-6DBF-4C29-8664-DDB1EE58118F}" destId="{B80B92EF-859C-4572-BA47-44C8552A4663}" srcOrd="7" destOrd="0" parTransId="{DF7E47C1-1FAA-4F3F-8DCF-B1DD8487B05B}" sibTransId="{C60AD3D7-6D77-4223-96DE-A13FD062E3ED}"/>
    <dgm:cxn modelId="{3E651E67-199B-4C6E-9FE9-7993705C8D39}" type="presOf" srcId="{74BC43F3-0313-4EF6-B845-63826AD5867D}" destId="{4975B3C2-E657-404C-A645-B6D0650EEFFA}" srcOrd="0" destOrd="0" presId="urn:microsoft.com/office/officeart/2005/8/layout/cycle1"/>
    <dgm:cxn modelId="{E4A3C355-B9EC-4D3E-9A15-6960CF3B04CD}" type="presOf" srcId="{353A116F-07AA-4094-B1BB-A15DAAAF2B22}" destId="{F948F169-F24B-4055-86C0-A02A36FE810C}" srcOrd="0" destOrd="0" presId="urn:microsoft.com/office/officeart/2005/8/layout/cycle1"/>
    <dgm:cxn modelId="{07F82958-AB67-4577-983A-2A60B9C06DC1}" type="presOf" srcId="{5FF4E352-F658-4EDC-93BF-BA90362BC3E2}" destId="{3F7C6402-2D57-430E-A1A0-BD7362343307}" srcOrd="0" destOrd="0" presId="urn:microsoft.com/office/officeart/2005/8/layout/cycle1"/>
    <dgm:cxn modelId="{6EFB6C7B-21E1-49E7-9144-8E9F866C9BAF}" type="presOf" srcId="{35D0FAFF-6DBF-4C29-8664-DDB1EE58118F}" destId="{54D0C9DF-8E15-49F3-8B22-66021F2F6B82}" srcOrd="0" destOrd="0" presId="urn:microsoft.com/office/officeart/2005/8/layout/cycle1"/>
    <dgm:cxn modelId="{EC665383-79B3-4DF2-9ECB-0DDE46D52B9D}" srcId="{35D0FAFF-6DBF-4C29-8664-DDB1EE58118F}" destId="{74BC43F3-0313-4EF6-B845-63826AD5867D}" srcOrd="0" destOrd="0" parTransId="{B17D03DA-047F-4272-B7AA-34D094B820E7}" sibTransId="{2E4D4DD3-B30D-4655-AB01-E4CB4A8CC686}"/>
    <dgm:cxn modelId="{6AA9C083-0C44-4F47-8060-535F3CB02FDE}" type="presOf" srcId="{3C5F4E54-7247-40AE-881C-F27C830A6335}" destId="{DC1E67E1-B680-4373-B432-16DEDA131D41}" srcOrd="0" destOrd="0" presId="urn:microsoft.com/office/officeart/2005/8/layout/cycle1"/>
    <dgm:cxn modelId="{07F2B285-FEA4-48EE-96FE-04762678920B}" type="presOf" srcId="{4F748376-4325-4BE1-8BD3-D8B3FDB2CCDC}" destId="{1D36C7B7-9D18-4F69-AEBB-1C9B144B8A60}" srcOrd="0" destOrd="0" presId="urn:microsoft.com/office/officeart/2005/8/layout/cycle1"/>
    <dgm:cxn modelId="{35029586-29D9-472B-9A27-998561BA52A5}" srcId="{35D0FAFF-6DBF-4C29-8664-DDB1EE58118F}" destId="{7A270182-4982-4056-9CB8-F0716AF22E65}" srcOrd="3" destOrd="0" parTransId="{F03FE18E-A7AF-45A9-B8B3-619AE181A189}" sibTransId="{C8E8F3C3-279D-4D6A-B6F2-2E2109EB2F47}"/>
    <dgm:cxn modelId="{5394F688-633A-4145-A8BE-D591F421C73D}" type="presOf" srcId="{0FC5526C-9364-4C58-BC39-38F2D7B64F27}" destId="{BB5C9C63-4B0F-4269-A93C-EC7E9E49FCA0}" srcOrd="0" destOrd="0" presId="urn:microsoft.com/office/officeart/2005/8/layout/cycle1"/>
    <dgm:cxn modelId="{FD4D1E89-BDCA-47B9-9BE6-956514DB4D31}" srcId="{35D0FAFF-6DBF-4C29-8664-DDB1EE58118F}" destId="{0BCB7493-E56F-4911-8677-25C64F7740A9}" srcOrd="2" destOrd="0" parTransId="{9C22E851-4537-422E-8B09-1FD99D60B004}" sibTransId="{EE1447DB-623B-4796-9F36-EBB06B9DDAF7}"/>
    <dgm:cxn modelId="{9AC62B8C-F1CF-44C0-961D-55BE7CBFDCB8}" type="presOf" srcId="{B8861FF1-B036-49B6-9118-89F46EEBD924}" destId="{AAF9FC68-B402-4C59-9B31-E458F16F7D47}" srcOrd="0" destOrd="0" presId="urn:microsoft.com/office/officeart/2005/8/layout/cycle1"/>
    <dgm:cxn modelId="{28291590-A6AD-44C0-A1C4-75BF295EF58C}" srcId="{35D0FAFF-6DBF-4C29-8664-DDB1EE58118F}" destId="{EC87171B-BDD3-4744-931D-ECED4489BA2A}" srcOrd="14" destOrd="0" parTransId="{83A3D730-6FC8-4B42-957A-87CE095A205D}" sibTransId="{CD24432D-28C2-4055-8592-0E4E18F1A8D7}"/>
    <dgm:cxn modelId="{B00AF995-19F7-4A9C-B30C-32246ACF6863}" type="presOf" srcId="{111D61D0-4263-42EC-B154-2AA4050E05AE}" destId="{4881F71F-A5B9-472E-B335-627A07CB4A49}" srcOrd="0" destOrd="0" presId="urn:microsoft.com/office/officeart/2005/8/layout/cycle1"/>
    <dgm:cxn modelId="{FCFAA999-E6D3-46E7-BDCE-F62BF7AAB65F}" srcId="{35D0FAFF-6DBF-4C29-8664-DDB1EE58118F}" destId="{2A40AC93-94A3-4634-82CA-07475A2EFD24}" srcOrd="5" destOrd="0" parTransId="{A3F0ED2C-90F4-4ACD-89CF-EB33ED3BB69F}" sibTransId="{5FF4E352-F658-4EDC-93BF-BA90362BC3E2}"/>
    <dgm:cxn modelId="{4388B49A-4C96-4B6E-A6A0-A4189BC95009}" type="presOf" srcId="{7F2F8123-7B5F-42A6-B384-B987BF9B8ECA}" destId="{D9DD7F8C-118C-4854-A1A9-BF1D8F09587A}" srcOrd="0" destOrd="0" presId="urn:microsoft.com/office/officeart/2005/8/layout/cycle1"/>
    <dgm:cxn modelId="{18A9169D-4B45-4069-B2C3-C2AFFB22B69C}" srcId="{35D0FAFF-6DBF-4C29-8664-DDB1EE58118F}" destId="{7F2F8123-7B5F-42A6-B384-B987BF9B8ECA}" srcOrd="8" destOrd="0" parTransId="{FF5B51E8-A707-41A2-A1C6-A86944857284}" sibTransId="{3C5F4E54-7247-40AE-881C-F27C830A6335}"/>
    <dgm:cxn modelId="{3A45049F-0D1B-49E4-9613-053593BC6207}" srcId="{35D0FAFF-6DBF-4C29-8664-DDB1EE58118F}" destId="{0FC5526C-9364-4C58-BC39-38F2D7B64F27}" srcOrd="1" destOrd="0" parTransId="{872BB110-D2F2-4FE2-A77D-5E9795102D57}" sibTransId="{A4D2A40C-A00D-4FB8-8911-EED8C1F30CD8}"/>
    <dgm:cxn modelId="{60CAA3A9-5F8D-421E-BE2C-AFE691AE78E1}" srcId="{35D0FAFF-6DBF-4C29-8664-DDB1EE58118F}" destId="{D0C3A141-A72C-43FA-9F62-C7C3B5E81BC2}" srcOrd="15" destOrd="0" parTransId="{5A8D0738-01FF-4751-89BF-8EFAC7B455CA}" sibTransId="{9292EB9D-9DBE-42EF-BDCA-DD6CDFFEA904}"/>
    <dgm:cxn modelId="{4EFD6DAD-DE9D-4742-877E-6C3FD1495BC6}" type="presOf" srcId="{A4D2A40C-A00D-4FB8-8911-EED8C1F30CD8}" destId="{7CDDC799-5C37-49FE-9AB3-EC23F85237A2}" srcOrd="0" destOrd="0" presId="urn:microsoft.com/office/officeart/2005/8/layout/cycle1"/>
    <dgm:cxn modelId="{E36083AD-3745-46BC-95CD-CEE40846A270}" srcId="{35D0FAFF-6DBF-4C29-8664-DDB1EE58118F}" destId="{353A116F-07AA-4094-B1BB-A15DAAAF2B22}" srcOrd="4" destOrd="0" parTransId="{D6F1F73F-3B8E-4E0C-A63B-2514A831CB59}" sibTransId="{95BB959F-0494-494C-925B-F7746C42CBED}"/>
    <dgm:cxn modelId="{CCAA23B0-4771-4465-842C-2115CD69D234}" srcId="{35D0FAFF-6DBF-4C29-8664-DDB1EE58118F}" destId="{4F748376-4325-4BE1-8BD3-D8B3FDB2CCDC}" srcOrd="9" destOrd="0" parTransId="{583AD9B0-EC0D-44E2-A9E5-6D11E892CEB7}" sibTransId="{0BB4E5F5-2416-4670-8D22-6FE39A0BD38D}"/>
    <dgm:cxn modelId="{3C8B86B1-BE25-460D-9843-18E31F961B28}" srcId="{35D0FAFF-6DBF-4C29-8664-DDB1EE58118F}" destId="{769B4DE2-1C0B-4F8B-A93A-8D3565F0871D}" srcOrd="17" destOrd="0" parTransId="{3661EAB2-BE51-49EE-8523-585CB925970A}" sibTransId="{8278A5FB-F2BF-4086-95C2-8996CD96046C}"/>
    <dgm:cxn modelId="{1249F9B4-8E23-4D63-81A9-7B4F23D8168B}" type="presOf" srcId="{8278A5FB-F2BF-4086-95C2-8996CD96046C}" destId="{31563AB5-B4FC-4BE1-B188-F61754370758}" srcOrd="0" destOrd="0" presId="urn:microsoft.com/office/officeart/2005/8/layout/cycle1"/>
    <dgm:cxn modelId="{03379DC8-618F-4E25-AF7B-03B37BE4C991}" type="presOf" srcId="{278B48CC-E55E-431F-A722-62F9CB4A7E0D}" destId="{F119A04A-C15C-46C2-88BB-ADE3C8709763}" srcOrd="0" destOrd="0" presId="urn:microsoft.com/office/officeart/2005/8/layout/cycle1"/>
    <dgm:cxn modelId="{8CA636CB-D3FF-4D4F-B86C-F16E6F40D449}" type="presOf" srcId="{2A40AC93-94A3-4634-82CA-07475A2EFD24}" destId="{0CFD8D71-008E-44CA-9159-59F0340A0EE4}" srcOrd="0" destOrd="0" presId="urn:microsoft.com/office/officeart/2005/8/layout/cycle1"/>
    <dgm:cxn modelId="{69046ACE-27F2-4DC0-9A6C-389EF77A5FCA}" type="presOf" srcId="{67B870C8-8566-4B29-BB58-48438DD23DF9}" destId="{FE8E8645-9BB3-42EE-83A8-007A30246CF2}" srcOrd="0" destOrd="0" presId="urn:microsoft.com/office/officeart/2005/8/layout/cycle1"/>
    <dgm:cxn modelId="{2959EFDA-DE7E-45B6-A319-600B2556AFA1}" type="presOf" srcId="{CD24432D-28C2-4055-8592-0E4E18F1A8D7}" destId="{51E778E7-4A1B-4D8F-A0C2-53ADBC938666}" srcOrd="0" destOrd="0" presId="urn:microsoft.com/office/officeart/2005/8/layout/cycle1"/>
    <dgm:cxn modelId="{80040AE3-41B1-409B-BD01-47D5E9F60594}" type="presOf" srcId="{EE1447DB-623B-4796-9F36-EBB06B9DDAF7}" destId="{B2AC36FB-9828-4750-B8E2-C40CDD180B62}" srcOrd="0" destOrd="0" presId="urn:microsoft.com/office/officeart/2005/8/layout/cycle1"/>
    <dgm:cxn modelId="{7DFD69E7-966B-4145-8040-C6A0604CED94}" type="presOf" srcId="{2E4D4DD3-B30D-4655-AB01-E4CB4A8CC686}" destId="{C24587BE-A43F-4486-A06F-3A5BD46575A6}" srcOrd="0" destOrd="0" presId="urn:microsoft.com/office/officeart/2005/8/layout/cycle1"/>
    <dgm:cxn modelId="{BDA0B4FE-BBA3-4D14-8305-4FB18A5C4105}" type="presOf" srcId="{9292EB9D-9DBE-42EF-BDCA-DD6CDFFEA904}" destId="{3E917290-DFB9-42B7-8B36-101A4D2875EC}" srcOrd="0" destOrd="0" presId="urn:microsoft.com/office/officeart/2005/8/layout/cycle1"/>
    <dgm:cxn modelId="{5C6C1C49-2238-4571-81BF-D67CDC2DF27B}" type="presParOf" srcId="{54D0C9DF-8E15-49F3-8B22-66021F2F6B82}" destId="{AB8B4954-CEEC-499D-8FE8-F8A39E26831C}" srcOrd="0" destOrd="0" presId="urn:microsoft.com/office/officeart/2005/8/layout/cycle1"/>
    <dgm:cxn modelId="{19420605-15C4-4C9F-879F-E980384906EE}" type="presParOf" srcId="{54D0C9DF-8E15-49F3-8B22-66021F2F6B82}" destId="{4975B3C2-E657-404C-A645-B6D0650EEFFA}" srcOrd="1" destOrd="0" presId="urn:microsoft.com/office/officeart/2005/8/layout/cycle1"/>
    <dgm:cxn modelId="{536C301E-441A-4A7C-B79A-F63A4FBF273E}" type="presParOf" srcId="{54D0C9DF-8E15-49F3-8B22-66021F2F6B82}" destId="{C24587BE-A43F-4486-A06F-3A5BD46575A6}" srcOrd="2" destOrd="0" presId="urn:microsoft.com/office/officeart/2005/8/layout/cycle1"/>
    <dgm:cxn modelId="{7E689654-1A15-4922-A7FA-F8BE0046F8DC}" type="presParOf" srcId="{54D0C9DF-8E15-49F3-8B22-66021F2F6B82}" destId="{26E847A4-F93F-48B8-B3F9-B7D11EDE44A6}" srcOrd="3" destOrd="0" presId="urn:microsoft.com/office/officeart/2005/8/layout/cycle1"/>
    <dgm:cxn modelId="{CCE2797F-68BB-4E26-BA3F-4DE6B4DC5987}" type="presParOf" srcId="{54D0C9DF-8E15-49F3-8B22-66021F2F6B82}" destId="{BB5C9C63-4B0F-4269-A93C-EC7E9E49FCA0}" srcOrd="4" destOrd="0" presId="urn:microsoft.com/office/officeart/2005/8/layout/cycle1"/>
    <dgm:cxn modelId="{6DD9A5AC-D95D-41C2-AD5C-DAF87F47ED6F}" type="presParOf" srcId="{54D0C9DF-8E15-49F3-8B22-66021F2F6B82}" destId="{7CDDC799-5C37-49FE-9AB3-EC23F85237A2}" srcOrd="5" destOrd="0" presId="urn:microsoft.com/office/officeart/2005/8/layout/cycle1"/>
    <dgm:cxn modelId="{20420F5B-7A82-4E78-8CDC-05E8D321D9BC}" type="presParOf" srcId="{54D0C9DF-8E15-49F3-8B22-66021F2F6B82}" destId="{F09D7713-8433-4F6E-90DC-9C01DB98E6F1}" srcOrd="6" destOrd="0" presId="urn:microsoft.com/office/officeart/2005/8/layout/cycle1"/>
    <dgm:cxn modelId="{0206F71E-90B6-4723-9261-E32692912E39}" type="presParOf" srcId="{54D0C9DF-8E15-49F3-8B22-66021F2F6B82}" destId="{DB7CC4D2-183E-42D0-971C-BEBA8C16603D}" srcOrd="7" destOrd="0" presId="urn:microsoft.com/office/officeart/2005/8/layout/cycle1"/>
    <dgm:cxn modelId="{8936630B-98BD-481B-A637-AA540AC81124}" type="presParOf" srcId="{54D0C9DF-8E15-49F3-8B22-66021F2F6B82}" destId="{B2AC36FB-9828-4750-B8E2-C40CDD180B62}" srcOrd="8" destOrd="0" presId="urn:microsoft.com/office/officeart/2005/8/layout/cycle1"/>
    <dgm:cxn modelId="{A585597C-C228-48AC-B52E-967E4E4563A1}" type="presParOf" srcId="{54D0C9DF-8E15-49F3-8B22-66021F2F6B82}" destId="{BEE2F424-E39B-4980-8503-F41D3EE24290}" srcOrd="9" destOrd="0" presId="urn:microsoft.com/office/officeart/2005/8/layout/cycle1"/>
    <dgm:cxn modelId="{54E24CCA-ABE1-4BC8-B4CA-3370C8201567}" type="presParOf" srcId="{54D0C9DF-8E15-49F3-8B22-66021F2F6B82}" destId="{897288A7-E70F-4396-8474-E8F17948A8BB}" srcOrd="10" destOrd="0" presId="urn:microsoft.com/office/officeart/2005/8/layout/cycle1"/>
    <dgm:cxn modelId="{D9E7E6F5-482A-4601-870F-33EB67D475EC}" type="presParOf" srcId="{54D0C9DF-8E15-49F3-8B22-66021F2F6B82}" destId="{BF102723-C1AA-4201-9F25-887433893CEB}" srcOrd="11" destOrd="0" presId="urn:microsoft.com/office/officeart/2005/8/layout/cycle1"/>
    <dgm:cxn modelId="{D1AC8AAE-3242-45AD-BF92-F2CAF11EFB4A}" type="presParOf" srcId="{54D0C9DF-8E15-49F3-8B22-66021F2F6B82}" destId="{F42B7995-4F55-4412-AD8C-0A0BE257429B}" srcOrd="12" destOrd="0" presId="urn:microsoft.com/office/officeart/2005/8/layout/cycle1"/>
    <dgm:cxn modelId="{E4A8CF6C-57ED-4397-BEAE-85A7E9AEF27A}" type="presParOf" srcId="{54D0C9DF-8E15-49F3-8B22-66021F2F6B82}" destId="{F948F169-F24B-4055-86C0-A02A36FE810C}" srcOrd="13" destOrd="0" presId="urn:microsoft.com/office/officeart/2005/8/layout/cycle1"/>
    <dgm:cxn modelId="{F28FF817-C171-41D2-A526-A0A3DDB8DC06}" type="presParOf" srcId="{54D0C9DF-8E15-49F3-8B22-66021F2F6B82}" destId="{9C2805AC-7CD9-4735-9CE0-A6582E75DAB3}" srcOrd="14" destOrd="0" presId="urn:microsoft.com/office/officeart/2005/8/layout/cycle1"/>
    <dgm:cxn modelId="{D3AF6419-2EE6-4352-B224-593F8883411E}" type="presParOf" srcId="{54D0C9DF-8E15-49F3-8B22-66021F2F6B82}" destId="{36EFFC92-A3D3-4599-B685-3E7DE78EF6A0}" srcOrd="15" destOrd="0" presId="urn:microsoft.com/office/officeart/2005/8/layout/cycle1"/>
    <dgm:cxn modelId="{55966E1F-1EEE-46A2-90A4-5CA4058AA205}" type="presParOf" srcId="{54D0C9DF-8E15-49F3-8B22-66021F2F6B82}" destId="{0CFD8D71-008E-44CA-9159-59F0340A0EE4}" srcOrd="16" destOrd="0" presId="urn:microsoft.com/office/officeart/2005/8/layout/cycle1"/>
    <dgm:cxn modelId="{18C7E61B-A4EA-47F3-914F-288071B79FC5}" type="presParOf" srcId="{54D0C9DF-8E15-49F3-8B22-66021F2F6B82}" destId="{3F7C6402-2D57-430E-A1A0-BD7362343307}" srcOrd="17" destOrd="0" presId="urn:microsoft.com/office/officeart/2005/8/layout/cycle1"/>
    <dgm:cxn modelId="{BB993562-7140-43D5-8EFA-FB444BB93154}" type="presParOf" srcId="{54D0C9DF-8E15-49F3-8B22-66021F2F6B82}" destId="{1A505080-831A-4833-BCA3-F74105A0423C}" srcOrd="18" destOrd="0" presId="urn:microsoft.com/office/officeart/2005/8/layout/cycle1"/>
    <dgm:cxn modelId="{82CD08CE-F858-4288-B1F1-CDA6D4D07A40}" type="presParOf" srcId="{54D0C9DF-8E15-49F3-8B22-66021F2F6B82}" destId="{583D0688-6C11-4D92-946D-6532D9C4DBBC}" srcOrd="19" destOrd="0" presId="urn:microsoft.com/office/officeart/2005/8/layout/cycle1"/>
    <dgm:cxn modelId="{08764012-3BBE-4238-B178-EE8EC4261B96}" type="presParOf" srcId="{54D0C9DF-8E15-49F3-8B22-66021F2F6B82}" destId="{136697CA-C4D7-4A05-951D-A7D548A54316}" srcOrd="20" destOrd="0" presId="urn:microsoft.com/office/officeart/2005/8/layout/cycle1"/>
    <dgm:cxn modelId="{634E42F9-5E65-487E-8C99-19F580C31234}" type="presParOf" srcId="{54D0C9DF-8E15-49F3-8B22-66021F2F6B82}" destId="{4E7D46DE-38E0-4850-AA37-0CD7589FB5B6}" srcOrd="21" destOrd="0" presId="urn:microsoft.com/office/officeart/2005/8/layout/cycle1"/>
    <dgm:cxn modelId="{FBCC247C-13E8-4FE3-9D24-E4A825C67F06}" type="presParOf" srcId="{54D0C9DF-8E15-49F3-8B22-66021F2F6B82}" destId="{96C9F6AD-91D9-41E0-ADDB-C99F9E1B05C2}" srcOrd="22" destOrd="0" presId="urn:microsoft.com/office/officeart/2005/8/layout/cycle1"/>
    <dgm:cxn modelId="{B0468EC9-2DCF-4D7E-B92F-ED9A73C0A7D5}" type="presParOf" srcId="{54D0C9DF-8E15-49F3-8B22-66021F2F6B82}" destId="{99A8D8C8-0936-4C57-9255-A68871BD473B}" srcOrd="23" destOrd="0" presId="urn:microsoft.com/office/officeart/2005/8/layout/cycle1"/>
    <dgm:cxn modelId="{CBEF83BF-AB2B-4C29-9C8D-0F90E00AAD15}" type="presParOf" srcId="{54D0C9DF-8E15-49F3-8B22-66021F2F6B82}" destId="{7AB3526C-CFCA-4473-B201-D6FD2F9388E2}" srcOrd="24" destOrd="0" presId="urn:microsoft.com/office/officeart/2005/8/layout/cycle1"/>
    <dgm:cxn modelId="{F358F52D-0610-4CF5-A66E-F55FC4C65807}" type="presParOf" srcId="{54D0C9DF-8E15-49F3-8B22-66021F2F6B82}" destId="{D9DD7F8C-118C-4854-A1A9-BF1D8F09587A}" srcOrd="25" destOrd="0" presId="urn:microsoft.com/office/officeart/2005/8/layout/cycle1"/>
    <dgm:cxn modelId="{76C59E27-00EC-4406-BE6A-E814866EA0E4}" type="presParOf" srcId="{54D0C9DF-8E15-49F3-8B22-66021F2F6B82}" destId="{DC1E67E1-B680-4373-B432-16DEDA131D41}" srcOrd="26" destOrd="0" presId="urn:microsoft.com/office/officeart/2005/8/layout/cycle1"/>
    <dgm:cxn modelId="{8E0BCD6D-AB39-451A-AF62-1784C46A2A52}" type="presParOf" srcId="{54D0C9DF-8E15-49F3-8B22-66021F2F6B82}" destId="{EBEAC3D6-EEDD-48EE-9436-CA12CEEFA851}" srcOrd="27" destOrd="0" presId="urn:microsoft.com/office/officeart/2005/8/layout/cycle1"/>
    <dgm:cxn modelId="{1C7050D5-39A1-4129-B80A-8CB5AC302AC8}" type="presParOf" srcId="{54D0C9DF-8E15-49F3-8B22-66021F2F6B82}" destId="{1D36C7B7-9D18-4F69-AEBB-1C9B144B8A60}" srcOrd="28" destOrd="0" presId="urn:microsoft.com/office/officeart/2005/8/layout/cycle1"/>
    <dgm:cxn modelId="{A29ECB67-08E0-4642-B349-8187B8DF78F8}" type="presParOf" srcId="{54D0C9DF-8E15-49F3-8B22-66021F2F6B82}" destId="{22713048-BC57-4187-A0F9-BB020C5566A8}" srcOrd="29" destOrd="0" presId="urn:microsoft.com/office/officeart/2005/8/layout/cycle1"/>
    <dgm:cxn modelId="{09993AEE-19BF-4B75-A9E6-084AF77A1C2A}" type="presParOf" srcId="{54D0C9DF-8E15-49F3-8B22-66021F2F6B82}" destId="{49D6D990-4418-4AEB-A808-FEDFD99C8A6B}" srcOrd="30" destOrd="0" presId="urn:microsoft.com/office/officeart/2005/8/layout/cycle1"/>
    <dgm:cxn modelId="{34F95154-CA6A-48B2-8E1E-F056146265BF}" type="presParOf" srcId="{54D0C9DF-8E15-49F3-8B22-66021F2F6B82}" destId="{4118C543-1E3E-44B6-9744-D265065192A0}" srcOrd="31" destOrd="0" presId="urn:microsoft.com/office/officeart/2005/8/layout/cycle1"/>
    <dgm:cxn modelId="{53883E46-2A77-41D4-91E1-FDCCEF383578}" type="presParOf" srcId="{54D0C9DF-8E15-49F3-8B22-66021F2F6B82}" destId="{F119A04A-C15C-46C2-88BB-ADE3C8709763}" srcOrd="32" destOrd="0" presId="urn:microsoft.com/office/officeart/2005/8/layout/cycle1"/>
    <dgm:cxn modelId="{72F0E56D-F412-4D6F-A2AB-E75153061256}" type="presParOf" srcId="{54D0C9DF-8E15-49F3-8B22-66021F2F6B82}" destId="{44B4FCCC-1613-4087-81F5-3FB0BEB60836}" srcOrd="33" destOrd="0" presId="urn:microsoft.com/office/officeart/2005/8/layout/cycle1"/>
    <dgm:cxn modelId="{E6C58D8C-BEEA-4DC2-8E9E-FD6E5C582A8D}" type="presParOf" srcId="{54D0C9DF-8E15-49F3-8B22-66021F2F6B82}" destId="{682E904E-6E7B-475B-ADD4-EAEE515EC657}" srcOrd="34" destOrd="0" presId="urn:microsoft.com/office/officeart/2005/8/layout/cycle1"/>
    <dgm:cxn modelId="{785BAFAE-CD62-40B6-899A-A183DD92646A}" type="presParOf" srcId="{54D0C9DF-8E15-49F3-8B22-66021F2F6B82}" destId="{AAF9FC68-B402-4C59-9B31-E458F16F7D47}" srcOrd="35" destOrd="0" presId="urn:microsoft.com/office/officeart/2005/8/layout/cycle1"/>
    <dgm:cxn modelId="{7F992780-9B86-467D-84CE-D76776E2962B}" type="presParOf" srcId="{54D0C9DF-8E15-49F3-8B22-66021F2F6B82}" destId="{566C2A14-36AA-4162-A924-2E1C9B3DB565}" srcOrd="36" destOrd="0" presId="urn:microsoft.com/office/officeart/2005/8/layout/cycle1"/>
    <dgm:cxn modelId="{56EB873B-135E-43A9-90D6-6B5DE3581D8D}" type="presParOf" srcId="{54D0C9DF-8E15-49F3-8B22-66021F2F6B82}" destId="{4881F71F-A5B9-472E-B335-627A07CB4A49}" srcOrd="37" destOrd="0" presId="urn:microsoft.com/office/officeart/2005/8/layout/cycle1"/>
    <dgm:cxn modelId="{FBF79841-C9E9-4ACE-8E9C-D25CA4A3A7B3}" type="presParOf" srcId="{54D0C9DF-8E15-49F3-8B22-66021F2F6B82}" destId="{8D63DC7C-B9B8-4C19-8CB9-AFA568E20E79}" srcOrd="38" destOrd="0" presId="urn:microsoft.com/office/officeart/2005/8/layout/cycle1"/>
    <dgm:cxn modelId="{8A32BECA-8EDF-41FC-AF76-975C5438DB6B}" type="presParOf" srcId="{54D0C9DF-8E15-49F3-8B22-66021F2F6B82}" destId="{933E2416-FDF3-468E-AAE4-96B3A798CAC0}" srcOrd="39" destOrd="0" presId="urn:microsoft.com/office/officeart/2005/8/layout/cycle1"/>
    <dgm:cxn modelId="{DDF0DC2C-80F3-4841-A54F-8CB6F53AE625}" type="presParOf" srcId="{54D0C9DF-8E15-49F3-8B22-66021F2F6B82}" destId="{FE8E8645-9BB3-42EE-83A8-007A30246CF2}" srcOrd="40" destOrd="0" presId="urn:microsoft.com/office/officeart/2005/8/layout/cycle1"/>
    <dgm:cxn modelId="{8B0CDA7B-8A0A-4BD5-A66E-782751032F36}" type="presParOf" srcId="{54D0C9DF-8E15-49F3-8B22-66021F2F6B82}" destId="{97234C75-ED3A-4DB7-A05E-4372A606A798}" srcOrd="41" destOrd="0" presId="urn:microsoft.com/office/officeart/2005/8/layout/cycle1"/>
    <dgm:cxn modelId="{58E3D2FA-75D2-4413-BE58-5485D38981AF}" type="presParOf" srcId="{54D0C9DF-8E15-49F3-8B22-66021F2F6B82}" destId="{6B56863A-70CF-4D6E-9E2E-7645E92AD46D}" srcOrd="42" destOrd="0" presId="urn:microsoft.com/office/officeart/2005/8/layout/cycle1"/>
    <dgm:cxn modelId="{B7629853-EC0D-452B-978A-2F1E2FA2E3E3}" type="presParOf" srcId="{54D0C9DF-8E15-49F3-8B22-66021F2F6B82}" destId="{BCA52B36-08E5-4B41-BC3A-C5005893821A}" srcOrd="43" destOrd="0" presId="urn:microsoft.com/office/officeart/2005/8/layout/cycle1"/>
    <dgm:cxn modelId="{0A732C62-B5A3-41E6-842B-510368D5A45B}" type="presParOf" srcId="{54D0C9DF-8E15-49F3-8B22-66021F2F6B82}" destId="{51E778E7-4A1B-4D8F-A0C2-53ADBC938666}" srcOrd="44" destOrd="0" presId="urn:microsoft.com/office/officeart/2005/8/layout/cycle1"/>
    <dgm:cxn modelId="{F014DEC4-08A2-4E61-A856-9F915B378489}" type="presParOf" srcId="{54D0C9DF-8E15-49F3-8B22-66021F2F6B82}" destId="{F65FCE4F-F3C2-45BA-BE2D-2649317217F3}" srcOrd="45" destOrd="0" presId="urn:microsoft.com/office/officeart/2005/8/layout/cycle1"/>
    <dgm:cxn modelId="{567E3F5D-A740-45AE-93C4-EA54F61191C4}" type="presParOf" srcId="{54D0C9DF-8E15-49F3-8B22-66021F2F6B82}" destId="{6539E844-EF9E-48A0-9787-0026283DC24A}" srcOrd="46" destOrd="0" presId="urn:microsoft.com/office/officeart/2005/8/layout/cycle1"/>
    <dgm:cxn modelId="{653D01A6-5632-4113-9722-60E97B8E21D3}" type="presParOf" srcId="{54D0C9DF-8E15-49F3-8B22-66021F2F6B82}" destId="{3E917290-DFB9-42B7-8B36-101A4D2875EC}" srcOrd="47" destOrd="0" presId="urn:microsoft.com/office/officeart/2005/8/layout/cycle1"/>
    <dgm:cxn modelId="{37F20CEC-E5D8-4EB4-B48B-17A7656C3DCB}" type="presParOf" srcId="{54D0C9DF-8E15-49F3-8B22-66021F2F6B82}" destId="{577A6D0C-8A16-405E-8EBD-39F7F3F39E1C}" srcOrd="48" destOrd="0" presId="urn:microsoft.com/office/officeart/2005/8/layout/cycle1"/>
    <dgm:cxn modelId="{6A70050A-6241-45C0-AB87-9E7326038B6D}" type="presParOf" srcId="{54D0C9DF-8E15-49F3-8B22-66021F2F6B82}" destId="{32313149-91EF-49D0-A7FB-7DD51E3CA0EA}" srcOrd="49" destOrd="0" presId="urn:microsoft.com/office/officeart/2005/8/layout/cycle1"/>
    <dgm:cxn modelId="{A6F60250-06E9-4DC4-AD37-22F924BBEC52}" type="presParOf" srcId="{54D0C9DF-8E15-49F3-8B22-66021F2F6B82}" destId="{38BAF6B8-32DC-49E9-8E42-1323D773B36A}" srcOrd="50" destOrd="0" presId="urn:microsoft.com/office/officeart/2005/8/layout/cycle1"/>
    <dgm:cxn modelId="{A813D7EB-6769-40AD-8B7C-200C33F7CADF}" type="presParOf" srcId="{54D0C9DF-8E15-49F3-8B22-66021F2F6B82}" destId="{30D90B2F-9065-4CE6-982B-DA0BD4C9D243}" srcOrd="51" destOrd="0" presId="urn:microsoft.com/office/officeart/2005/8/layout/cycle1"/>
    <dgm:cxn modelId="{7C05FBF2-9722-4A80-A6CC-377E34117FEB}" type="presParOf" srcId="{54D0C9DF-8E15-49F3-8B22-66021F2F6B82}" destId="{8F82CA14-6E74-40A7-87A9-D962AA12E4C2}" srcOrd="52" destOrd="0" presId="urn:microsoft.com/office/officeart/2005/8/layout/cycle1"/>
    <dgm:cxn modelId="{D4EE7566-4BF0-484B-AB19-345562DDF046}" type="presParOf" srcId="{54D0C9DF-8E15-49F3-8B22-66021F2F6B82}" destId="{31563AB5-B4FC-4BE1-B188-F61754370758}" srcOrd="53" destOrd="0" presId="urn:microsoft.com/office/officeart/2005/8/layout/cycle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E5471-D686-49CE-A658-2DACC2E65D0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2B5F2915-CC42-4917-A182-37495D512538}">
      <dgm:prSet phldrT="[Text]" custT="1"/>
      <dgm:spPr>
        <a:noFill/>
        <a:ln>
          <a:noFill/>
        </a:ln>
      </dgm:spPr>
      <dgm:t>
        <a:bodyPr/>
        <a:lstStyle/>
        <a:p>
          <a:r>
            <a:rPr lang="en-GB" sz="1100" b="1" dirty="0">
              <a:solidFill>
                <a:schemeClr val="bg1"/>
              </a:solidFill>
            </a:rPr>
            <a:t>Marital/civil partnership status</a:t>
          </a:r>
        </a:p>
      </dgm:t>
    </dgm:pt>
    <dgm:pt modelId="{3E1086CE-F9BC-4831-8A7E-BF347BE54ADF}" type="parTrans" cxnId="{389832DA-0B0C-4CA7-A985-554A63D65739}">
      <dgm:prSet/>
      <dgm:spPr/>
      <dgm:t>
        <a:bodyPr/>
        <a:lstStyle/>
        <a:p>
          <a:endParaRPr lang="en-GB" sz="1100" b="1">
            <a:solidFill>
              <a:schemeClr val="bg1"/>
            </a:solidFill>
          </a:endParaRPr>
        </a:p>
      </dgm:t>
    </dgm:pt>
    <dgm:pt modelId="{DCDB54F6-3C12-4A0C-BE25-3DF23039D750}" type="sibTrans" cxnId="{389832DA-0B0C-4CA7-A985-554A63D65739}">
      <dgm:prSet/>
      <dgm:spPr>
        <a:noFill/>
        <a:ln>
          <a:noFill/>
        </a:ln>
      </dgm:spPr>
      <dgm:t>
        <a:bodyPr/>
        <a:lstStyle/>
        <a:p>
          <a:endParaRPr lang="en-GB" sz="1100" b="1">
            <a:solidFill>
              <a:schemeClr val="bg1"/>
            </a:solidFill>
          </a:endParaRPr>
        </a:p>
      </dgm:t>
    </dgm:pt>
    <dgm:pt modelId="{AF0CA718-6350-4D1C-8B0F-C8F92F8E7D53}">
      <dgm:prSet phldrT="[Text]" custT="1"/>
      <dgm:spPr>
        <a:noFill/>
        <a:ln>
          <a:noFill/>
        </a:ln>
      </dgm:spPr>
      <dgm:t>
        <a:bodyPr/>
        <a:lstStyle/>
        <a:p>
          <a:r>
            <a:rPr lang="en-GB" sz="1100" b="1" dirty="0">
              <a:solidFill>
                <a:schemeClr val="bg1"/>
              </a:solidFill>
            </a:rPr>
            <a:t>Age</a:t>
          </a:r>
        </a:p>
      </dgm:t>
    </dgm:pt>
    <dgm:pt modelId="{8CB756DC-B7F5-40E6-9BDF-3847F7891235}" type="parTrans" cxnId="{A2E8156D-4C30-4555-9447-C53808708C87}">
      <dgm:prSet/>
      <dgm:spPr/>
      <dgm:t>
        <a:bodyPr/>
        <a:lstStyle/>
        <a:p>
          <a:endParaRPr lang="en-GB" sz="1100" b="1">
            <a:solidFill>
              <a:schemeClr val="bg1"/>
            </a:solidFill>
          </a:endParaRPr>
        </a:p>
      </dgm:t>
    </dgm:pt>
    <dgm:pt modelId="{C0D90866-ED1B-4785-A1C3-67CDC9D9EDCB}" type="sibTrans" cxnId="{A2E8156D-4C30-4555-9447-C53808708C87}">
      <dgm:prSet/>
      <dgm:spPr>
        <a:noFill/>
        <a:ln>
          <a:noFill/>
        </a:ln>
      </dgm:spPr>
      <dgm:t>
        <a:bodyPr/>
        <a:lstStyle/>
        <a:p>
          <a:endParaRPr lang="en-GB" sz="1100" b="1">
            <a:solidFill>
              <a:schemeClr val="bg1"/>
            </a:solidFill>
          </a:endParaRPr>
        </a:p>
      </dgm:t>
    </dgm:pt>
    <dgm:pt modelId="{5A332A08-E506-4453-A245-D0309640024C}">
      <dgm:prSet phldrT="[Text]" custT="1"/>
      <dgm:spPr>
        <a:noFill/>
        <a:ln>
          <a:noFill/>
        </a:ln>
      </dgm:spPr>
      <dgm:t>
        <a:bodyPr/>
        <a:lstStyle/>
        <a:p>
          <a:r>
            <a:rPr lang="en-GB" sz="1100" b="1" dirty="0">
              <a:solidFill>
                <a:schemeClr val="bg1"/>
              </a:solidFill>
            </a:rPr>
            <a:t>Disability</a:t>
          </a:r>
        </a:p>
      </dgm:t>
    </dgm:pt>
    <dgm:pt modelId="{67E57B10-AE8A-4894-8C3E-ED4AE27928C0}" type="parTrans" cxnId="{3A519785-1BB3-40B9-8EF2-3C23EA4FCC09}">
      <dgm:prSet/>
      <dgm:spPr/>
      <dgm:t>
        <a:bodyPr/>
        <a:lstStyle/>
        <a:p>
          <a:endParaRPr lang="en-GB" sz="1100" b="1">
            <a:solidFill>
              <a:schemeClr val="bg1"/>
            </a:solidFill>
          </a:endParaRPr>
        </a:p>
      </dgm:t>
    </dgm:pt>
    <dgm:pt modelId="{0E08DFDA-3E71-49D2-8C75-BF98275C5F9B}" type="sibTrans" cxnId="{3A519785-1BB3-40B9-8EF2-3C23EA4FCC09}">
      <dgm:prSet/>
      <dgm:spPr>
        <a:noFill/>
        <a:ln>
          <a:noFill/>
        </a:ln>
      </dgm:spPr>
      <dgm:t>
        <a:bodyPr/>
        <a:lstStyle/>
        <a:p>
          <a:endParaRPr lang="en-GB" sz="1100" b="1">
            <a:solidFill>
              <a:schemeClr val="bg1"/>
            </a:solidFill>
          </a:endParaRPr>
        </a:p>
      </dgm:t>
    </dgm:pt>
    <dgm:pt modelId="{E2399C04-188F-4417-AA33-A46EA179472E}">
      <dgm:prSet phldrT="[Text]" custT="1"/>
      <dgm:spPr>
        <a:noFill/>
        <a:ln>
          <a:noFill/>
        </a:ln>
      </dgm:spPr>
      <dgm:t>
        <a:bodyPr/>
        <a:lstStyle/>
        <a:p>
          <a:r>
            <a:rPr lang="en-GB" sz="1100" b="1" dirty="0">
              <a:solidFill>
                <a:schemeClr val="bg1"/>
              </a:solidFill>
            </a:rPr>
            <a:t>Sexual orientation</a:t>
          </a:r>
        </a:p>
      </dgm:t>
    </dgm:pt>
    <dgm:pt modelId="{592BE9DB-2909-4C1A-8B11-43D35F002FAB}" type="parTrans" cxnId="{57C79275-39BE-4B03-A35A-71537705BA88}">
      <dgm:prSet/>
      <dgm:spPr/>
      <dgm:t>
        <a:bodyPr/>
        <a:lstStyle/>
        <a:p>
          <a:endParaRPr lang="en-GB" sz="1100" b="1">
            <a:solidFill>
              <a:schemeClr val="bg1"/>
            </a:solidFill>
          </a:endParaRPr>
        </a:p>
      </dgm:t>
    </dgm:pt>
    <dgm:pt modelId="{13E9388C-B96A-43F0-8447-CD7DA97F8AE6}" type="sibTrans" cxnId="{57C79275-39BE-4B03-A35A-71537705BA88}">
      <dgm:prSet/>
      <dgm:spPr>
        <a:noFill/>
        <a:ln>
          <a:noFill/>
        </a:ln>
      </dgm:spPr>
      <dgm:t>
        <a:bodyPr/>
        <a:lstStyle/>
        <a:p>
          <a:endParaRPr lang="en-GB" sz="1100" b="1">
            <a:solidFill>
              <a:schemeClr val="bg1"/>
            </a:solidFill>
          </a:endParaRPr>
        </a:p>
      </dgm:t>
    </dgm:pt>
    <dgm:pt modelId="{07EF9C74-8162-4964-9471-FDC0FA5EF176}">
      <dgm:prSet custT="1"/>
      <dgm:spPr>
        <a:noFill/>
        <a:ln>
          <a:noFill/>
        </a:ln>
      </dgm:spPr>
      <dgm:t>
        <a:bodyPr/>
        <a:lstStyle/>
        <a:p>
          <a:r>
            <a:rPr lang="en-GB" sz="1100" b="1" dirty="0">
              <a:solidFill>
                <a:schemeClr val="bg1"/>
              </a:solidFill>
            </a:rPr>
            <a:t>Gender reassignment</a:t>
          </a:r>
        </a:p>
      </dgm:t>
    </dgm:pt>
    <dgm:pt modelId="{42D92512-8A2D-41FB-B0D1-E860FDFBA61F}" type="parTrans" cxnId="{614762FF-E457-4315-ADA9-650543D8613D}">
      <dgm:prSet/>
      <dgm:spPr/>
      <dgm:t>
        <a:bodyPr/>
        <a:lstStyle/>
        <a:p>
          <a:endParaRPr lang="en-GB" sz="1100" b="1">
            <a:solidFill>
              <a:schemeClr val="bg1"/>
            </a:solidFill>
          </a:endParaRPr>
        </a:p>
      </dgm:t>
    </dgm:pt>
    <dgm:pt modelId="{1164DBDC-A7EE-401B-A334-CDC199A4241E}" type="sibTrans" cxnId="{614762FF-E457-4315-ADA9-650543D8613D}">
      <dgm:prSet/>
      <dgm:spPr>
        <a:noFill/>
        <a:ln>
          <a:noFill/>
        </a:ln>
      </dgm:spPr>
      <dgm:t>
        <a:bodyPr/>
        <a:lstStyle/>
        <a:p>
          <a:endParaRPr lang="en-GB" sz="1100" b="1">
            <a:solidFill>
              <a:schemeClr val="bg1"/>
            </a:solidFill>
          </a:endParaRPr>
        </a:p>
      </dgm:t>
    </dgm:pt>
    <dgm:pt modelId="{BA8ACE63-6A25-4BEF-B06E-32E33C474F95}">
      <dgm:prSet custT="1"/>
      <dgm:spPr>
        <a:noFill/>
        <a:ln>
          <a:noFill/>
        </a:ln>
      </dgm:spPr>
      <dgm:t>
        <a:bodyPr/>
        <a:lstStyle/>
        <a:p>
          <a:r>
            <a:rPr lang="en-GB" sz="1100" b="1" dirty="0">
              <a:solidFill>
                <a:schemeClr val="bg1"/>
              </a:solidFill>
            </a:rPr>
            <a:t>     </a:t>
          </a:r>
        </a:p>
        <a:p>
          <a:endParaRPr lang="en-GB" sz="1100" b="1" dirty="0">
            <a:solidFill>
              <a:schemeClr val="bg1"/>
            </a:solidFill>
          </a:endParaRPr>
        </a:p>
        <a:p>
          <a:r>
            <a:rPr lang="en-GB" sz="1100" b="1" dirty="0">
              <a:solidFill>
                <a:schemeClr val="bg1"/>
              </a:solidFill>
            </a:rPr>
            <a:t>Pregnancy/ maternity leave</a:t>
          </a:r>
        </a:p>
      </dgm:t>
    </dgm:pt>
    <dgm:pt modelId="{88CA8A2F-91E5-4864-8116-1CFBCDF161AD}" type="parTrans" cxnId="{E6599AE9-010F-4FF4-B1D7-301966586BE7}">
      <dgm:prSet/>
      <dgm:spPr/>
      <dgm:t>
        <a:bodyPr/>
        <a:lstStyle/>
        <a:p>
          <a:endParaRPr lang="en-GB" sz="1100" b="1">
            <a:solidFill>
              <a:schemeClr val="bg1"/>
            </a:solidFill>
          </a:endParaRPr>
        </a:p>
      </dgm:t>
    </dgm:pt>
    <dgm:pt modelId="{BF98D042-0F63-4550-9ACB-9E199DC8FE83}" type="sibTrans" cxnId="{E6599AE9-010F-4FF4-B1D7-301966586BE7}">
      <dgm:prSet/>
      <dgm:spPr>
        <a:noFill/>
        <a:ln>
          <a:noFill/>
        </a:ln>
      </dgm:spPr>
      <dgm:t>
        <a:bodyPr/>
        <a:lstStyle/>
        <a:p>
          <a:endParaRPr lang="en-GB" sz="1100" b="1">
            <a:solidFill>
              <a:schemeClr val="bg1"/>
            </a:solidFill>
          </a:endParaRPr>
        </a:p>
      </dgm:t>
    </dgm:pt>
    <dgm:pt modelId="{72908A6C-9FF5-493D-9CB0-CA40988A8FB6}">
      <dgm:prSet custT="1"/>
      <dgm:spPr>
        <a:noFill/>
        <a:ln>
          <a:noFill/>
        </a:ln>
      </dgm:spPr>
      <dgm:t>
        <a:bodyPr/>
        <a:lstStyle/>
        <a:p>
          <a:r>
            <a:rPr lang="en-GB" sz="1100" b="1" dirty="0">
              <a:solidFill>
                <a:schemeClr val="bg1"/>
              </a:solidFill>
            </a:rPr>
            <a:t>Sex</a:t>
          </a:r>
        </a:p>
      </dgm:t>
    </dgm:pt>
    <dgm:pt modelId="{C1CB25E4-AC91-46CF-BC1C-FCB37C035A9D}" type="parTrans" cxnId="{B78EE21E-DA84-42FE-A216-AF05E1FD2B8D}">
      <dgm:prSet/>
      <dgm:spPr/>
      <dgm:t>
        <a:bodyPr/>
        <a:lstStyle/>
        <a:p>
          <a:endParaRPr lang="en-GB" sz="1100" b="1">
            <a:solidFill>
              <a:schemeClr val="bg1"/>
            </a:solidFill>
          </a:endParaRPr>
        </a:p>
      </dgm:t>
    </dgm:pt>
    <dgm:pt modelId="{39A96B0A-7752-4F99-B9AF-B2739702A92B}" type="sibTrans" cxnId="{B78EE21E-DA84-42FE-A216-AF05E1FD2B8D}">
      <dgm:prSet/>
      <dgm:spPr>
        <a:noFill/>
        <a:ln>
          <a:noFill/>
        </a:ln>
      </dgm:spPr>
      <dgm:t>
        <a:bodyPr/>
        <a:lstStyle/>
        <a:p>
          <a:endParaRPr lang="en-GB" sz="1100" b="1">
            <a:solidFill>
              <a:schemeClr val="bg1"/>
            </a:solidFill>
          </a:endParaRPr>
        </a:p>
      </dgm:t>
    </dgm:pt>
    <dgm:pt modelId="{20ECEDD1-A45D-45EB-A2A7-3F067A44668E}">
      <dgm:prSet custT="1"/>
      <dgm:spPr>
        <a:noFill/>
        <a:ln>
          <a:noFill/>
        </a:ln>
      </dgm:spPr>
      <dgm:t>
        <a:bodyPr/>
        <a:lstStyle/>
        <a:p>
          <a:r>
            <a:rPr lang="en-GB" sz="1100" b="1" dirty="0">
              <a:solidFill>
                <a:schemeClr val="bg1"/>
              </a:solidFill>
            </a:rPr>
            <a:t>Race</a:t>
          </a:r>
        </a:p>
      </dgm:t>
    </dgm:pt>
    <dgm:pt modelId="{6A399E98-8AFA-4CEF-BCBC-09C0B5A7BDA7}" type="parTrans" cxnId="{DF635CF0-BAA2-479A-B921-BA65FDD2E838}">
      <dgm:prSet/>
      <dgm:spPr/>
      <dgm:t>
        <a:bodyPr/>
        <a:lstStyle/>
        <a:p>
          <a:endParaRPr lang="en-GB" sz="1100" b="1">
            <a:solidFill>
              <a:schemeClr val="bg1"/>
            </a:solidFill>
          </a:endParaRPr>
        </a:p>
      </dgm:t>
    </dgm:pt>
    <dgm:pt modelId="{D4A5281E-D493-47C5-AA73-3B365F0DD86A}" type="sibTrans" cxnId="{DF635CF0-BAA2-479A-B921-BA65FDD2E838}">
      <dgm:prSet/>
      <dgm:spPr>
        <a:noFill/>
        <a:ln>
          <a:noFill/>
        </a:ln>
      </dgm:spPr>
      <dgm:t>
        <a:bodyPr/>
        <a:lstStyle/>
        <a:p>
          <a:endParaRPr lang="en-GB" sz="1100" b="1">
            <a:solidFill>
              <a:schemeClr val="bg1"/>
            </a:solidFill>
          </a:endParaRPr>
        </a:p>
      </dgm:t>
    </dgm:pt>
    <dgm:pt modelId="{7B90AAA9-6CA9-4235-AE43-F2B99967AFC3}">
      <dgm:prSet custT="1"/>
      <dgm:spPr>
        <a:noFill/>
        <a:ln>
          <a:noFill/>
        </a:ln>
      </dgm:spPr>
      <dgm:t>
        <a:bodyPr/>
        <a:lstStyle/>
        <a:p>
          <a:r>
            <a:rPr lang="en-GB" sz="1100" b="1" dirty="0">
              <a:solidFill>
                <a:schemeClr val="bg1"/>
              </a:solidFill>
            </a:rPr>
            <a:t>Religion or belief</a:t>
          </a:r>
        </a:p>
      </dgm:t>
    </dgm:pt>
    <dgm:pt modelId="{D7607682-A421-44B2-B1C6-056B363CE36D}" type="sibTrans" cxnId="{8CE8B9D8-2353-4338-A6E1-5E61FE86AF6E}">
      <dgm:prSet/>
      <dgm:spPr>
        <a:noFill/>
        <a:ln>
          <a:noFill/>
        </a:ln>
      </dgm:spPr>
      <dgm:t>
        <a:bodyPr/>
        <a:lstStyle/>
        <a:p>
          <a:endParaRPr lang="en-GB" sz="1100" b="1">
            <a:solidFill>
              <a:schemeClr val="bg1"/>
            </a:solidFill>
          </a:endParaRPr>
        </a:p>
      </dgm:t>
    </dgm:pt>
    <dgm:pt modelId="{815C55B0-5FE9-47DD-8C89-0FD15299C3F0}" type="parTrans" cxnId="{8CE8B9D8-2353-4338-A6E1-5E61FE86AF6E}">
      <dgm:prSet/>
      <dgm:spPr/>
      <dgm:t>
        <a:bodyPr/>
        <a:lstStyle/>
        <a:p>
          <a:endParaRPr lang="en-GB" sz="1100" b="1">
            <a:solidFill>
              <a:schemeClr val="bg1"/>
            </a:solidFill>
          </a:endParaRPr>
        </a:p>
      </dgm:t>
    </dgm:pt>
    <dgm:pt modelId="{493234C4-04DF-4E97-9FC9-7B0DCB7CC789}" type="pres">
      <dgm:prSet presAssocID="{7C0E5471-D686-49CE-A658-2DACC2E65D0B}" presName="cycle" presStyleCnt="0">
        <dgm:presLayoutVars>
          <dgm:dir/>
          <dgm:resizeHandles val="exact"/>
        </dgm:presLayoutVars>
      </dgm:prSet>
      <dgm:spPr/>
    </dgm:pt>
    <dgm:pt modelId="{7BF43323-61F3-4C84-BFD4-B9578E698039}" type="pres">
      <dgm:prSet presAssocID="{2B5F2915-CC42-4917-A182-37495D512538}" presName="dummy" presStyleCnt="0"/>
      <dgm:spPr/>
    </dgm:pt>
    <dgm:pt modelId="{F669F17C-D308-4631-A5AC-635B95C8A086}" type="pres">
      <dgm:prSet presAssocID="{2B5F2915-CC42-4917-A182-37495D512538}" presName="node" presStyleLbl="revTx" presStyleIdx="0" presStyleCnt="9" custScaleX="211716" custScaleY="211715" custRadScaleRad="97412" custRadScaleInc="12241">
        <dgm:presLayoutVars>
          <dgm:bulletEnabled val="1"/>
        </dgm:presLayoutVars>
      </dgm:prSet>
      <dgm:spPr/>
    </dgm:pt>
    <dgm:pt modelId="{C05577F6-DDAD-4694-9DB2-5FDA07070AF5}" type="pres">
      <dgm:prSet presAssocID="{DCDB54F6-3C12-4A0C-BE25-3DF23039D750}" presName="sibTrans" presStyleLbl="node1" presStyleIdx="0" presStyleCnt="9" custScaleX="195613" custScaleY="130409"/>
      <dgm:spPr/>
    </dgm:pt>
    <dgm:pt modelId="{63E3F63E-3CAD-4885-96C8-D29AFAD50117}" type="pres">
      <dgm:prSet presAssocID="{20ECEDD1-A45D-45EB-A2A7-3F067A44668E}" presName="dummy" presStyleCnt="0"/>
      <dgm:spPr/>
    </dgm:pt>
    <dgm:pt modelId="{58BDDEF5-F116-41AF-9673-5FC02E39D2D2}" type="pres">
      <dgm:prSet presAssocID="{20ECEDD1-A45D-45EB-A2A7-3F067A44668E}" presName="node" presStyleLbl="revTx" presStyleIdx="1" presStyleCnt="9" custScaleX="288246" custScaleY="211715" custRadScaleRad="98723" custRadScaleInc="-2874">
        <dgm:presLayoutVars>
          <dgm:bulletEnabled val="1"/>
        </dgm:presLayoutVars>
      </dgm:prSet>
      <dgm:spPr/>
    </dgm:pt>
    <dgm:pt modelId="{C039400F-E1EC-4B68-8B3B-116896123E18}" type="pres">
      <dgm:prSet presAssocID="{D4A5281E-D493-47C5-AA73-3B365F0DD86A}" presName="sibTrans" presStyleLbl="node1" presStyleIdx="1" presStyleCnt="9" custScaleX="195613" custScaleY="130409"/>
      <dgm:spPr/>
    </dgm:pt>
    <dgm:pt modelId="{CB7F516C-04B9-40BF-9106-4DE796F7F127}" type="pres">
      <dgm:prSet presAssocID="{72908A6C-9FF5-493D-9CB0-CA40988A8FB6}" presName="dummy" presStyleCnt="0"/>
      <dgm:spPr/>
    </dgm:pt>
    <dgm:pt modelId="{20B8429D-CC4A-4E68-BCF6-6D16F311EF08}" type="pres">
      <dgm:prSet presAssocID="{72908A6C-9FF5-493D-9CB0-CA40988A8FB6}" presName="node" presStyleLbl="revTx" presStyleIdx="2" presStyleCnt="9" custScaleX="211716" custScaleY="211715" custRadScaleRad="97232" custRadScaleInc="-11128">
        <dgm:presLayoutVars>
          <dgm:bulletEnabled val="1"/>
        </dgm:presLayoutVars>
      </dgm:prSet>
      <dgm:spPr/>
    </dgm:pt>
    <dgm:pt modelId="{2780BA61-8D16-4111-A80F-1C8AB420F3A4}" type="pres">
      <dgm:prSet presAssocID="{39A96B0A-7752-4F99-B9AF-B2739702A92B}" presName="sibTrans" presStyleLbl="node1" presStyleIdx="2" presStyleCnt="9" custScaleX="195613" custScaleY="130409"/>
      <dgm:spPr/>
    </dgm:pt>
    <dgm:pt modelId="{0176E01F-86A4-4839-8297-D06AC427E735}" type="pres">
      <dgm:prSet presAssocID="{BA8ACE63-6A25-4BEF-B06E-32E33C474F95}" presName="dummy" presStyleCnt="0"/>
      <dgm:spPr/>
    </dgm:pt>
    <dgm:pt modelId="{A9976376-1B4F-447F-BACD-C832B67B35DB}" type="pres">
      <dgm:prSet presAssocID="{BA8ACE63-6A25-4BEF-B06E-32E33C474F95}" presName="node" presStyleLbl="revTx" presStyleIdx="3" presStyleCnt="9" custScaleX="211716" custScaleY="211715" custRadScaleRad="87898" custRadScaleInc="-53329">
        <dgm:presLayoutVars>
          <dgm:bulletEnabled val="1"/>
        </dgm:presLayoutVars>
      </dgm:prSet>
      <dgm:spPr/>
    </dgm:pt>
    <dgm:pt modelId="{8D846C48-AD55-4CDD-8826-EC5200572C2B}" type="pres">
      <dgm:prSet presAssocID="{BF98D042-0F63-4550-9ACB-9E199DC8FE83}" presName="sibTrans" presStyleLbl="node1" presStyleIdx="3" presStyleCnt="9" custScaleX="195613" custScaleY="130409"/>
      <dgm:spPr/>
    </dgm:pt>
    <dgm:pt modelId="{FB367F71-AA4E-446A-854A-91A09867FB07}" type="pres">
      <dgm:prSet presAssocID="{07EF9C74-8162-4964-9471-FDC0FA5EF176}" presName="dummy" presStyleCnt="0"/>
      <dgm:spPr/>
    </dgm:pt>
    <dgm:pt modelId="{C617452B-27BC-4180-828B-91739BF93781}" type="pres">
      <dgm:prSet presAssocID="{07EF9C74-8162-4964-9471-FDC0FA5EF176}" presName="node" presStyleLbl="revTx" presStyleIdx="4" presStyleCnt="9" custScaleX="201420" custScaleY="256173" custRadScaleRad="94252" custRadScaleInc="-12997">
        <dgm:presLayoutVars>
          <dgm:bulletEnabled val="1"/>
        </dgm:presLayoutVars>
      </dgm:prSet>
      <dgm:spPr/>
    </dgm:pt>
    <dgm:pt modelId="{735C4586-B479-4C70-BD13-F6F41C97A504}" type="pres">
      <dgm:prSet presAssocID="{1164DBDC-A7EE-401B-A334-CDC199A4241E}" presName="sibTrans" presStyleLbl="node1" presStyleIdx="4" presStyleCnt="9" custScaleX="195613" custScaleY="130409"/>
      <dgm:spPr/>
    </dgm:pt>
    <dgm:pt modelId="{9F0E6579-3D94-4824-9452-DA2BDC2FD95C}" type="pres">
      <dgm:prSet presAssocID="{7B90AAA9-6CA9-4235-AE43-F2B99967AFC3}" presName="dummy" presStyleCnt="0"/>
      <dgm:spPr/>
    </dgm:pt>
    <dgm:pt modelId="{039E91D4-882C-4C56-BAF6-5D1DAF50A506}" type="pres">
      <dgm:prSet presAssocID="{7B90AAA9-6CA9-4235-AE43-F2B99967AFC3}" presName="node" presStyleLbl="revTx" presStyleIdx="5" presStyleCnt="9" custScaleX="211716" custScaleY="211715" custRadScaleRad="93821" custRadScaleInc="-9207">
        <dgm:presLayoutVars>
          <dgm:bulletEnabled val="1"/>
        </dgm:presLayoutVars>
      </dgm:prSet>
      <dgm:spPr/>
    </dgm:pt>
    <dgm:pt modelId="{9E2F36BB-B100-4664-94A0-9129227B4FE5}" type="pres">
      <dgm:prSet presAssocID="{D7607682-A421-44B2-B1C6-056B363CE36D}" presName="sibTrans" presStyleLbl="node1" presStyleIdx="5" presStyleCnt="9" custScaleX="195613" custScaleY="130409"/>
      <dgm:spPr/>
    </dgm:pt>
    <dgm:pt modelId="{2702D719-001B-47E0-BBD5-B9D351D77D9E}" type="pres">
      <dgm:prSet presAssocID="{AF0CA718-6350-4D1C-8B0F-C8F92F8E7D53}" presName="dummy" presStyleCnt="0"/>
      <dgm:spPr/>
    </dgm:pt>
    <dgm:pt modelId="{70DCF3BA-A0E5-4FFB-8932-BEFC5F9B91C2}" type="pres">
      <dgm:prSet presAssocID="{AF0CA718-6350-4D1C-8B0F-C8F92F8E7D53}" presName="node" presStyleLbl="revTx" presStyleIdx="6" presStyleCnt="9" custScaleX="211716" custScaleY="211715" custRadScaleRad="93106" custRadScaleInc="6796">
        <dgm:presLayoutVars>
          <dgm:bulletEnabled val="1"/>
        </dgm:presLayoutVars>
      </dgm:prSet>
      <dgm:spPr/>
    </dgm:pt>
    <dgm:pt modelId="{E74B1E8D-6169-4DB2-94A3-3BC93CE518D2}" type="pres">
      <dgm:prSet presAssocID="{C0D90866-ED1B-4785-A1C3-67CDC9D9EDCB}" presName="sibTrans" presStyleLbl="node1" presStyleIdx="6" presStyleCnt="9" custScaleX="195613" custScaleY="130409"/>
      <dgm:spPr/>
    </dgm:pt>
    <dgm:pt modelId="{80E75C07-D8B5-4466-BA8A-95E00E1B7381}" type="pres">
      <dgm:prSet presAssocID="{5A332A08-E506-4453-A245-D0309640024C}" presName="dummy" presStyleCnt="0"/>
      <dgm:spPr/>
    </dgm:pt>
    <dgm:pt modelId="{E14E892D-A437-4111-96B7-876BE247817B}" type="pres">
      <dgm:prSet presAssocID="{5A332A08-E506-4453-A245-D0309640024C}" presName="node" presStyleLbl="revTx" presStyleIdx="7" presStyleCnt="9" custScaleX="211716" custScaleY="211715" custRadScaleRad="95596" custRadScaleInc="11523">
        <dgm:presLayoutVars>
          <dgm:bulletEnabled val="1"/>
        </dgm:presLayoutVars>
      </dgm:prSet>
      <dgm:spPr/>
    </dgm:pt>
    <dgm:pt modelId="{92F6DA89-3675-478A-9FBB-6B47CD9177C1}" type="pres">
      <dgm:prSet presAssocID="{0E08DFDA-3E71-49D2-8C75-BF98275C5F9B}" presName="sibTrans" presStyleLbl="node1" presStyleIdx="7" presStyleCnt="9" custScaleX="195613" custScaleY="130409"/>
      <dgm:spPr/>
    </dgm:pt>
    <dgm:pt modelId="{CF0AEC1A-558E-46A2-BE3F-28DC06F4EC2C}" type="pres">
      <dgm:prSet presAssocID="{E2399C04-188F-4417-AA33-A46EA179472E}" presName="dummy" presStyleCnt="0"/>
      <dgm:spPr/>
    </dgm:pt>
    <dgm:pt modelId="{4B5DD52D-17DE-40C7-AD8E-0A499621433B}" type="pres">
      <dgm:prSet presAssocID="{E2399C04-188F-4417-AA33-A46EA179472E}" presName="node" presStyleLbl="revTx" presStyleIdx="8" presStyleCnt="9" custScaleX="211716" custScaleY="211715" custRadScaleRad="98883" custRadScaleInc="13957">
        <dgm:presLayoutVars>
          <dgm:bulletEnabled val="1"/>
        </dgm:presLayoutVars>
      </dgm:prSet>
      <dgm:spPr/>
    </dgm:pt>
    <dgm:pt modelId="{79AAEC6B-927B-4E81-A220-2BEDACA40541}" type="pres">
      <dgm:prSet presAssocID="{13E9388C-B96A-43F0-8447-CD7DA97F8AE6}" presName="sibTrans" presStyleLbl="node1" presStyleIdx="8" presStyleCnt="9" custScaleX="195613" custScaleY="130409"/>
      <dgm:spPr/>
    </dgm:pt>
  </dgm:ptLst>
  <dgm:cxnLst>
    <dgm:cxn modelId="{A02E9409-88C5-4A74-A9DD-DEE5D142E442}" type="presOf" srcId="{13E9388C-B96A-43F0-8447-CD7DA97F8AE6}" destId="{79AAEC6B-927B-4E81-A220-2BEDACA40541}" srcOrd="0" destOrd="0" presId="urn:microsoft.com/office/officeart/2005/8/layout/cycle1"/>
    <dgm:cxn modelId="{B78EE21E-DA84-42FE-A216-AF05E1FD2B8D}" srcId="{7C0E5471-D686-49CE-A658-2DACC2E65D0B}" destId="{72908A6C-9FF5-493D-9CB0-CA40988A8FB6}" srcOrd="2" destOrd="0" parTransId="{C1CB25E4-AC91-46CF-BC1C-FCB37C035A9D}" sibTransId="{39A96B0A-7752-4F99-B9AF-B2739702A92B}"/>
    <dgm:cxn modelId="{7222FC1E-D3B4-418C-9D1D-95132C91A48A}" type="presOf" srcId="{C0D90866-ED1B-4785-A1C3-67CDC9D9EDCB}" destId="{E74B1E8D-6169-4DB2-94A3-3BC93CE518D2}" srcOrd="0" destOrd="0" presId="urn:microsoft.com/office/officeart/2005/8/layout/cycle1"/>
    <dgm:cxn modelId="{81DEA02A-0375-4AD6-9832-069E75F1FBE7}" type="presOf" srcId="{72908A6C-9FF5-493D-9CB0-CA40988A8FB6}" destId="{20B8429D-CC4A-4E68-BCF6-6D16F311EF08}" srcOrd="0" destOrd="0" presId="urn:microsoft.com/office/officeart/2005/8/layout/cycle1"/>
    <dgm:cxn modelId="{A345B12D-928D-411E-9E76-4FCAFF8C1C03}" type="presOf" srcId="{D7607682-A421-44B2-B1C6-056B363CE36D}" destId="{9E2F36BB-B100-4664-94A0-9129227B4FE5}" srcOrd="0" destOrd="0" presId="urn:microsoft.com/office/officeart/2005/8/layout/cycle1"/>
    <dgm:cxn modelId="{8A0AC832-B261-4E13-B275-8E325F3155BB}" type="presOf" srcId="{2B5F2915-CC42-4917-A182-37495D512538}" destId="{F669F17C-D308-4631-A5AC-635B95C8A086}" srcOrd="0" destOrd="0" presId="urn:microsoft.com/office/officeart/2005/8/layout/cycle1"/>
    <dgm:cxn modelId="{4CD5E336-4AE8-4E16-94EA-14DC205EC11D}" type="presOf" srcId="{20ECEDD1-A45D-45EB-A2A7-3F067A44668E}" destId="{58BDDEF5-F116-41AF-9673-5FC02E39D2D2}" srcOrd="0" destOrd="0" presId="urn:microsoft.com/office/officeart/2005/8/layout/cycle1"/>
    <dgm:cxn modelId="{30B0FA4B-AC18-4D30-8A4F-CAEDF65D423A}" type="presOf" srcId="{7C0E5471-D686-49CE-A658-2DACC2E65D0B}" destId="{493234C4-04DF-4E97-9FC9-7B0DCB7CC789}" srcOrd="0" destOrd="0" presId="urn:microsoft.com/office/officeart/2005/8/layout/cycle1"/>
    <dgm:cxn modelId="{4B18CD6C-10E2-42D1-BB4A-37A4FBA6C6FE}" type="presOf" srcId="{D4A5281E-D493-47C5-AA73-3B365F0DD86A}" destId="{C039400F-E1EC-4B68-8B3B-116896123E18}" srcOrd="0" destOrd="0" presId="urn:microsoft.com/office/officeart/2005/8/layout/cycle1"/>
    <dgm:cxn modelId="{8CDF026D-EC7F-4D39-AFAB-3A87F2A3A621}" type="presOf" srcId="{5A332A08-E506-4453-A245-D0309640024C}" destId="{E14E892D-A437-4111-96B7-876BE247817B}" srcOrd="0" destOrd="0" presId="urn:microsoft.com/office/officeart/2005/8/layout/cycle1"/>
    <dgm:cxn modelId="{A2E8156D-4C30-4555-9447-C53808708C87}" srcId="{7C0E5471-D686-49CE-A658-2DACC2E65D0B}" destId="{AF0CA718-6350-4D1C-8B0F-C8F92F8E7D53}" srcOrd="6" destOrd="0" parTransId="{8CB756DC-B7F5-40E6-9BDF-3847F7891235}" sibTransId="{C0D90866-ED1B-4785-A1C3-67CDC9D9EDCB}"/>
    <dgm:cxn modelId="{F1BC7F4D-A9D8-4B62-932B-3F3CCD488704}" type="presOf" srcId="{BF98D042-0F63-4550-9ACB-9E199DC8FE83}" destId="{8D846C48-AD55-4CDD-8826-EC5200572C2B}" srcOrd="0" destOrd="0" presId="urn:microsoft.com/office/officeart/2005/8/layout/cycle1"/>
    <dgm:cxn modelId="{BD48C971-F773-4DDF-8CDE-B6A9106CFCF4}" type="presOf" srcId="{39A96B0A-7752-4F99-B9AF-B2739702A92B}" destId="{2780BA61-8D16-4111-A80F-1C8AB420F3A4}" srcOrd="0" destOrd="0" presId="urn:microsoft.com/office/officeart/2005/8/layout/cycle1"/>
    <dgm:cxn modelId="{57C79275-39BE-4B03-A35A-71537705BA88}" srcId="{7C0E5471-D686-49CE-A658-2DACC2E65D0B}" destId="{E2399C04-188F-4417-AA33-A46EA179472E}" srcOrd="8" destOrd="0" parTransId="{592BE9DB-2909-4C1A-8B11-43D35F002FAB}" sibTransId="{13E9388C-B96A-43F0-8447-CD7DA97F8AE6}"/>
    <dgm:cxn modelId="{569C3777-3EF8-4624-A3C4-56110788F355}" type="presOf" srcId="{BA8ACE63-6A25-4BEF-B06E-32E33C474F95}" destId="{A9976376-1B4F-447F-BACD-C832B67B35DB}" srcOrd="0" destOrd="0" presId="urn:microsoft.com/office/officeart/2005/8/layout/cycle1"/>
    <dgm:cxn modelId="{5BB3CD82-298A-4DCA-8906-E608047465BA}" type="presOf" srcId="{E2399C04-188F-4417-AA33-A46EA179472E}" destId="{4B5DD52D-17DE-40C7-AD8E-0A499621433B}" srcOrd="0" destOrd="0" presId="urn:microsoft.com/office/officeart/2005/8/layout/cycle1"/>
    <dgm:cxn modelId="{3A519785-1BB3-40B9-8EF2-3C23EA4FCC09}" srcId="{7C0E5471-D686-49CE-A658-2DACC2E65D0B}" destId="{5A332A08-E506-4453-A245-D0309640024C}" srcOrd="7" destOrd="0" parTransId="{67E57B10-AE8A-4894-8C3E-ED4AE27928C0}" sibTransId="{0E08DFDA-3E71-49D2-8C75-BF98275C5F9B}"/>
    <dgm:cxn modelId="{223D8D9F-95C1-402B-97E9-B9734F70AAA2}" type="presOf" srcId="{DCDB54F6-3C12-4A0C-BE25-3DF23039D750}" destId="{C05577F6-DDAD-4694-9DB2-5FDA07070AF5}" srcOrd="0" destOrd="0" presId="urn:microsoft.com/office/officeart/2005/8/layout/cycle1"/>
    <dgm:cxn modelId="{40F69DA0-F37D-4C43-AA0F-F0A3E6B92C85}" type="presOf" srcId="{07EF9C74-8162-4964-9471-FDC0FA5EF176}" destId="{C617452B-27BC-4180-828B-91739BF93781}" srcOrd="0" destOrd="0" presId="urn:microsoft.com/office/officeart/2005/8/layout/cycle1"/>
    <dgm:cxn modelId="{33106BBC-871D-4D80-AAD6-908863D53838}" type="presOf" srcId="{0E08DFDA-3E71-49D2-8C75-BF98275C5F9B}" destId="{92F6DA89-3675-478A-9FBB-6B47CD9177C1}" srcOrd="0" destOrd="0" presId="urn:microsoft.com/office/officeart/2005/8/layout/cycle1"/>
    <dgm:cxn modelId="{34F42ABF-B9F7-41EE-ADD0-9D4ACC596BE4}" type="presOf" srcId="{1164DBDC-A7EE-401B-A334-CDC199A4241E}" destId="{735C4586-B479-4C70-BD13-F6F41C97A504}" srcOrd="0" destOrd="0" presId="urn:microsoft.com/office/officeart/2005/8/layout/cycle1"/>
    <dgm:cxn modelId="{8CE8B9D8-2353-4338-A6E1-5E61FE86AF6E}" srcId="{7C0E5471-D686-49CE-A658-2DACC2E65D0B}" destId="{7B90AAA9-6CA9-4235-AE43-F2B99967AFC3}" srcOrd="5" destOrd="0" parTransId="{815C55B0-5FE9-47DD-8C89-0FD15299C3F0}" sibTransId="{D7607682-A421-44B2-B1C6-056B363CE36D}"/>
    <dgm:cxn modelId="{389832DA-0B0C-4CA7-A985-554A63D65739}" srcId="{7C0E5471-D686-49CE-A658-2DACC2E65D0B}" destId="{2B5F2915-CC42-4917-A182-37495D512538}" srcOrd="0" destOrd="0" parTransId="{3E1086CE-F9BC-4831-8A7E-BF347BE54ADF}" sibTransId="{DCDB54F6-3C12-4A0C-BE25-3DF23039D750}"/>
    <dgm:cxn modelId="{D555BBDD-A78D-4623-A3DE-B3B7DF3A5F68}" type="presOf" srcId="{AF0CA718-6350-4D1C-8B0F-C8F92F8E7D53}" destId="{70DCF3BA-A0E5-4FFB-8932-BEFC5F9B91C2}" srcOrd="0" destOrd="0" presId="urn:microsoft.com/office/officeart/2005/8/layout/cycle1"/>
    <dgm:cxn modelId="{E6599AE9-010F-4FF4-B1D7-301966586BE7}" srcId="{7C0E5471-D686-49CE-A658-2DACC2E65D0B}" destId="{BA8ACE63-6A25-4BEF-B06E-32E33C474F95}" srcOrd="3" destOrd="0" parTransId="{88CA8A2F-91E5-4864-8116-1CFBCDF161AD}" sibTransId="{BF98D042-0F63-4550-9ACB-9E199DC8FE83}"/>
    <dgm:cxn modelId="{DF635CF0-BAA2-479A-B921-BA65FDD2E838}" srcId="{7C0E5471-D686-49CE-A658-2DACC2E65D0B}" destId="{20ECEDD1-A45D-45EB-A2A7-3F067A44668E}" srcOrd="1" destOrd="0" parTransId="{6A399E98-8AFA-4CEF-BCBC-09C0B5A7BDA7}" sibTransId="{D4A5281E-D493-47C5-AA73-3B365F0DD86A}"/>
    <dgm:cxn modelId="{C5802EFE-E885-4030-BAA0-D7648EBC078D}" type="presOf" srcId="{7B90AAA9-6CA9-4235-AE43-F2B99967AFC3}" destId="{039E91D4-882C-4C56-BAF6-5D1DAF50A506}" srcOrd="0" destOrd="0" presId="urn:microsoft.com/office/officeart/2005/8/layout/cycle1"/>
    <dgm:cxn modelId="{614762FF-E457-4315-ADA9-650543D8613D}" srcId="{7C0E5471-D686-49CE-A658-2DACC2E65D0B}" destId="{07EF9C74-8162-4964-9471-FDC0FA5EF176}" srcOrd="4" destOrd="0" parTransId="{42D92512-8A2D-41FB-B0D1-E860FDFBA61F}" sibTransId="{1164DBDC-A7EE-401B-A334-CDC199A4241E}"/>
    <dgm:cxn modelId="{1C0372C7-E598-4687-B043-6683BA2E6438}" type="presParOf" srcId="{493234C4-04DF-4E97-9FC9-7B0DCB7CC789}" destId="{7BF43323-61F3-4C84-BFD4-B9578E698039}" srcOrd="0" destOrd="0" presId="urn:microsoft.com/office/officeart/2005/8/layout/cycle1"/>
    <dgm:cxn modelId="{73564636-3681-48A1-A7DC-BA07480ED17D}" type="presParOf" srcId="{493234C4-04DF-4E97-9FC9-7B0DCB7CC789}" destId="{F669F17C-D308-4631-A5AC-635B95C8A086}" srcOrd="1" destOrd="0" presId="urn:microsoft.com/office/officeart/2005/8/layout/cycle1"/>
    <dgm:cxn modelId="{397580BD-D053-4477-AE7B-D9E11E25F6C8}" type="presParOf" srcId="{493234C4-04DF-4E97-9FC9-7B0DCB7CC789}" destId="{C05577F6-DDAD-4694-9DB2-5FDA07070AF5}" srcOrd="2" destOrd="0" presId="urn:microsoft.com/office/officeart/2005/8/layout/cycle1"/>
    <dgm:cxn modelId="{0DFBC09C-3293-4DEC-BAE7-2731D59769D2}" type="presParOf" srcId="{493234C4-04DF-4E97-9FC9-7B0DCB7CC789}" destId="{63E3F63E-3CAD-4885-96C8-D29AFAD50117}" srcOrd="3" destOrd="0" presId="urn:microsoft.com/office/officeart/2005/8/layout/cycle1"/>
    <dgm:cxn modelId="{CA0673FA-899D-44E7-831E-AF7A21538692}" type="presParOf" srcId="{493234C4-04DF-4E97-9FC9-7B0DCB7CC789}" destId="{58BDDEF5-F116-41AF-9673-5FC02E39D2D2}" srcOrd="4" destOrd="0" presId="urn:microsoft.com/office/officeart/2005/8/layout/cycle1"/>
    <dgm:cxn modelId="{DF6FA333-4244-4B38-8410-4E3DD1556CAA}" type="presParOf" srcId="{493234C4-04DF-4E97-9FC9-7B0DCB7CC789}" destId="{C039400F-E1EC-4B68-8B3B-116896123E18}" srcOrd="5" destOrd="0" presId="urn:microsoft.com/office/officeart/2005/8/layout/cycle1"/>
    <dgm:cxn modelId="{94C00E6C-F153-4984-A949-0F65FFDAEE16}" type="presParOf" srcId="{493234C4-04DF-4E97-9FC9-7B0DCB7CC789}" destId="{CB7F516C-04B9-40BF-9106-4DE796F7F127}" srcOrd="6" destOrd="0" presId="urn:microsoft.com/office/officeart/2005/8/layout/cycle1"/>
    <dgm:cxn modelId="{BA1D4945-EADB-4BF7-9EEE-DB271584152F}" type="presParOf" srcId="{493234C4-04DF-4E97-9FC9-7B0DCB7CC789}" destId="{20B8429D-CC4A-4E68-BCF6-6D16F311EF08}" srcOrd="7" destOrd="0" presId="urn:microsoft.com/office/officeart/2005/8/layout/cycle1"/>
    <dgm:cxn modelId="{928B7A69-00D3-4162-89E2-2EBE8C58D8DF}" type="presParOf" srcId="{493234C4-04DF-4E97-9FC9-7B0DCB7CC789}" destId="{2780BA61-8D16-4111-A80F-1C8AB420F3A4}" srcOrd="8" destOrd="0" presId="urn:microsoft.com/office/officeart/2005/8/layout/cycle1"/>
    <dgm:cxn modelId="{B129D61E-4D81-4116-9337-97B3322B0BF5}" type="presParOf" srcId="{493234C4-04DF-4E97-9FC9-7B0DCB7CC789}" destId="{0176E01F-86A4-4839-8297-D06AC427E735}" srcOrd="9" destOrd="0" presId="urn:microsoft.com/office/officeart/2005/8/layout/cycle1"/>
    <dgm:cxn modelId="{38C84C78-9ED6-46B7-8FA2-0C8D40DE5667}" type="presParOf" srcId="{493234C4-04DF-4E97-9FC9-7B0DCB7CC789}" destId="{A9976376-1B4F-447F-BACD-C832B67B35DB}" srcOrd="10" destOrd="0" presId="urn:microsoft.com/office/officeart/2005/8/layout/cycle1"/>
    <dgm:cxn modelId="{E6EF5546-A08F-46B9-B23E-AD233F784E3C}" type="presParOf" srcId="{493234C4-04DF-4E97-9FC9-7B0DCB7CC789}" destId="{8D846C48-AD55-4CDD-8826-EC5200572C2B}" srcOrd="11" destOrd="0" presId="urn:microsoft.com/office/officeart/2005/8/layout/cycle1"/>
    <dgm:cxn modelId="{AEA7E4C5-A6DC-4F7F-A944-1FB4610DDFFD}" type="presParOf" srcId="{493234C4-04DF-4E97-9FC9-7B0DCB7CC789}" destId="{FB367F71-AA4E-446A-854A-91A09867FB07}" srcOrd="12" destOrd="0" presId="urn:microsoft.com/office/officeart/2005/8/layout/cycle1"/>
    <dgm:cxn modelId="{C4C0A660-8E67-4EF4-8F60-28697A84DFC6}" type="presParOf" srcId="{493234C4-04DF-4E97-9FC9-7B0DCB7CC789}" destId="{C617452B-27BC-4180-828B-91739BF93781}" srcOrd="13" destOrd="0" presId="urn:microsoft.com/office/officeart/2005/8/layout/cycle1"/>
    <dgm:cxn modelId="{D3C36449-C99A-4F11-A466-F4CDE815129B}" type="presParOf" srcId="{493234C4-04DF-4E97-9FC9-7B0DCB7CC789}" destId="{735C4586-B479-4C70-BD13-F6F41C97A504}" srcOrd="14" destOrd="0" presId="urn:microsoft.com/office/officeart/2005/8/layout/cycle1"/>
    <dgm:cxn modelId="{661C98F0-D315-49E1-9E95-42205E29D29C}" type="presParOf" srcId="{493234C4-04DF-4E97-9FC9-7B0DCB7CC789}" destId="{9F0E6579-3D94-4824-9452-DA2BDC2FD95C}" srcOrd="15" destOrd="0" presId="urn:microsoft.com/office/officeart/2005/8/layout/cycle1"/>
    <dgm:cxn modelId="{881005FE-57CD-4316-BBD3-A374EC260EBB}" type="presParOf" srcId="{493234C4-04DF-4E97-9FC9-7B0DCB7CC789}" destId="{039E91D4-882C-4C56-BAF6-5D1DAF50A506}" srcOrd="16" destOrd="0" presId="urn:microsoft.com/office/officeart/2005/8/layout/cycle1"/>
    <dgm:cxn modelId="{16EDBE58-E3E4-44B1-9CEC-724767243092}" type="presParOf" srcId="{493234C4-04DF-4E97-9FC9-7B0DCB7CC789}" destId="{9E2F36BB-B100-4664-94A0-9129227B4FE5}" srcOrd="17" destOrd="0" presId="urn:microsoft.com/office/officeart/2005/8/layout/cycle1"/>
    <dgm:cxn modelId="{AC30B63F-6781-4221-90AC-64DBA08CF42E}" type="presParOf" srcId="{493234C4-04DF-4E97-9FC9-7B0DCB7CC789}" destId="{2702D719-001B-47E0-BBD5-B9D351D77D9E}" srcOrd="18" destOrd="0" presId="urn:microsoft.com/office/officeart/2005/8/layout/cycle1"/>
    <dgm:cxn modelId="{05F83954-9B67-4E97-8F1D-2498C8F48090}" type="presParOf" srcId="{493234C4-04DF-4E97-9FC9-7B0DCB7CC789}" destId="{70DCF3BA-A0E5-4FFB-8932-BEFC5F9B91C2}" srcOrd="19" destOrd="0" presId="urn:microsoft.com/office/officeart/2005/8/layout/cycle1"/>
    <dgm:cxn modelId="{CCF643AB-6261-4C5E-8112-E69EF823F4DB}" type="presParOf" srcId="{493234C4-04DF-4E97-9FC9-7B0DCB7CC789}" destId="{E74B1E8D-6169-4DB2-94A3-3BC93CE518D2}" srcOrd="20" destOrd="0" presId="urn:microsoft.com/office/officeart/2005/8/layout/cycle1"/>
    <dgm:cxn modelId="{C96A58A9-1131-46B0-8E8A-F7D06870EF4F}" type="presParOf" srcId="{493234C4-04DF-4E97-9FC9-7B0DCB7CC789}" destId="{80E75C07-D8B5-4466-BA8A-95E00E1B7381}" srcOrd="21" destOrd="0" presId="urn:microsoft.com/office/officeart/2005/8/layout/cycle1"/>
    <dgm:cxn modelId="{C23D525D-4B27-41F3-8643-765B53221D79}" type="presParOf" srcId="{493234C4-04DF-4E97-9FC9-7B0DCB7CC789}" destId="{E14E892D-A437-4111-96B7-876BE247817B}" srcOrd="22" destOrd="0" presId="urn:microsoft.com/office/officeart/2005/8/layout/cycle1"/>
    <dgm:cxn modelId="{93EFF80E-DEB9-4005-B2BC-185AD430892D}" type="presParOf" srcId="{493234C4-04DF-4E97-9FC9-7B0DCB7CC789}" destId="{92F6DA89-3675-478A-9FBB-6B47CD9177C1}" srcOrd="23" destOrd="0" presId="urn:microsoft.com/office/officeart/2005/8/layout/cycle1"/>
    <dgm:cxn modelId="{C2D2D7C0-F16D-4A92-A51B-AE6016E330C0}" type="presParOf" srcId="{493234C4-04DF-4E97-9FC9-7B0DCB7CC789}" destId="{CF0AEC1A-558E-46A2-BE3F-28DC06F4EC2C}" srcOrd="24" destOrd="0" presId="urn:microsoft.com/office/officeart/2005/8/layout/cycle1"/>
    <dgm:cxn modelId="{3CAD3156-96CB-4697-85FA-1620CBA70985}" type="presParOf" srcId="{493234C4-04DF-4E97-9FC9-7B0DCB7CC789}" destId="{4B5DD52D-17DE-40C7-AD8E-0A499621433B}" srcOrd="25" destOrd="0" presId="urn:microsoft.com/office/officeart/2005/8/layout/cycle1"/>
    <dgm:cxn modelId="{93B06DB5-23FD-461C-B63B-07162C2C090D}" type="presParOf" srcId="{493234C4-04DF-4E97-9FC9-7B0DCB7CC789}" destId="{79AAEC6B-927B-4E81-A220-2BEDACA40541}" srcOrd="26" destOrd="0" presId="urn:microsoft.com/office/officeart/2005/8/layout/cycle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2E8E5F-E24D-437D-860D-33794910D850}"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GB"/>
        </a:p>
      </dgm:t>
    </dgm:pt>
    <dgm:pt modelId="{78B4AB8B-34E6-4EA0-9DBA-9B0889AD46CD}">
      <dgm:prSet phldrT="[Text]"/>
      <dgm:spPr>
        <a:solidFill>
          <a:schemeClr val="bg2"/>
        </a:solidFill>
      </dgm:spPr>
      <dgm:t>
        <a:bodyPr/>
        <a:lstStyle/>
        <a:p>
          <a:r>
            <a:rPr lang="en-GB" b="1" dirty="0"/>
            <a:t>Bystander</a:t>
          </a:r>
        </a:p>
      </dgm:t>
    </dgm:pt>
    <dgm:pt modelId="{6603CCC2-9FBE-43F7-AFC1-3E69984E7C2A}" type="parTrans" cxnId="{F5208555-1244-4952-9504-BD8120D1835E}">
      <dgm:prSet/>
      <dgm:spPr/>
      <dgm:t>
        <a:bodyPr/>
        <a:lstStyle/>
        <a:p>
          <a:endParaRPr lang="en-GB"/>
        </a:p>
      </dgm:t>
    </dgm:pt>
    <dgm:pt modelId="{1F097E81-7785-4FE3-9812-917C31F4C333}" type="sibTrans" cxnId="{F5208555-1244-4952-9504-BD8120D1835E}">
      <dgm:prSet/>
      <dgm:spPr/>
      <dgm:t>
        <a:bodyPr/>
        <a:lstStyle/>
        <a:p>
          <a:endParaRPr lang="en-GB">
            <a:solidFill>
              <a:schemeClr val="bg1"/>
            </a:solidFill>
          </a:endParaRPr>
        </a:p>
      </dgm:t>
    </dgm:pt>
    <dgm:pt modelId="{14E664A8-2C51-41AF-AD80-9F8518EB77A2}">
      <dgm:prSet phldrT="[Text]"/>
      <dgm:spPr/>
      <dgm:t>
        <a:bodyPr/>
        <a:lstStyle/>
        <a:p>
          <a:r>
            <a:rPr lang="en-GB" b="1" dirty="0"/>
            <a:t>Beginner</a:t>
          </a:r>
        </a:p>
      </dgm:t>
    </dgm:pt>
    <dgm:pt modelId="{661F61D8-6EBC-49FB-87FE-093B9151D825}" type="parTrans" cxnId="{39870EF3-C167-4089-8338-DB73AE7BCA3E}">
      <dgm:prSet/>
      <dgm:spPr/>
      <dgm:t>
        <a:bodyPr/>
        <a:lstStyle/>
        <a:p>
          <a:endParaRPr lang="en-GB"/>
        </a:p>
      </dgm:t>
    </dgm:pt>
    <dgm:pt modelId="{00FEE387-DFEB-449A-B340-7E209FEFA758}" type="sibTrans" cxnId="{39870EF3-C167-4089-8338-DB73AE7BCA3E}">
      <dgm:prSet/>
      <dgm:spPr/>
      <dgm:t>
        <a:bodyPr/>
        <a:lstStyle/>
        <a:p>
          <a:endParaRPr lang="en-GB">
            <a:solidFill>
              <a:schemeClr val="bg1"/>
            </a:solidFill>
          </a:endParaRPr>
        </a:p>
      </dgm:t>
    </dgm:pt>
    <dgm:pt modelId="{F3C6E384-7BD2-47BB-B16A-00EB2F10F7AA}">
      <dgm:prSet phldrT="[Text]"/>
      <dgm:spPr>
        <a:solidFill>
          <a:schemeClr val="tx2"/>
        </a:solidFill>
      </dgm:spPr>
      <dgm:t>
        <a:bodyPr/>
        <a:lstStyle/>
        <a:p>
          <a:r>
            <a:rPr lang="en-GB" b="1" dirty="0">
              <a:solidFill>
                <a:schemeClr val="bg1"/>
              </a:solidFill>
            </a:rPr>
            <a:t>Improver</a:t>
          </a:r>
        </a:p>
      </dgm:t>
    </dgm:pt>
    <dgm:pt modelId="{3BDF3373-AF04-436D-8D28-D9C0A5D16965}" type="parTrans" cxnId="{583412F1-4127-4D5F-BB6D-D474CF5AB85D}">
      <dgm:prSet/>
      <dgm:spPr/>
      <dgm:t>
        <a:bodyPr/>
        <a:lstStyle/>
        <a:p>
          <a:endParaRPr lang="en-GB"/>
        </a:p>
      </dgm:t>
    </dgm:pt>
    <dgm:pt modelId="{4805013D-37E5-4A7C-B065-7C2130188BAF}" type="sibTrans" cxnId="{583412F1-4127-4D5F-BB6D-D474CF5AB85D}">
      <dgm:prSet/>
      <dgm:spPr/>
      <dgm:t>
        <a:bodyPr/>
        <a:lstStyle/>
        <a:p>
          <a:endParaRPr lang="en-GB">
            <a:solidFill>
              <a:schemeClr val="bg1"/>
            </a:solidFill>
          </a:endParaRPr>
        </a:p>
      </dgm:t>
    </dgm:pt>
    <dgm:pt modelId="{A34D476E-0FAC-4B57-8EE0-88BAF93C8FD5}">
      <dgm:prSet phldrT="[Text]"/>
      <dgm:spPr>
        <a:solidFill>
          <a:schemeClr val="tx1"/>
        </a:solidFill>
      </dgm:spPr>
      <dgm:t>
        <a:bodyPr/>
        <a:lstStyle/>
        <a:p>
          <a:r>
            <a:rPr lang="en-GB" b="1" dirty="0">
              <a:solidFill>
                <a:schemeClr val="bg1"/>
              </a:solidFill>
            </a:rPr>
            <a:t>Champion</a:t>
          </a:r>
        </a:p>
      </dgm:t>
    </dgm:pt>
    <dgm:pt modelId="{8665DE86-7E90-4C38-82BD-1DD877F149FE}" type="parTrans" cxnId="{8F1F5E91-DFF7-4A7D-B9C2-9C26113A88B2}">
      <dgm:prSet/>
      <dgm:spPr/>
      <dgm:t>
        <a:bodyPr/>
        <a:lstStyle/>
        <a:p>
          <a:endParaRPr lang="en-GB"/>
        </a:p>
      </dgm:t>
    </dgm:pt>
    <dgm:pt modelId="{B52CD346-47EE-417E-9C6D-2A329F187423}" type="sibTrans" cxnId="{8F1F5E91-DFF7-4A7D-B9C2-9C26113A88B2}">
      <dgm:prSet/>
      <dgm:spPr/>
      <dgm:t>
        <a:bodyPr/>
        <a:lstStyle/>
        <a:p>
          <a:endParaRPr lang="en-GB">
            <a:solidFill>
              <a:schemeClr val="bg1"/>
            </a:solidFill>
          </a:endParaRPr>
        </a:p>
      </dgm:t>
    </dgm:pt>
    <dgm:pt modelId="{E1604704-A968-4407-A312-9003DF969293}">
      <dgm:prSet/>
      <dgm:spPr>
        <a:solidFill>
          <a:schemeClr val="tx1"/>
        </a:solidFill>
      </dgm:spPr>
      <dgm:t>
        <a:bodyPr/>
        <a:lstStyle/>
        <a:p>
          <a:r>
            <a:rPr lang="en-GB" b="1" dirty="0">
              <a:solidFill>
                <a:schemeClr val="bg1"/>
              </a:solidFill>
            </a:rPr>
            <a:t>?</a:t>
          </a:r>
        </a:p>
      </dgm:t>
    </dgm:pt>
    <dgm:pt modelId="{A0E45AE3-4886-4DA9-8733-2330780CEE6D}" type="parTrans" cxnId="{BFD3AA33-D0AE-4362-AFC3-EA33C8CE1837}">
      <dgm:prSet/>
      <dgm:spPr/>
      <dgm:t>
        <a:bodyPr/>
        <a:lstStyle/>
        <a:p>
          <a:endParaRPr lang="en-GB"/>
        </a:p>
      </dgm:t>
    </dgm:pt>
    <dgm:pt modelId="{14FB96AD-D893-46B3-BF27-4971C23CA490}" type="sibTrans" cxnId="{BFD3AA33-D0AE-4362-AFC3-EA33C8CE1837}">
      <dgm:prSet/>
      <dgm:spPr/>
      <dgm:t>
        <a:bodyPr/>
        <a:lstStyle/>
        <a:p>
          <a:endParaRPr lang="en-GB">
            <a:solidFill>
              <a:schemeClr val="bg1"/>
            </a:solidFill>
          </a:endParaRPr>
        </a:p>
      </dgm:t>
    </dgm:pt>
    <dgm:pt modelId="{76097F98-A3B7-4E67-8EAF-85F555971BC7}">
      <dgm:prSet/>
      <dgm:spPr>
        <a:solidFill>
          <a:schemeClr val="tx1"/>
        </a:solidFill>
      </dgm:spPr>
      <dgm:t>
        <a:bodyPr/>
        <a:lstStyle/>
        <a:p>
          <a:r>
            <a:rPr lang="en-GB" b="1" dirty="0">
              <a:solidFill>
                <a:schemeClr val="bg1"/>
              </a:solidFill>
            </a:rPr>
            <a:t>?</a:t>
          </a:r>
        </a:p>
      </dgm:t>
    </dgm:pt>
    <dgm:pt modelId="{567C1E9E-14D8-4812-B83F-0C1276128EFD}" type="parTrans" cxnId="{376A3821-BCCE-4412-B4E5-70867E8A7A91}">
      <dgm:prSet/>
      <dgm:spPr/>
      <dgm:t>
        <a:bodyPr/>
        <a:lstStyle/>
        <a:p>
          <a:endParaRPr lang="en-GB"/>
        </a:p>
      </dgm:t>
    </dgm:pt>
    <dgm:pt modelId="{FC5EE43B-C428-45A6-A582-E71DE8848463}" type="sibTrans" cxnId="{376A3821-BCCE-4412-B4E5-70867E8A7A91}">
      <dgm:prSet/>
      <dgm:spPr/>
      <dgm:t>
        <a:bodyPr/>
        <a:lstStyle/>
        <a:p>
          <a:endParaRPr lang="en-GB">
            <a:solidFill>
              <a:schemeClr val="bg1"/>
            </a:solidFill>
          </a:endParaRPr>
        </a:p>
      </dgm:t>
    </dgm:pt>
    <dgm:pt modelId="{A1C9B5F8-5719-497A-8221-BA956B415BA3}">
      <dgm:prSet/>
      <dgm:spPr>
        <a:solidFill>
          <a:schemeClr val="tx1"/>
        </a:solidFill>
      </dgm:spPr>
      <dgm:t>
        <a:bodyPr/>
        <a:lstStyle/>
        <a:p>
          <a:r>
            <a:rPr lang="en-GB" b="1">
              <a:solidFill>
                <a:schemeClr val="bg1"/>
              </a:solidFill>
            </a:rPr>
            <a:t>?</a:t>
          </a:r>
          <a:endParaRPr lang="en-GB" b="1" dirty="0">
            <a:solidFill>
              <a:schemeClr val="bg1"/>
            </a:solidFill>
          </a:endParaRPr>
        </a:p>
      </dgm:t>
    </dgm:pt>
    <dgm:pt modelId="{8A870C74-B832-4E58-B2DE-5C8E3BC56E7C}" type="parTrans" cxnId="{048AA5A1-387B-4EF7-9CC4-83472CCF7DFE}">
      <dgm:prSet/>
      <dgm:spPr/>
      <dgm:t>
        <a:bodyPr/>
        <a:lstStyle/>
        <a:p>
          <a:endParaRPr lang="en-GB"/>
        </a:p>
      </dgm:t>
    </dgm:pt>
    <dgm:pt modelId="{9BE1EB5C-0912-4C49-A4DE-3E4BC3D70255}" type="sibTrans" cxnId="{048AA5A1-387B-4EF7-9CC4-83472CCF7DFE}">
      <dgm:prSet/>
      <dgm:spPr/>
      <dgm:t>
        <a:bodyPr/>
        <a:lstStyle/>
        <a:p>
          <a:endParaRPr lang="en-GB"/>
        </a:p>
      </dgm:t>
    </dgm:pt>
    <dgm:pt modelId="{13B700B8-7FF7-487C-976F-A993FBB6848C}" type="pres">
      <dgm:prSet presAssocID="{4B2E8E5F-E24D-437D-860D-33794910D850}" presName="Name0" presStyleCnt="0">
        <dgm:presLayoutVars>
          <dgm:dir/>
          <dgm:resizeHandles val="exact"/>
        </dgm:presLayoutVars>
      </dgm:prSet>
      <dgm:spPr/>
    </dgm:pt>
    <dgm:pt modelId="{BE64EE7D-0555-4469-B063-5B8627A0C3CC}" type="pres">
      <dgm:prSet presAssocID="{78B4AB8B-34E6-4EA0-9DBA-9B0889AD46CD}" presName="node" presStyleLbl="node1" presStyleIdx="0" presStyleCnt="7" custScaleY="46753" custLinFactNeighborX="-56581" custLinFactNeighborY="-5171">
        <dgm:presLayoutVars>
          <dgm:bulletEnabled val="1"/>
        </dgm:presLayoutVars>
      </dgm:prSet>
      <dgm:spPr>
        <a:prstGeom prst="roundRect">
          <a:avLst/>
        </a:prstGeom>
      </dgm:spPr>
    </dgm:pt>
    <dgm:pt modelId="{3735C0CC-C3B3-46F0-A7FE-C2ED4F18D736}" type="pres">
      <dgm:prSet presAssocID="{1F097E81-7785-4FE3-9812-917C31F4C333}" presName="sibTrans" presStyleLbl="sibTrans1D1" presStyleIdx="0" presStyleCnt="6"/>
      <dgm:spPr/>
    </dgm:pt>
    <dgm:pt modelId="{B31CEEAC-1CA8-4EAE-9D3D-DFB52D116047}" type="pres">
      <dgm:prSet presAssocID="{1F097E81-7785-4FE3-9812-917C31F4C333}" presName="connectorText" presStyleLbl="sibTrans1D1" presStyleIdx="0" presStyleCnt="6"/>
      <dgm:spPr/>
    </dgm:pt>
    <dgm:pt modelId="{91E7752F-20CA-4408-95EF-A17A649495EE}" type="pres">
      <dgm:prSet presAssocID="{14E664A8-2C51-41AF-AD80-9F8518EB77A2}" presName="node" presStyleLbl="node1" presStyleIdx="1" presStyleCnt="7" custScaleY="46753">
        <dgm:presLayoutVars>
          <dgm:bulletEnabled val="1"/>
        </dgm:presLayoutVars>
      </dgm:prSet>
      <dgm:spPr>
        <a:prstGeom prst="roundRect">
          <a:avLst/>
        </a:prstGeom>
      </dgm:spPr>
    </dgm:pt>
    <dgm:pt modelId="{2982AE65-7E39-4783-ADFA-DF92AAFE2C0D}" type="pres">
      <dgm:prSet presAssocID="{00FEE387-DFEB-449A-B340-7E209FEFA758}" presName="sibTrans" presStyleLbl="sibTrans1D1" presStyleIdx="1" presStyleCnt="6"/>
      <dgm:spPr/>
    </dgm:pt>
    <dgm:pt modelId="{CCBA8AEF-3238-4E41-96FA-8BFFC0326C98}" type="pres">
      <dgm:prSet presAssocID="{00FEE387-DFEB-449A-B340-7E209FEFA758}" presName="connectorText" presStyleLbl="sibTrans1D1" presStyleIdx="1" presStyleCnt="6"/>
      <dgm:spPr/>
    </dgm:pt>
    <dgm:pt modelId="{EB9B0B9C-30C6-425C-8090-AA79D2479B60}" type="pres">
      <dgm:prSet presAssocID="{E1604704-A968-4407-A312-9003DF969293}" presName="node" presStyleLbl="node1" presStyleIdx="2" presStyleCnt="7" custScaleX="51327" custScaleY="51327" custLinFactNeighborX="1290">
        <dgm:presLayoutVars>
          <dgm:bulletEnabled val="1"/>
        </dgm:presLayoutVars>
      </dgm:prSet>
      <dgm:spPr>
        <a:prstGeom prst="flowChartAlternateProcess">
          <a:avLst/>
        </a:prstGeom>
      </dgm:spPr>
    </dgm:pt>
    <dgm:pt modelId="{39C82BE6-D8BF-44D5-BE94-B89004B65743}" type="pres">
      <dgm:prSet presAssocID="{14FB96AD-D893-46B3-BF27-4971C23CA490}" presName="sibTrans" presStyleLbl="sibTrans1D1" presStyleIdx="2" presStyleCnt="6"/>
      <dgm:spPr/>
    </dgm:pt>
    <dgm:pt modelId="{78D1CA72-A6A1-483B-B053-770BF8119C17}" type="pres">
      <dgm:prSet presAssocID="{14FB96AD-D893-46B3-BF27-4971C23CA490}" presName="connectorText" presStyleLbl="sibTrans1D1" presStyleIdx="2" presStyleCnt="6"/>
      <dgm:spPr/>
    </dgm:pt>
    <dgm:pt modelId="{5066E3FE-E7A1-4DA5-BDA5-D979C3A15332}" type="pres">
      <dgm:prSet presAssocID="{F3C6E384-7BD2-47BB-B16A-00EB2F10F7AA}" presName="node" presStyleLbl="node1" presStyleIdx="3" presStyleCnt="7" custScaleY="46753">
        <dgm:presLayoutVars>
          <dgm:bulletEnabled val="1"/>
        </dgm:presLayoutVars>
      </dgm:prSet>
      <dgm:spPr>
        <a:prstGeom prst="roundRect">
          <a:avLst/>
        </a:prstGeom>
      </dgm:spPr>
    </dgm:pt>
    <dgm:pt modelId="{5ECE89E6-748D-43F9-8903-4387F3CB94EA}" type="pres">
      <dgm:prSet presAssocID="{4805013D-37E5-4A7C-B065-7C2130188BAF}" presName="sibTrans" presStyleLbl="sibTrans1D1" presStyleIdx="3" presStyleCnt="6"/>
      <dgm:spPr/>
    </dgm:pt>
    <dgm:pt modelId="{9349A0AE-70FE-4B27-8837-1069EBB2C620}" type="pres">
      <dgm:prSet presAssocID="{4805013D-37E5-4A7C-B065-7C2130188BAF}" presName="connectorText" presStyleLbl="sibTrans1D1" presStyleIdx="3" presStyleCnt="6"/>
      <dgm:spPr/>
    </dgm:pt>
    <dgm:pt modelId="{3F1BCEAD-A013-43DC-9732-32F92EFEC487}" type="pres">
      <dgm:prSet presAssocID="{76097F98-A3B7-4E67-8EAF-85F555971BC7}" presName="node" presStyleLbl="node1" presStyleIdx="4" presStyleCnt="7" custScaleX="51327" custScaleY="51327" custLinFactNeighborX="1290">
        <dgm:presLayoutVars>
          <dgm:bulletEnabled val="1"/>
        </dgm:presLayoutVars>
      </dgm:prSet>
      <dgm:spPr>
        <a:prstGeom prst="flowChartAlternateProcess">
          <a:avLst/>
        </a:prstGeom>
      </dgm:spPr>
    </dgm:pt>
    <dgm:pt modelId="{468F87E6-CD34-462C-9398-19DAC99B4EA4}" type="pres">
      <dgm:prSet presAssocID="{FC5EE43B-C428-45A6-A582-E71DE8848463}" presName="sibTrans" presStyleLbl="sibTrans1D1" presStyleIdx="4" presStyleCnt="6"/>
      <dgm:spPr/>
    </dgm:pt>
    <dgm:pt modelId="{003801C2-4465-45F6-AB73-94161BFA9E74}" type="pres">
      <dgm:prSet presAssocID="{FC5EE43B-C428-45A6-A582-E71DE8848463}" presName="connectorText" presStyleLbl="sibTrans1D1" presStyleIdx="4" presStyleCnt="6"/>
      <dgm:spPr/>
    </dgm:pt>
    <dgm:pt modelId="{5AE3A2F9-CC51-4C6B-A027-1B7B19B2959C}" type="pres">
      <dgm:prSet presAssocID="{A34D476E-0FAC-4B57-8EE0-88BAF93C8FD5}" presName="node" presStyleLbl="node1" presStyleIdx="5" presStyleCnt="7" custScaleY="46753">
        <dgm:presLayoutVars>
          <dgm:bulletEnabled val="1"/>
        </dgm:presLayoutVars>
      </dgm:prSet>
      <dgm:spPr>
        <a:prstGeom prst="roundRect">
          <a:avLst/>
        </a:prstGeom>
      </dgm:spPr>
    </dgm:pt>
    <dgm:pt modelId="{233E14F5-8646-4EAE-836D-4C0C7CB307A9}" type="pres">
      <dgm:prSet presAssocID="{B52CD346-47EE-417E-9C6D-2A329F187423}" presName="sibTrans" presStyleLbl="sibTrans1D1" presStyleIdx="5" presStyleCnt="6"/>
      <dgm:spPr/>
    </dgm:pt>
    <dgm:pt modelId="{6E8A4635-9C1E-46AD-9A4E-2EC52F33DF41}" type="pres">
      <dgm:prSet presAssocID="{B52CD346-47EE-417E-9C6D-2A329F187423}" presName="connectorText" presStyleLbl="sibTrans1D1" presStyleIdx="5" presStyleCnt="6"/>
      <dgm:spPr/>
    </dgm:pt>
    <dgm:pt modelId="{6431A884-FE68-4D80-9B9A-2AA8386EB114}" type="pres">
      <dgm:prSet presAssocID="{A1C9B5F8-5719-497A-8221-BA956B415BA3}" presName="node" presStyleLbl="node1" presStyleIdx="6" presStyleCnt="7" custScaleX="51327" custScaleY="51327" custLinFactNeighborX="1316" custLinFactNeighborY="263">
        <dgm:presLayoutVars>
          <dgm:bulletEnabled val="1"/>
        </dgm:presLayoutVars>
      </dgm:prSet>
      <dgm:spPr>
        <a:prstGeom prst="flowChartAlternateProcess">
          <a:avLst/>
        </a:prstGeom>
      </dgm:spPr>
    </dgm:pt>
  </dgm:ptLst>
  <dgm:cxnLst>
    <dgm:cxn modelId="{47399F01-D4CC-4810-80AD-68018AA535C0}" type="presOf" srcId="{4805013D-37E5-4A7C-B065-7C2130188BAF}" destId="{9349A0AE-70FE-4B27-8837-1069EBB2C620}" srcOrd="1" destOrd="0" presId="urn:microsoft.com/office/officeart/2005/8/layout/bProcess3"/>
    <dgm:cxn modelId="{E28F4402-CDFE-45FA-94E3-00B750C6D864}" type="presOf" srcId="{FC5EE43B-C428-45A6-A582-E71DE8848463}" destId="{468F87E6-CD34-462C-9398-19DAC99B4EA4}" srcOrd="0" destOrd="0" presId="urn:microsoft.com/office/officeart/2005/8/layout/bProcess3"/>
    <dgm:cxn modelId="{376A3821-BCCE-4412-B4E5-70867E8A7A91}" srcId="{4B2E8E5F-E24D-437D-860D-33794910D850}" destId="{76097F98-A3B7-4E67-8EAF-85F555971BC7}" srcOrd="4" destOrd="0" parTransId="{567C1E9E-14D8-4812-B83F-0C1276128EFD}" sibTransId="{FC5EE43B-C428-45A6-A582-E71DE8848463}"/>
    <dgm:cxn modelId="{7BA95026-E449-4BC4-80F6-835765249E4C}" type="presOf" srcId="{14E664A8-2C51-41AF-AD80-9F8518EB77A2}" destId="{91E7752F-20CA-4408-95EF-A17A649495EE}" srcOrd="0" destOrd="0" presId="urn:microsoft.com/office/officeart/2005/8/layout/bProcess3"/>
    <dgm:cxn modelId="{29E35E2E-C8B8-411C-8AB2-AEBC3C84060C}" type="presOf" srcId="{B52CD346-47EE-417E-9C6D-2A329F187423}" destId="{233E14F5-8646-4EAE-836D-4C0C7CB307A9}" srcOrd="0" destOrd="0" presId="urn:microsoft.com/office/officeart/2005/8/layout/bProcess3"/>
    <dgm:cxn modelId="{5C930632-19B6-47E5-8730-9295A587B3BA}" type="presOf" srcId="{78B4AB8B-34E6-4EA0-9DBA-9B0889AD46CD}" destId="{BE64EE7D-0555-4469-B063-5B8627A0C3CC}" srcOrd="0" destOrd="0" presId="urn:microsoft.com/office/officeart/2005/8/layout/bProcess3"/>
    <dgm:cxn modelId="{BFD3AA33-D0AE-4362-AFC3-EA33C8CE1837}" srcId="{4B2E8E5F-E24D-437D-860D-33794910D850}" destId="{E1604704-A968-4407-A312-9003DF969293}" srcOrd="2" destOrd="0" parTransId="{A0E45AE3-4886-4DA9-8733-2330780CEE6D}" sibTransId="{14FB96AD-D893-46B3-BF27-4971C23CA490}"/>
    <dgm:cxn modelId="{59B1D837-8D24-415A-81E8-B8239840A6D1}" type="presOf" srcId="{00FEE387-DFEB-449A-B340-7E209FEFA758}" destId="{2982AE65-7E39-4783-ADFA-DF92AAFE2C0D}" srcOrd="0" destOrd="0" presId="urn:microsoft.com/office/officeart/2005/8/layout/bProcess3"/>
    <dgm:cxn modelId="{E9D40E66-FAB1-47BB-86EF-CA59B2C4FE76}" type="presOf" srcId="{A1C9B5F8-5719-497A-8221-BA956B415BA3}" destId="{6431A884-FE68-4D80-9B9A-2AA8386EB114}" srcOrd="0" destOrd="0" presId="urn:microsoft.com/office/officeart/2005/8/layout/bProcess3"/>
    <dgm:cxn modelId="{94690E49-998A-4DD1-BA6F-EB6F679472BB}" type="presOf" srcId="{76097F98-A3B7-4E67-8EAF-85F555971BC7}" destId="{3F1BCEAD-A013-43DC-9732-32F92EFEC487}" srcOrd="0" destOrd="0" presId="urn:microsoft.com/office/officeart/2005/8/layout/bProcess3"/>
    <dgm:cxn modelId="{DD9DBE69-46AD-40C5-BD94-BA2C18D43469}" type="presOf" srcId="{F3C6E384-7BD2-47BB-B16A-00EB2F10F7AA}" destId="{5066E3FE-E7A1-4DA5-BDA5-D979C3A15332}" srcOrd="0" destOrd="0" presId="urn:microsoft.com/office/officeart/2005/8/layout/bProcess3"/>
    <dgm:cxn modelId="{F5208555-1244-4952-9504-BD8120D1835E}" srcId="{4B2E8E5F-E24D-437D-860D-33794910D850}" destId="{78B4AB8B-34E6-4EA0-9DBA-9B0889AD46CD}" srcOrd="0" destOrd="0" parTransId="{6603CCC2-9FBE-43F7-AFC1-3E69984E7C2A}" sibTransId="{1F097E81-7785-4FE3-9812-917C31F4C333}"/>
    <dgm:cxn modelId="{D5CB9483-02E7-43B1-9CE5-DB20EBEB6AF3}" type="presOf" srcId="{4B2E8E5F-E24D-437D-860D-33794910D850}" destId="{13B700B8-7FF7-487C-976F-A993FBB6848C}" srcOrd="0" destOrd="0" presId="urn:microsoft.com/office/officeart/2005/8/layout/bProcess3"/>
    <dgm:cxn modelId="{CDB1A88C-01A1-4E66-9937-EAFD47667F2F}" type="presOf" srcId="{FC5EE43B-C428-45A6-A582-E71DE8848463}" destId="{003801C2-4465-45F6-AB73-94161BFA9E74}" srcOrd="1" destOrd="0" presId="urn:microsoft.com/office/officeart/2005/8/layout/bProcess3"/>
    <dgm:cxn modelId="{8F1F5E91-DFF7-4A7D-B9C2-9C26113A88B2}" srcId="{4B2E8E5F-E24D-437D-860D-33794910D850}" destId="{A34D476E-0FAC-4B57-8EE0-88BAF93C8FD5}" srcOrd="5" destOrd="0" parTransId="{8665DE86-7E90-4C38-82BD-1DD877F149FE}" sibTransId="{B52CD346-47EE-417E-9C6D-2A329F187423}"/>
    <dgm:cxn modelId="{29C6A191-E119-40D8-9FA8-56AC2975E23D}" type="presOf" srcId="{1F097E81-7785-4FE3-9812-917C31F4C333}" destId="{3735C0CC-C3B3-46F0-A7FE-C2ED4F18D736}" srcOrd="0" destOrd="0" presId="urn:microsoft.com/office/officeart/2005/8/layout/bProcess3"/>
    <dgm:cxn modelId="{0D7CDA98-1301-401E-8759-64F971286AED}" type="presOf" srcId="{14FB96AD-D893-46B3-BF27-4971C23CA490}" destId="{39C82BE6-D8BF-44D5-BE94-B89004B65743}" srcOrd="0" destOrd="0" presId="urn:microsoft.com/office/officeart/2005/8/layout/bProcess3"/>
    <dgm:cxn modelId="{048AA5A1-387B-4EF7-9CC4-83472CCF7DFE}" srcId="{4B2E8E5F-E24D-437D-860D-33794910D850}" destId="{A1C9B5F8-5719-497A-8221-BA956B415BA3}" srcOrd="6" destOrd="0" parTransId="{8A870C74-B832-4E58-B2DE-5C8E3BC56E7C}" sibTransId="{9BE1EB5C-0912-4C49-A4DE-3E4BC3D70255}"/>
    <dgm:cxn modelId="{89ACACB0-7BD1-4D69-ACF1-434DB466DEE6}" type="presOf" srcId="{E1604704-A968-4407-A312-9003DF969293}" destId="{EB9B0B9C-30C6-425C-8090-AA79D2479B60}" srcOrd="0" destOrd="0" presId="urn:microsoft.com/office/officeart/2005/8/layout/bProcess3"/>
    <dgm:cxn modelId="{456952CF-890A-4687-86E4-AC562EC60108}" type="presOf" srcId="{B52CD346-47EE-417E-9C6D-2A329F187423}" destId="{6E8A4635-9C1E-46AD-9A4E-2EC52F33DF41}" srcOrd="1" destOrd="0" presId="urn:microsoft.com/office/officeart/2005/8/layout/bProcess3"/>
    <dgm:cxn modelId="{A2A9B3D8-3003-4F78-970E-48B1B4DFE3E5}" type="presOf" srcId="{A34D476E-0FAC-4B57-8EE0-88BAF93C8FD5}" destId="{5AE3A2F9-CC51-4C6B-A027-1B7B19B2959C}" srcOrd="0" destOrd="0" presId="urn:microsoft.com/office/officeart/2005/8/layout/bProcess3"/>
    <dgm:cxn modelId="{A9F261DE-15A6-409E-8075-36F3B81A1976}" type="presOf" srcId="{00FEE387-DFEB-449A-B340-7E209FEFA758}" destId="{CCBA8AEF-3238-4E41-96FA-8BFFC0326C98}" srcOrd="1" destOrd="0" presId="urn:microsoft.com/office/officeart/2005/8/layout/bProcess3"/>
    <dgm:cxn modelId="{5E3F06E0-C070-4F7E-95FC-0EE067E68BED}" type="presOf" srcId="{4805013D-37E5-4A7C-B065-7C2130188BAF}" destId="{5ECE89E6-748D-43F9-8903-4387F3CB94EA}" srcOrd="0" destOrd="0" presId="urn:microsoft.com/office/officeart/2005/8/layout/bProcess3"/>
    <dgm:cxn modelId="{24DEA1E3-B27D-4A2D-9F07-5FB949649262}" type="presOf" srcId="{1F097E81-7785-4FE3-9812-917C31F4C333}" destId="{B31CEEAC-1CA8-4EAE-9D3D-DFB52D116047}" srcOrd="1" destOrd="0" presId="urn:microsoft.com/office/officeart/2005/8/layout/bProcess3"/>
    <dgm:cxn modelId="{6DFA24ED-4A9F-4B49-BE67-DA555763C9DC}" type="presOf" srcId="{14FB96AD-D893-46B3-BF27-4971C23CA490}" destId="{78D1CA72-A6A1-483B-B053-770BF8119C17}" srcOrd="1" destOrd="0" presId="urn:microsoft.com/office/officeart/2005/8/layout/bProcess3"/>
    <dgm:cxn modelId="{583412F1-4127-4D5F-BB6D-D474CF5AB85D}" srcId="{4B2E8E5F-E24D-437D-860D-33794910D850}" destId="{F3C6E384-7BD2-47BB-B16A-00EB2F10F7AA}" srcOrd="3" destOrd="0" parTransId="{3BDF3373-AF04-436D-8D28-D9C0A5D16965}" sibTransId="{4805013D-37E5-4A7C-B065-7C2130188BAF}"/>
    <dgm:cxn modelId="{39870EF3-C167-4089-8338-DB73AE7BCA3E}" srcId="{4B2E8E5F-E24D-437D-860D-33794910D850}" destId="{14E664A8-2C51-41AF-AD80-9F8518EB77A2}" srcOrd="1" destOrd="0" parTransId="{661F61D8-6EBC-49FB-87FE-093B9151D825}" sibTransId="{00FEE387-DFEB-449A-B340-7E209FEFA758}"/>
    <dgm:cxn modelId="{3BD76BF0-BBD0-4E7F-A349-3D1F9887BF1B}" type="presParOf" srcId="{13B700B8-7FF7-487C-976F-A993FBB6848C}" destId="{BE64EE7D-0555-4469-B063-5B8627A0C3CC}" srcOrd="0" destOrd="0" presId="urn:microsoft.com/office/officeart/2005/8/layout/bProcess3"/>
    <dgm:cxn modelId="{E7E3C96E-226F-47FC-86E6-223939454CBC}" type="presParOf" srcId="{13B700B8-7FF7-487C-976F-A993FBB6848C}" destId="{3735C0CC-C3B3-46F0-A7FE-C2ED4F18D736}" srcOrd="1" destOrd="0" presId="urn:microsoft.com/office/officeart/2005/8/layout/bProcess3"/>
    <dgm:cxn modelId="{F2FFE2B2-BFF3-4C65-AAD2-E83392F0EDB1}" type="presParOf" srcId="{3735C0CC-C3B3-46F0-A7FE-C2ED4F18D736}" destId="{B31CEEAC-1CA8-4EAE-9D3D-DFB52D116047}" srcOrd="0" destOrd="0" presId="urn:microsoft.com/office/officeart/2005/8/layout/bProcess3"/>
    <dgm:cxn modelId="{D5AEE4D0-C852-4889-BC75-B1F511B10DB1}" type="presParOf" srcId="{13B700B8-7FF7-487C-976F-A993FBB6848C}" destId="{91E7752F-20CA-4408-95EF-A17A649495EE}" srcOrd="2" destOrd="0" presId="urn:microsoft.com/office/officeart/2005/8/layout/bProcess3"/>
    <dgm:cxn modelId="{09AB544F-960A-4EBA-9981-29AE82D7739D}" type="presParOf" srcId="{13B700B8-7FF7-487C-976F-A993FBB6848C}" destId="{2982AE65-7E39-4783-ADFA-DF92AAFE2C0D}" srcOrd="3" destOrd="0" presId="urn:microsoft.com/office/officeart/2005/8/layout/bProcess3"/>
    <dgm:cxn modelId="{A4F111DA-5DC5-44C9-AA58-2F20C75D460B}" type="presParOf" srcId="{2982AE65-7E39-4783-ADFA-DF92AAFE2C0D}" destId="{CCBA8AEF-3238-4E41-96FA-8BFFC0326C98}" srcOrd="0" destOrd="0" presId="urn:microsoft.com/office/officeart/2005/8/layout/bProcess3"/>
    <dgm:cxn modelId="{9245FA48-1133-4FE6-9652-ABCFD0D7EFB1}" type="presParOf" srcId="{13B700B8-7FF7-487C-976F-A993FBB6848C}" destId="{EB9B0B9C-30C6-425C-8090-AA79D2479B60}" srcOrd="4" destOrd="0" presId="urn:microsoft.com/office/officeart/2005/8/layout/bProcess3"/>
    <dgm:cxn modelId="{5F60E421-2DE4-4FFD-854B-EF7DBE872FC6}" type="presParOf" srcId="{13B700B8-7FF7-487C-976F-A993FBB6848C}" destId="{39C82BE6-D8BF-44D5-BE94-B89004B65743}" srcOrd="5" destOrd="0" presId="urn:microsoft.com/office/officeart/2005/8/layout/bProcess3"/>
    <dgm:cxn modelId="{B0A675C3-DE4B-47BB-8A50-B552445ACF23}" type="presParOf" srcId="{39C82BE6-D8BF-44D5-BE94-B89004B65743}" destId="{78D1CA72-A6A1-483B-B053-770BF8119C17}" srcOrd="0" destOrd="0" presId="urn:microsoft.com/office/officeart/2005/8/layout/bProcess3"/>
    <dgm:cxn modelId="{C8AC9846-012C-4A68-93E5-F82274CDE023}" type="presParOf" srcId="{13B700B8-7FF7-487C-976F-A993FBB6848C}" destId="{5066E3FE-E7A1-4DA5-BDA5-D979C3A15332}" srcOrd="6" destOrd="0" presId="urn:microsoft.com/office/officeart/2005/8/layout/bProcess3"/>
    <dgm:cxn modelId="{0728C49D-09ED-4E22-9270-3EB72E50A3CC}" type="presParOf" srcId="{13B700B8-7FF7-487C-976F-A993FBB6848C}" destId="{5ECE89E6-748D-43F9-8903-4387F3CB94EA}" srcOrd="7" destOrd="0" presId="urn:microsoft.com/office/officeart/2005/8/layout/bProcess3"/>
    <dgm:cxn modelId="{0498E427-2DFF-45ED-A842-31164B0A851F}" type="presParOf" srcId="{5ECE89E6-748D-43F9-8903-4387F3CB94EA}" destId="{9349A0AE-70FE-4B27-8837-1069EBB2C620}" srcOrd="0" destOrd="0" presId="urn:microsoft.com/office/officeart/2005/8/layout/bProcess3"/>
    <dgm:cxn modelId="{1233F6FC-D321-4DE9-BA47-2C75859950F9}" type="presParOf" srcId="{13B700B8-7FF7-487C-976F-A993FBB6848C}" destId="{3F1BCEAD-A013-43DC-9732-32F92EFEC487}" srcOrd="8" destOrd="0" presId="urn:microsoft.com/office/officeart/2005/8/layout/bProcess3"/>
    <dgm:cxn modelId="{687C96C1-0470-4ADD-9C04-E101AB987B35}" type="presParOf" srcId="{13B700B8-7FF7-487C-976F-A993FBB6848C}" destId="{468F87E6-CD34-462C-9398-19DAC99B4EA4}" srcOrd="9" destOrd="0" presId="urn:microsoft.com/office/officeart/2005/8/layout/bProcess3"/>
    <dgm:cxn modelId="{B3B5179B-0343-41F9-8A2D-F3C3DE571CA3}" type="presParOf" srcId="{468F87E6-CD34-462C-9398-19DAC99B4EA4}" destId="{003801C2-4465-45F6-AB73-94161BFA9E74}" srcOrd="0" destOrd="0" presId="urn:microsoft.com/office/officeart/2005/8/layout/bProcess3"/>
    <dgm:cxn modelId="{719CF145-D05A-43FB-A8B8-E6DF4D751EE7}" type="presParOf" srcId="{13B700B8-7FF7-487C-976F-A993FBB6848C}" destId="{5AE3A2F9-CC51-4C6B-A027-1B7B19B2959C}" srcOrd="10" destOrd="0" presId="urn:microsoft.com/office/officeart/2005/8/layout/bProcess3"/>
    <dgm:cxn modelId="{8EA2FE3A-DDC2-4450-B137-791A42522BE2}" type="presParOf" srcId="{13B700B8-7FF7-487C-976F-A993FBB6848C}" destId="{233E14F5-8646-4EAE-836D-4C0C7CB307A9}" srcOrd="11" destOrd="0" presId="urn:microsoft.com/office/officeart/2005/8/layout/bProcess3"/>
    <dgm:cxn modelId="{129B2B75-8BC4-405C-83EA-FF172E1F5ED7}" type="presParOf" srcId="{233E14F5-8646-4EAE-836D-4C0C7CB307A9}" destId="{6E8A4635-9C1E-46AD-9A4E-2EC52F33DF41}" srcOrd="0" destOrd="0" presId="urn:microsoft.com/office/officeart/2005/8/layout/bProcess3"/>
    <dgm:cxn modelId="{04155222-C395-4B3A-942E-1ED0802A6A9E}" type="presParOf" srcId="{13B700B8-7FF7-487C-976F-A993FBB6848C}" destId="{6431A884-FE68-4D80-9B9A-2AA8386EB114}" srcOrd="12" destOrd="0" presId="urn:microsoft.com/office/officeart/2005/8/layout/bProcess3"/>
  </dgm:cxnLst>
  <dgm:bg>
    <a:solidFill>
      <a:schemeClr val="bg1"/>
    </a:solidFill>
  </dgm:bg>
  <dgm:whole>
    <a:ln>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5C0CC-C3B3-46F0-A7FE-C2ED4F18D736}">
      <dsp:nvSpPr>
        <dsp:cNvPr id="0" name=""/>
        <dsp:cNvSpPr/>
      </dsp:nvSpPr>
      <dsp:spPr>
        <a:xfrm>
          <a:off x="1123149" y="628327"/>
          <a:ext cx="478710" cy="518072"/>
        </a:xfrm>
        <a:custGeom>
          <a:avLst/>
          <a:gdLst/>
          <a:ahLst/>
          <a:cxnLst/>
          <a:rect l="0" t="0" r="0" b="0"/>
          <a:pathLst>
            <a:path>
              <a:moveTo>
                <a:pt x="0" y="0"/>
              </a:moveTo>
              <a:lnTo>
                <a:pt x="0" y="276136"/>
              </a:lnTo>
              <a:lnTo>
                <a:pt x="478710" y="276136"/>
              </a:lnTo>
              <a:lnTo>
                <a:pt x="478710" y="518072"/>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344300" y="884780"/>
        <a:ext cx="36407" cy="5166"/>
      </dsp:txXfrm>
    </dsp:sp>
    <dsp:sp modelId="{BE64EE7D-0555-4469-B063-5B8627A0C3CC}">
      <dsp:nvSpPr>
        <dsp:cNvPr id="0" name=""/>
        <dsp:cNvSpPr/>
      </dsp:nvSpPr>
      <dsp:spPr>
        <a:xfrm>
          <a:off x="0" y="0"/>
          <a:ext cx="2246298" cy="630127"/>
        </a:xfrm>
        <a:prstGeom prst="round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Bystander</a:t>
          </a:r>
        </a:p>
      </dsp:txBody>
      <dsp:txXfrm>
        <a:off x="30760" y="30760"/>
        <a:ext cx="2184778" cy="568607"/>
      </dsp:txXfrm>
    </dsp:sp>
    <dsp:sp modelId="{2982AE65-7E39-4783-ADFA-DF92AAFE2C0D}">
      <dsp:nvSpPr>
        <dsp:cNvPr id="0" name=""/>
        <dsp:cNvSpPr/>
      </dsp:nvSpPr>
      <dsp:spPr>
        <a:xfrm>
          <a:off x="2723209" y="1448143"/>
          <a:ext cx="486048" cy="91440"/>
        </a:xfrm>
        <a:custGeom>
          <a:avLst/>
          <a:gdLst/>
          <a:ahLst/>
          <a:cxnLst/>
          <a:rect l="0" t="0" r="0" b="0"/>
          <a:pathLst>
            <a:path>
              <a:moveTo>
                <a:pt x="0" y="45720"/>
              </a:moveTo>
              <a:lnTo>
                <a:pt x="486048"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953317" y="1491280"/>
        <a:ext cx="25832" cy="5166"/>
      </dsp:txXfrm>
    </dsp:sp>
    <dsp:sp modelId="{91E7752F-20CA-4408-95EF-A17A649495EE}">
      <dsp:nvSpPr>
        <dsp:cNvPr id="0" name=""/>
        <dsp:cNvSpPr/>
      </dsp:nvSpPr>
      <dsp:spPr>
        <a:xfrm>
          <a:off x="478710" y="1178800"/>
          <a:ext cx="2246298" cy="6301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Beginner</a:t>
          </a:r>
        </a:p>
      </dsp:txBody>
      <dsp:txXfrm>
        <a:off x="509470" y="1209560"/>
        <a:ext cx="2184778" cy="568607"/>
      </dsp:txXfrm>
    </dsp:sp>
    <dsp:sp modelId="{39C82BE6-D8BF-44D5-BE94-B89004B65743}">
      <dsp:nvSpPr>
        <dsp:cNvPr id="0" name=""/>
        <dsp:cNvSpPr/>
      </dsp:nvSpPr>
      <dsp:spPr>
        <a:xfrm>
          <a:off x="1601859" y="1837950"/>
          <a:ext cx="2216276" cy="516872"/>
        </a:xfrm>
        <a:custGeom>
          <a:avLst/>
          <a:gdLst/>
          <a:ahLst/>
          <a:cxnLst/>
          <a:rect l="0" t="0" r="0" b="0"/>
          <a:pathLst>
            <a:path>
              <a:moveTo>
                <a:pt x="2216276" y="0"/>
              </a:moveTo>
              <a:lnTo>
                <a:pt x="2216276" y="275536"/>
              </a:lnTo>
              <a:lnTo>
                <a:pt x="0" y="275536"/>
              </a:lnTo>
              <a:lnTo>
                <a:pt x="0" y="516872"/>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652925" y="2093803"/>
        <a:ext cx="114144" cy="5166"/>
      </dsp:txXfrm>
    </dsp:sp>
    <dsp:sp modelId="{EB9B0B9C-30C6-425C-8090-AA79D2479B60}">
      <dsp:nvSpPr>
        <dsp:cNvPr id="0" name=""/>
        <dsp:cNvSpPr/>
      </dsp:nvSpPr>
      <dsp:spPr>
        <a:xfrm>
          <a:off x="3241657" y="1147976"/>
          <a:ext cx="1152957" cy="691774"/>
        </a:xfrm>
        <a:prstGeom prst="flowChartAlternateProcess">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a:t>
          </a:r>
          <a:endParaRPr lang="en-GB" sz="2000" b="1" kern="1200" dirty="0">
            <a:solidFill>
              <a:schemeClr val="bg1"/>
            </a:solidFill>
          </a:endParaRPr>
        </a:p>
      </dsp:txBody>
      <dsp:txXfrm>
        <a:off x="3275426" y="1181745"/>
        <a:ext cx="1085419" cy="624236"/>
      </dsp:txXfrm>
    </dsp:sp>
    <dsp:sp modelId="{5ECE89E6-748D-43F9-8903-4387F3CB94EA}">
      <dsp:nvSpPr>
        <dsp:cNvPr id="0" name=""/>
        <dsp:cNvSpPr/>
      </dsp:nvSpPr>
      <dsp:spPr>
        <a:xfrm>
          <a:off x="2723209" y="2656566"/>
          <a:ext cx="486048" cy="91440"/>
        </a:xfrm>
        <a:custGeom>
          <a:avLst/>
          <a:gdLst/>
          <a:ahLst/>
          <a:cxnLst/>
          <a:rect l="0" t="0" r="0" b="0"/>
          <a:pathLst>
            <a:path>
              <a:moveTo>
                <a:pt x="0" y="45720"/>
              </a:moveTo>
              <a:lnTo>
                <a:pt x="486048"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953317" y="2699703"/>
        <a:ext cx="25832" cy="5166"/>
      </dsp:txXfrm>
    </dsp:sp>
    <dsp:sp modelId="{5066E3FE-E7A1-4DA5-BDA5-D979C3A15332}">
      <dsp:nvSpPr>
        <dsp:cNvPr id="0" name=""/>
        <dsp:cNvSpPr/>
      </dsp:nvSpPr>
      <dsp:spPr>
        <a:xfrm>
          <a:off x="478710" y="2387223"/>
          <a:ext cx="2246298" cy="630127"/>
        </a:xfrm>
        <a:prstGeom prst="roundRect">
          <a:avLst/>
        </a:prstGeom>
        <a:solidFill>
          <a:schemeClr val="tx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Improver</a:t>
          </a:r>
        </a:p>
      </dsp:txBody>
      <dsp:txXfrm>
        <a:off x="509470" y="2417983"/>
        <a:ext cx="2184778" cy="568607"/>
      </dsp:txXfrm>
    </dsp:sp>
    <dsp:sp modelId="{468F87E6-CD34-462C-9398-19DAC99B4EA4}">
      <dsp:nvSpPr>
        <dsp:cNvPr id="0" name=""/>
        <dsp:cNvSpPr/>
      </dsp:nvSpPr>
      <dsp:spPr>
        <a:xfrm>
          <a:off x="1601859" y="3046374"/>
          <a:ext cx="2216276" cy="516872"/>
        </a:xfrm>
        <a:custGeom>
          <a:avLst/>
          <a:gdLst/>
          <a:ahLst/>
          <a:cxnLst/>
          <a:rect l="0" t="0" r="0" b="0"/>
          <a:pathLst>
            <a:path>
              <a:moveTo>
                <a:pt x="2216276" y="0"/>
              </a:moveTo>
              <a:lnTo>
                <a:pt x="2216276" y="275536"/>
              </a:lnTo>
              <a:lnTo>
                <a:pt x="0" y="275536"/>
              </a:lnTo>
              <a:lnTo>
                <a:pt x="0" y="516872"/>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652925" y="3302227"/>
        <a:ext cx="114144" cy="5166"/>
      </dsp:txXfrm>
    </dsp:sp>
    <dsp:sp modelId="{3F1BCEAD-A013-43DC-9732-32F92EFEC487}">
      <dsp:nvSpPr>
        <dsp:cNvPr id="0" name=""/>
        <dsp:cNvSpPr/>
      </dsp:nvSpPr>
      <dsp:spPr>
        <a:xfrm>
          <a:off x="3241657" y="2356399"/>
          <a:ext cx="1152957" cy="691774"/>
        </a:xfrm>
        <a:prstGeom prst="flowChartAlternateProcess">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a:t>
          </a:r>
          <a:endParaRPr lang="en-GB" sz="2000" b="1" kern="1200" dirty="0">
            <a:solidFill>
              <a:schemeClr val="bg1"/>
            </a:solidFill>
          </a:endParaRPr>
        </a:p>
      </dsp:txBody>
      <dsp:txXfrm>
        <a:off x="3275426" y="2390168"/>
        <a:ext cx="1085419" cy="624236"/>
      </dsp:txXfrm>
    </dsp:sp>
    <dsp:sp modelId="{233E14F5-8646-4EAE-836D-4C0C7CB307A9}">
      <dsp:nvSpPr>
        <dsp:cNvPr id="0" name=""/>
        <dsp:cNvSpPr/>
      </dsp:nvSpPr>
      <dsp:spPr>
        <a:xfrm>
          <a:off x="2723209" y="3864990"/>
          <a:ext cx="503187" cy="91440"/>
        </a:xfrm>
        <a:custGeom>
          <a:avLst/>
          <a:gdLst/>
          <a:ahLst/>
          <a:cxnLst/>
          <a:rect l="0" t="0" r="0" b="0"/>
          <a:pathLst>
            <a:path>
              <a:moveTo>
                <a:pt x="0" y="45720"/>
              </a:moveTo>
              <a:lnTo>
                <a:pt x="268693" y="45720"/>
              </a:lnTo>
              <a:lnTo>
                <a:pt x="268693" y="46919"/>
              </a:lnTo>
              <a:lnTo>
                <a:pt x="503187" y="46919"/>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2961458" y="3908127"/>
        <a:ext cx="26689" cy="5166"/>
      </dsp:txXfrm>
    </dsp:sp>
    <dsp:sp modelId="{5AE3A2F9-CC51-4C6B-A027-1B7B19B2959C}">
      <dsp:nvSpPr>
        <dsp:cNvPr id="0" name=""/>
        <dsp:cNvSpPr/>
      </dsp:nvSpPr>
      <dsp:spPr>
        <a:xfrm>
          <a:off x="478710" y="3595646"/>
          <a:ext cx="2246298" cy="630127"/>
        </a:xfrm>
        <a:prstGeom prst="round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Champion</a:t>
          </a:r>
        </a:p>
      </dsp:txBody>
      <dsp:txXfrm>
        <a:off x="509470" y="3626406"/>
        <a:ext cx="2184778" cy="568607"/>
      </dsp:txXfrm>
    </dsp:sp>
    <dsp:sp modelId="{6431A884-FE68-4D80-9B9A-2AA8386EB114}">
      <dsp:nvSpPr>
        <dsp:cNvPr id="0" name=""/>
        <dsp:cNvSpPr/>
      </dsp:nvSpPr>
      <dsp:spPr>
        <a:xfrm>
          <a:off x="3258797" y="3566022"/>
          <a:ext cx="1152957" cy="691774"/>
        </a:xfrm>
        <a:prstGeom prst="flowChartAlternateProcess">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bg1"/>
              </a:solidFill>
            </a:rPr>
            <a:t>?</a:t>
          </a:r>
          <a:endParaRPr lang="en-GB" sz="2000" b="1" kern="1200" dirty="0">
            <a:solidFill>
              <a:schemeClr val="bg1"/>
            </a:solidFill>
          </a:endParaRPr>
        </a:p>
      </dsp:txBody>
      <dsp:txXfrm>
        <a:off x="3292566" y="3599791"/>
        <a:ext cx="1085419" cy="624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5B3C2-E657-404C-A645-B6D0650EEFFA}">
      <dsp:nvSpPr>
        <dsp:cNvPr id="0" name=""/>
        <dsp:cNvSpPr/>
      </dsp:nvSpPr>
      <dsp:spPr>
        <a:xfrm>
          <a:off x="4005769"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Language</a:t>
          </a:r>
        </a:p>
      </dsp:txBody>
      <dsp:txXfrm>
        <a:off x="4005769" y="-299856"/>
        <a:ext cx="986049" cy="986045"/>
      </dsp:txXfrm>
    </dsp:sp>
    <dsp:sp modelId="{C24587BE-A43F-4486-A06F-3A5BD46575A6}">
      <dsp:nvSpPr>
        <dsp:cNvPr id="0" name=""/>
        <dsp:cNvSpPr/>
      </dsp:nvSpPr>
      <dsp:spPr>
        <a:xfrm>
          <a:off x="-997109" y="-7357741"/>
          <a:ext cx="13491182" cy="10618264"/>
        </a:xfrm>
        <a:prstGeom prst="leftCircularArrow">
          <a:avLst>
            <a:gd name="adj1" fmla="val 1425"/>
            <a:gd name="adj2" fmla="val 84263"/>
            <a:gd name="adj3" fmla="val 6622032"/>
            <a:gd name="adj4" fmla="val 64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C9C63-4B0F-4269-A93C-EC7E9E49FCA0}">
      <dsp:nvSpPr>
        <dsp:cNvPr id="0" name=""/>
        <dsp:cNvSpPr/>
      </dsp:nvSpPr>
      <dsp:spPr>
        <a:xfrm>
          <a:off x="4821445"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Appearance</a:t>
          </a:r>
        </a:p>
      </dsp:txBody>
      <dsp:txXfrm>
        <a:off x="4821445" y="-2974"/>
        <a:ext cx="986049" cy="986045"/>
      </dsp:txXfrm>
    </dsp:sp>
    <dsp:sp modelId="{7CDDC799-5C37-49FE-9AB3-EC23F85237A2}">
      <dsp:nvSpPr>
        <dsp:cNvPr id="0" name=""/>
        <dsp:cNvSpPr/>
      </dsp:nvSpPr>
      <dsp:spPr>
        <a:xfrm>
          <a:off x="483510" y="-6501862"/>
          <a:ext cx="13491182" cy="10618264"/>
        </a:xfrm>
        <a:prstGeom prst="leftCircularArrow">
          <a:avLst>
            <a:gd name="adj1" fmla="val 1425"/>
            <a:gd name="adj2" fmla="val 84263"/>
            <a:gd name="adj3" fmla="val 7968188"/>
            <a:gd name="adj4" fmla="val 747993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CC4D2-183E-42D0-971C-BEBA8C16603D}">
      <dsp:nvSpPr>
        <dsp:cNvPr id="0" name=""/>
        <dsp:cNvSpPr/>
      </dsp:nvSpPr>
      <dsp:spPr>
        <a:xfrm>
          <a:off x="5486389"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Family circumstances</a:t>
          </a:r>
        </a:p>
      </dsp:txBody>
      <dsp:txXfrm>
        <a:off x="5486389" y="554979"/>
        <a:ext cx="986049" cy="986045"/>
      </dsp:txXfrm>
    </dsp:sp>
    <dsp:sp modelId="{B2AC36FB-9828-4750-B8E2-C40CDD180B62}">
      <dsp:nvSpPr>
        <dsp:cNvPr id="0" name=""/>
        <dsp:cNvSpPr/>
      </dsp:nvSpPr>
      <dsp:spPr>
        <a:xfrm>
          <a:off x="1661591" y="-5115965"/>
          <a:ext cx="13491182" cy="10618264"/>
        </a:xfrm>
        <a:prstGeom prst="leftCircularArrow">
          <a:avLst>
            <a:gd name="adj1" fmla="val 1425"/>
            <a:gd name="adj2" fmla="val 84263"/>
            <a:gd name="adj3" fmla="val 9128305"/>
            <a:gd name="adj4" fmla="val 88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288A7-E70F-4396-8474-E8F17948A8BB}">
      <dsp:nvSpPr>
        <dsp:cNvPr id="0" name=""/>
        <dsp:cNvSpPr/>
      </dsp:nvSpPr>
      <dsp:spPr>
        <a:xfrm>
          <a:off x="5920401"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Culture and/or heritage</a:t>
          </a:r>
        </a:p>
      </dsp:txBody>
      <dsp:txXfrm>
        <a:off x="5920401" y="1306710"/>
        <a:ext cx="986049" cy="986045"/>
      </dsp:txXfrm>
    </dsp:sp>
    <dsp:sp modelId="{BF102723-C1AA-4201-9F25-887433893CEB}">
      <dsp:nvSpPr>
        <dsp:cNvPr id="0" name=""/>
        <dsp:cNvSpPr/>
      </dsp:nvSpPr>
      <dsp:spPr>
        <a:xfrm>
          <a:off x="2242504" y="-3509398"/>
          <a:ext cx="13491182" cy="10618264"/>
        </a:xfrm>
        <a:prstGeom prst="circularArrow">
          <a:avLst>
            <a:gd name="adj1" fmla="val 1425"/>
            <a:gd name="adj2" fmla="val 84263"/>
            <a:gd name="adj3" fmla="val 10216328"/>
            <a:gd name="adj4" fmla="val 1011739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8F169-F24B-4055-86C0-A02A36FE810C}">
      <dsp:nvSpPr>
        <dsp:cNvPr id="0" name=""/>
        <dsp:cNvSpPr/>
      </dsp:nvSpPr>
      <dsp:spPr>
        <a:xfrm>
          <a:off x="6071132" y="216154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Work context including location, role, title, seniority</a:t>
          </a:r>
        </a:p>
      </dsp:txBody>
      <dsp:txXfrm>
        <a:off x="6071132" y="2161546"/>
        <a:ext cx="986049" cy="986045"/>
      </dsp:txXfrm>
    </dsp:sp>
    <dsp:sp modelId="{9C2805AC-7CD9-4735-9CE0-A6582E75DAB3}">
      <dsp:nvSpPr>
        <dsp:cNvPr id="0" name=""/>
        <dsp:cNvSpPr/>
      </dsp:nvSpPr>
      <dsp:spPr>
        <a:xfrm>
          <a:off x="2243136" y="-2519003"/>
          <a:ext cx="13491182" cy="10618264"/>
        </a:xfrm>
        <a:prstGeom prst="circularArrow">
          <a:avLst>
            <a:gd name="adj1" fmla="val 1425"/>
            <a:gd name="adj2" fmla="val 84263"/>
            <a:gd name="adj3" fmla="val 10417494"/>
            <a:gd name="adj4" fmla="val 1030663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D8D71-008E-44CA-9159-59F0340A0EE4}">
      <dsp:nvSpPr>
        <dsp:cNvPr id="0" name=""/>
        <dsp:cNvSpPr/>
      </dsp:nvSpPr>
      <dsp:spPr>
        <a:xfrm>
          <a:off x="5758240" y="3006690"/>
          <a:ext cx="1232146"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Childhood/early life experiences</a:t>
          </a:r>
        </a:p>
      </dsp:txBody>
      <dsp:txXfrm>
        <a:off x="5758240" y="3006690"/>
        <a:ext cx="1232146" cy="986045"/>
      </dsp:txXfrm>
    </dsp:sp>
    <dsp:sp modelId="{3F7C6402-2D57-430E-A1A0-BD7362343307}">
      <dsp:nvSpPr>
        <dsp:cNvPr id="0" name=""/>
        <dsp:cNvSpPr/>
      </dsp:nvSpPr>
      <dsp:spPr>
        <a:xfrm>
          <a:off x="1441383" y="100693"/>
          <a:ext cx="13491182" cy="10618264"/>
        </a:xfrm>
        <a:prstGeom prst="circularArrow">
          <a:avLst>
            <a:gd name="adj1" fmla="val 1425"/>
            <a:gd name="adj2" fmla="val 84263"/>
            <a:gd name="adj3" fmla="val 13179337"/>
            <a:gd name="adj4" fmla="val 1287238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D0688-6C11-4D92-946D-6532D9C4DBBC}">
      <dsp:nvSpPr>
        <dsp:cNvPr id="0" name=""/>
        <dsp:cNvSpPr/>
      </dsp:nvSpPr>
      <dsp:spPr>
        <a:xfrm>
          <a:off x="5486389" y="3768113"/>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Neurodiversity</a:t>
          </a:r>
        </a:p>
      </dsp:txBody>
      <dsp:txXfrm>
        <a:off x="5486389" y="3768113"/>
        <a:ext cx="986049" cy="986045"/>
      </dsp:txXfrm>
    </dsp:sp>
    <dsp:sp modelId="{136697CA-C4D7-4A05-951D-A7D548A54316}">
      <dsp:nvSpPr>
        <dsp:cNvPr id="0" name=""/>
        <dsp:cNvSpPr/>
      </dsp:nvSpPr>
      <dsp:spPr>
        <a:xfrm>
          <a:off x="483510" y="1192737"/>
          <a:ext cx="13491182" cy="10618264"/>
        </a:xfrm>
        <a:prstGeom prst="circularArrow">
          <a:avLst>
            <a:gd name="adj1" fmla="val 1425"/>
            <a:gd name="adj2" fmla="val 84263"/>
            <a:gd name="adj3" fmla="val 14035803"/>
            <a:gd name="adj4" fmla="val 135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9F6AD-91D9-41E0-ADDB-C99F9E1B05C2}">
      <dsp:nvSpPr>
        <dsp:cNvPr id="0" name=""/>
        <dsp:cNvSpPr/>
      </dsp:nvSpPr>
      <dsp:spPr>
        <a:xfrm>
          <a:off x="4821445"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Employment and/or work experience</a:t>
          </a:r>
        </a:p>
      </dsp:txBody>
      <dsp:txXfrm>
        <a:off x="4821445" y="4326068"/>
        <a:ext cx="986049" cy="986045"/>
      </dsp:txXfrm>
    </dsp:sp>
    <dsp:sp modelId="{99A8D8C8-0936-4C57-9255-A68871BD473B}">
      <dsp:nvSpPr>
        <dsp:cNvPr id="0" name=""/>
        <dsp:cNvSpPr/>
      </dsp:nvSpPr>
      <dsp:spPr>
        <a:xfrm>
          <a:off x="-997109" y="2048616"/>
          <a:ext cx="13491182" cy="10618264"/>
        </a:xfrm>
        <a:prstGeom prst="circularArrow">
          <a:avLst>
            <a:gd name="adj1" fmla="val 1425"/>
            <a:gd name="adj2" fmla="val 84263"/>
            <a:gd name="adj3" fmla="val 15058399"/>
            <a:gd name="adj4" fmla="val 148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DD7F8C-118C-4854-A1A9-BF1D8F09587A}">
      <dsp:nvSpPr>
        <dsp:cNvPr id="0" name=""/>
        <dsp:cNvSpPr/>
      </dsp:nvSpPr>
      <dsp:spPr>
        <a:xfrm>
          <a:off x="4005769"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Political viewpoint</a:t>
          </a:r>
        </a:p>
      </dsp:txBody>
      <dsp:txXfrm>
        <a:off x="4005769" y="4622949"/>
        <a:ext cx="986049" cy="986045"/>
      </dsp:txXfrm>
    </dsp:sp>
    <dsp:sp modelId="{DC1E67E1-B680-4373-B432-16DEDA131D41}">
      <dsp:nvSpPr>
        <dsp:cNvPr id="0" name=""/>
        <dsp:cNvSpPr/>
      </dsp:nvSpPr>
      <dsp:spPr>
        <a:xfrm>
          <a:off x="-2680808" y="2342792"/>
          <a:ext cx="13491182" cy="10618264"/>
        </a:xfrm>
        <a:prstGeom prst="circularArrow">
          <a:avLst>
            <a:gd name="adj1" fmla="val 1425"/>
            <a:gd name="adj2" fmla="val 84263"/>
            <a:gd name="adj3" fmla="val 16196913"/>
            <a:gd name="adj4" fmla="val 161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6C7B7-9D18-4F69-AEBB-1C9B144B8A60}">
      <dsp:nvSpPr>
        <dsp:cNvPr id="0" name=""/>
        <dsp:cNvSpPr/>
      </dsp:nvSpPr>
      <dsp:spPr>
        <a:xfrm>
          <a:off x="3137746" y="462294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Formal </a:t>
          </a:r>
        </a:p>
        <a:p>
          <a:pPr marL="0" lvl="0" indent="0" algn="ctr" defTabSz="466725">
            <a:lnSpc>
              <a:spcPct val="90000"/>
            </a:lnSpc>
            <a:spcBef>
              <a:spcPct val="0"/>
            </a:spcBef>
            <a:spcAft>
              <a:spcPct val="35000"/>
            </a:spcAft>
            <a:buNone/>
          </a:pPr>
          <a:r>
            <a:rPr lang="en-GB" sz="1050" b="1" kern="1200" dirty="0">
              <a:solidFill>
                <a:schemeClr val="bg1"/>
              </a:solidFill>
            </a:rPr>
            <a:t>education</a:t>
          </a:r>
        </a:p>
      </dsp:txBody>
      <dsp:txXfrm>
        <a:off x="3137746" y="4622949"/>
        <a:ext cx="986049" cy="986045"/>
      </dsp:txXfrm>
    </dsp:sp>
    <dsp:sp modelId="{22713048-BC57-4187-A0F9-BB020C5566A8}">
      <dsp:nvSpPr>
        <dsp:cNvPr id="0" name=""/>
        <dsp:cNvSpPr/>
      </dsp:nvSpPr>
      <dsp:spPr>
        <a:xfrm>
          <a:off x="-4364507" y="2048616"/>
          <a:ext cx="13491182" cy="10618264"/>
        </a:xfrm>
        <a:prstGeom prst="circularArrow">
          <a:avLst>
            <a:gd name="adj1" fmla="val 1425"/>
            <a:gd name="adj2" fmla="val 84263"/>
            <a:gd name="adj3" fmla="val 17422032"/>
            <a:gd name="adj4" fmla="val 1725733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18C543-1E3E-44B6-9744-D265065192A0}">
      <dsp:nvSpPr>
        <dsp:cNvPr id="0" name=""/>
        <dsp:cNvSpPr/>
      </dsp:nvSpPr>
      <dsp:spPr>
        <a:xfrm>
          <a:off x="2322071" y="4326068"/>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Income </a:t>
          </a:r>
        </a:p>
        <a:p>
          <a:pPr marL="0" lvl="0" indent="0" algn="ctr" defTabSz="466725">
            <a:lnSpc>
              <a:spcPct val="90000"/>
            </a:lnSpc>
            <a:spcBef>
              <a:spcPct val="0"/>
            </a:spcBef>
            <a:spcAft>
              <a:spcPct val="35000"/>
            </a:spcAft>
            <a:buNone/>
          </a:pPr>
          <a:r>
            <a:rPr lang="en-GB" sz="1050" b="1" kern="1200" dirty="0">
              <a:solidFill>
                <a:schemeClr val="bg1"/>
              </a:solidFill>
            </a:rPr>
            <a:t>and/or financial</a:t>
          </a:r>
        </a:p>
        <a:p>
          <a:pPr marL="0" lvl="0" indent="0" algn="ctr" defTabSz="466725">
            <a:lnSpc>
              <a:spcPct val="90000"/>
            </a:lnSpc>
            <a:spcBef>
              <a:spcPct val="0"/>
            </a:spcBef>
            <a:spcAft>
              <a:spcPct val="35000"/>
            </a:spcAft>
            <a:buNone/>
          </a:pPr>
          <a:r>
            <a:rPr lang="en-GB" sz="1050" b="1" kern="1200" dirty="0">
              <a:solidFill>
                <a:schemeClr val="bg1"/>
              </a:solidFill>
            </a:rPr>
            <a:t>stability</a:t>
          </a:r>
        </a:p>
      </dsp:txBody>
      <dsp:txXfrm>
        <a:off x="2322071" y="4326068"/>
        <a:ext cx="986049" cy="986045"/>
      </dsp:txXfrm>
    </dsp:sp>
    <dsp:sp modelId="{F119A04A-C15C-46C2-88BB-ADE3C8709763}">
      <dsp:nvSpPr>
        <dsp:cNvPr id="0" name=""/>
        <dsp:cNvSpPr/>
      </dsp:nvSpPr>
      <dsp:spPr>
        <a:xfrm>
          <a:off x="-5779467" y="1236626"/>
          <a:ext cx="13491182" cy="10618264"/>
        </a:xfrm>
        <a:prstGeom prst="circularArrow">
          <a:avLst>
            <a:gd name="adj1" fmla="val 1425"/>
            <a:gd name="adj2" fmla="val 84263"/>
            <a:gd name="adj3" fmla="val 18768188"/>
            <a:gd name="adj4" fmla="val 18171300"/>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2E904E-6E7B-475B-ADD4-EAEE515EC657}">
      <dsp:nvSpPr>
        <dsp:cNvPr id="0" name=""/>
        <dsp:cNvSpPr/>
      </dsp:nvSpPr>
      <dsp:spPr>
        <a:xfrm>
          <a:off x="1581912" y="3768113"/>
          <a:ext cx="1136477"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Communication style</a:t>
          </a:r>
        </a:p>
      </dsp:txBody>
      <dsp:txXfrm>
        <a:off x="1581912" y="3768113"/>
        <a:ext cx="1136477" cy="986045"/>
      </dsp:txXfrm>
    </dsp:sp>
    <dsp:sp modelId="{AAF9FC68-B402-4C59-9B31-E458F16F7D47}">
      <dsp:nvSpPr>
        <dsp:cNvPr id="0" name=""/>
        <dsp:cNvSpPr/>
      </dsp:nvSpPr>
      <dsp:spPr>
        <a:xfrm>
          <a:off x="-7023207" y="-193159"/>
          <a:ext cx="13491182" cy="10618264"/>
        </a:xfrm>
        <a:prstGeom prst="circularArrow">
          <a:avLst>
            <a:gd name="adj1" fmla="val 1425"/>
            <a:gd name="adj2" fmla="val 84263"/>
            <a:gd name="adj3" fmla="val 19928305"/>
            <a:gd name="adj4" fmla="val 19641927"/>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1F71F-A5B9-472E-B335-627A07CB4A49}">
      <dsp:nvSpPr>
        <dsp:cNvPr id="0" name=""/>
        <dsp:cNvSpPr/>
      </dsp:nvSpPr>
      <dsp:spPr>
        <a:xfrm>
          <a:off x="1223114" y="3016382"/>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Hobbies and interests</a:t>
          </a:r>
        </a:p>
      </dsp:txBody>
      <dsp:txXfrm>
        <a:off x="1223114" y="3016382"/>
        <a:ext cx="986049" cy="986045"/>
      </dsp:txXfrm>
    </dsp:sp>
    <dsp:sp modelId="{8D63DC7C-B9B8-4C19-8CB9-AFA568E20E79}">
      <dsp:nvSpPr>
        <dsp:cNvPr id="0" name=""/>
        <dsp:cNvSpPr/>
      </dsp:nvSpPr>
      <dsp:spPr>
        <a:xfrm>
          <a:off x="-7323701" y="-1052330"/>
          <a:ext cx="13491182" cy="10618264"/>
        </a:xfrm>
        <a:prstGeom prst="circularArrow">
          <a:avLst>
            <a:gd name="adj1" fmla="val 1425"/>
            <a:gd name="adj2" fmla="val 84263"/>
            <a:gd name="adj3" fmla="val 19934961"/>
            <a:gd name="adj4" fmla="val 1981470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E8645-9BB3-42EE-83A8-007A30246CF2}">
      <dsp:nvSpPr>
        <dsp:cNvPr id="0" name=""/>
        <dsp:cNvSpPr/>
      </dsp:nvSpPr>
      <dsp:spPr>
        <a:xfrm>
          <a:off x="1052506" y="2161546"/>
          <a:ext cx="1118181"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Caring responsibilities</a:t>
          </a:r>
        </a:p>
      </dsp:txBody>
      <dsp:txXfrm>
        <a:off x="1052506" y="2161546"/>
        <a:ext cx="1118181" cy="986045"/>
      </dsp:txXfrm>
    </dsp:sp>
    <dsp:sp modelId="{97234C75-ED3A-4DB7-A05E-4372A606A798}">
      <dsp:nvSpPr>
        <dsp:cNvPr id="0" name=""/>
        <dsp:cNvSpPr/>
      </dsp:nvSpPr>
      <dsp:spPr>
        <a:xfrm>
          <a:off x="-7323701" y="-4256794"/>
          <a:ext cx="13491182" cy="10618264"/>
        </a:xfrm>
        <a:prstGeom prst="leftCircularArrow">
          <a:avLst>
            <a:gd name="adj1" fmla="val 1425"/>
            <a:gd name="adj2" fmla="val 84263"/>
            <a:gd name="adj3" fmla="val 1701035"/>
            <a:gd name="adj4" fmla="val 1580775"/>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52B36-08E5-4B41-BC3A-C5005893821A}">
      <dsp:nvSpPr>
        <dsp:cNvPr id="0" name=""/>
        <dsp:cNvSpPr/>
      </dsp:nvSpPr>
      <dsp:spPr>
        <a:xfrm>
          <a:off x="1223114" y="1306710"/>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Geographical location</a:t>
          </a:r>
        </a:p>
      </dsp:txBody>
      <dsp:txXfrm>
        <a:off x="1223114" y="1306710"/>
        <a:ext cx="986049" cy="986045"/>
      </dsp:txXfrm>
    </dsp:sp>
    <dsp:sp modelId="{51E778E7-4A1B-4D8F-A0C2-53ADBC938666}">
      <dsp:nvSpPr>
        <dsp:cNvPr id="0" name=""/>
        <dsp:cNvSpPr/>
      </dsp:nvSpPr>
      <dsp:spPr>
        <a:xfrm>
          <a:off x="-7023207" y="-5115965"/>
          <a:ext cx="13491182" cy="10618264"/>
        </a:xfrm>
        <a:prstGeom prst="leftCircularArrow">
          <a:avLst>
            <a:gd name="adj1" fmla="val 1425"/>
            <a:gd name="adj2" fmla="val 84263"/>
            <a:gd name="adj3" fmla="val 1873810"/>
            <a:gd name="adj4" fmla="val 1587432"/>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9E844-EF9E-48A0-9787-0026283DC24A}">
      <dsp:nvSpPr>
        <dsp:cNvPr id="0" name=""/>
        <dsp:cNvSpPr/>
      </dsp:nvSpPr>
      <dsp:spPr>
        <a:xfrm>
          <a:off x="1657126" y="554979"/>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Health</a:t>
          </a:r>
        </a:p>
      </dsp:txBody>
      <dsp:txXfrm>
        <a:off x="1657126" y="554979"/>
        <a:ext cx="986049" cy="986045"/>
      </dsp:txXfrm>
    </dsp:sp>
    <dsp:sp modelId="{3E917290-DFB9-42B7-8B36-101A4D2875EC}">
      <dsp:nvSpPr>
        <dsp:cNvPr id="0" name=""/>
        <dsp:cNvSpPr/>
      </dsp:nvSpPr>
      <dsp:spPr>
        <a:xfrm>
          <a:off x="-5845126" y="-6501862"/>
          <a:ext cx="13491182" cy="10618264"/>
        </a:xfrm>
        <a:prstGeom prst="leftCircularArrow">
          <a:avLst>
            <a:gd name="adj1" fmla="val 1425"/>
            <a:gd name="adj2" fmla="val 84263"/>
            <a:gd name="adj3" fmla="val 3235803"/>
            <a:gd name="adj4" fmla="val 2747548"/>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13149-91EF-49D0-A7FB-7DD51E3CA0EA}">
      <dsp:nvSpPr>
        <dsp:cNvPr id="0" name=""/>
        <dsp:cNvSpPr/>
      </dsp:nvSpPr>
      <dsp:spPr>
        <a:xfrm>
          <a:off x="2322071" y="-2974"/>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Relationship status</a:t>
          </a:r>
        </a:p>
      </dsp:txBody>
      <dsp:txXfrm>
        <a:off x="2322071" y="-2974"/>
        <a:ext cx="986049" cy="986045"/>
      </dsp:txXfrm>
    </dsp:sp>
    <dsp:sp modelId="{38BAF6B8-32DC-49E9-8E42-1323D773B36A}">
      <dsp:nvSpPr>
        <dsp:cNvPr id="0" name=""/>
        <dsp:cNvSpPr/>
      </dsp:nvSpPr>
      <dsp:spPr>
        <a:xfrm>
          <a:off x="-4364507" y="-7357741"/>
          <a:ext cx="13491182" cy="10618264"/>
        </a:xfrm>
        <a:prstGeom prst="leftCircularArrow">
          <a:avLst>
            <a:gd name="adj1" fmla="val 1425"/>
            <a:gd name="adj2" fmla="val 84263"/>
            <a:gd name="adj3" fmla="val 4258399"/>
            <a:gd name="adj4" fmla="val 4093704"/>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2CA14-6E74-40A7-87A9-D962AA12E4C2}">
      <dsp:nvSpPr>
        <dsp:cNvPr id="0" name=""/>
        <dsp:cNvSpPr/>
      </dsp:nvSpPr>
      <dsp:spPr>
        <a:xfrm>
          <a:off x="3137746" y="-299856"/>
          <a:ext cx="986049" cy="986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chemeClr val="bg1"/>
              </a:solidFill>
            </a:rPr>
            <a:t>Housing</a:t>
          </a:r>
        </a:p>
      </dsp:txBody>
      <dsp:txXfrm>
        <a:off x="3137746" y="-299856"/>
        <a:ext cx="986049" cy="986045"/>
      </dsp:txXfrm>
    </dsp:sp>
    <dsp:sp modelId="{31563AB5-B4FC-4BE1-B188-F61754370758}">
      <dsp:nvSpPr>
        <dsp:cNvPr id="0" name=""/>
        <dsp:cNvSpPr/>
      </dsp:nvSpPr>
      <dsp:spPr>
        <a:xfrm>
          <a:off x="-2680808" y="-7651917"/>
          <a:ext cx="13491182" cy="10618264"/>
        </a:xfrm>
        <a:prstGeom prst="leftCircularArrow">
          <a:avLst>
            <a:gd name="adj1" fmla="val 1425"/>
            <a:gd name="adj2" fmla="val 84263"/>
            <a:gd name="adj3" fmla="val 5396913"/>
            <a:gd name="adj4" fmla="val 5318823"/>
            <a:gd name="adj5" fmla="val 1663"/>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9F17C-D308-4631-A5AC-635B95C8A086}">
      <dsp:nvSpPr>
        <dsp:cNvPr id="0" name=""/>
        <dsp:cNvSpPr/>
      </dsp:nvSpPr>
      <dsp:spPr>
        <a:xfrm>
          <a:off x="2354409" y="-263219"/>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Marital/civil partnership status</a:t>
          </a:r>
        </a:p>
      </dsp:txBody>
      <dsp:txXfrm>
        <a:off x="2354409" y="-263219"/>
        <a:ext cx="995545" cy="995541"/>
      </dsp:txXfrm>
    </dsp:sp>
    <dsp:sp modelId="{C05577F6-DDAD-4694-9DB2-5FDA07070AF5}">
      <dsp:nvSpPr>
        <dsp:cNvPr id="0" name=""/>
        <dsp:cNvSpPr/>
      </dsp:nvSpPr>
      <dsp:spPr>
        <a:xfrm>
          <a:off x="1134943" y="-2661415"/>
          <a:ext cx="6094577" cy="4063061"/>
        </a:xfrm>
        <a:prstGeom prst="leftCircularArrow">
          <a:avLst>
            <a:gd name="adj1" fmla="val 2943"/>
            <a:gd name="adj2" fmla="val 180129"/>
            <a:gd name="adj3" fmla="val 8152876"/>
            <a:gd name="adj4" fmla="val 7487722"/>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DDEF5-F116-41AF-9673-5FC02E39D2D2}">
      <dsp:nvSpPr>
        <dsp:cNvPr id="0" name=""/>
        <dsp:cNvSpPr/>
      </dsp:nvSpPr>
      <dsp:spPr>
        <a:xfrm>
          <a:off x="2892836" y="329201"/>
          <a:ext cx="1355410"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Race</a:t>
          </a:r>
        </a:p>
      </dsp:txBody>
      <dsp:txXfrm>
        <a:off x="2892836" y="329201"/>
        <a:ext cx="1355410" cy="995541"/>
      </dsp:txXfrm>
    </dsp:sp>
    <dsp:sp modelId="{C039400F-E1EC-4B68-8B3B-116896123E18}">
      <dsp:nvSpPr>
        <dsp:cNvPr id="0" name=""/>
        <dsp:cNvSpPr/>
      </dsp:nvSpPr>
      <dsp:spPr>
        <a:xfrm>
          <a:off x="1952558" y="-1458020"/>
          <a:ext cx="6094577" cy="4063061"/>
        </a:xfrm>
        <a:prstGeom prst="leftCircularArrow">
          <a:avLst>
            <a:gd name="adj1" fmla="val 2943"/>
            <a:gd name="adj2" fmla="val 155476"/>
            <a:gd name="adj3" fmla="val 8939821"/>
            <a:gd name="adj4" fmla="val 893983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8429D-CC4A-4E68-BCF6-6D16F311EF08}">
      <dsp:nvSpPr>
        <dsp:cNvPr id="0" name=""/>
        <dsp:cNvSpPr/>
      </dsp:nvSpPr>
      <dsp:spPr>
        <a:xfrm>
          <a:off x="3233133" y="126746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a:t>
          </a:r>
        </a:p>
      </dsp:txBody>
      <dsp:txXfrm>
        <a:off x="3233133" y="1267460"/>
        <a:ext cx="995545" cy="995541"/>
      </dsp:txXfrm>
    </dsp:sp>
    <dsp:sp modelId="{2780BA61-8D16-4111-A80F-1C8AB420F3A4}">
      <dsp:nvSpPr>
        <dsp:cNvPr id="0" name=""/>
        <dsp:cNvSpPr/>
      </dsp:nvSpPr>
      <dsp:spPr>
        <a:xfrm>
          <a:off x="1957452" y="52464"/>
          <a:ext cx="6094577" cy="4063061"/>
        </a:xfrm>
        <a:prstGeom prst="circularArrow">
          <a:avLst>
            <a:gd name="adj1" fmla="val 2943"/>
            <a:gd name="adj2" fmla="val 180129"/>
            <a:gd name="adj3" fmla="val 10983655"/>
            <a:gd name="adj4" fmla="val 1037700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76376-1B4F-447F-BACD-C832B67B35DB}">
      <dsp:nvSpPr>
        <dsp:cNvPr id="0" name=""/>
        <dsp:cNvSpPr/>
      </dsp:nvSpPr>
      <dsp:spPr>
        <a:xfrm>
          <a:off x="2769922" y="192994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     </a:t>
          </a:r>
        </a:p>
        <a:p>
          <a:pPr marL="0" lvl="0" indent="0" algn="ctr" defTabSz="488950">
            <a:lnSpc>
              <a:spcPct val="90000"/>
            </a:lnSpc>
            <a:spcBef>
              <a:spcPct val="0"/>
            </a:spcBef>
            <a:spcAft>
              <a:spcPct val="35000"/>
            </a:spcAft>
            <a:buNone/>
          </a:pPr>
          <a:endParaRPr lang="en-GB" sz="1100" b="1" kern="1200" dirty="0">
            <a:solidFill>
              <a:schemeClr val="bg1"/>
            </a:solidFill>
          </a:endParaRPr>
        </a:p>
        <a:p>
          <a:pPr marL="0" lvl="0" indent="0" algn="ctr" defTabSz="488950">
            <a:lnSpc>
              <a:spcPct val="90000"/>
            </a:lnSpc>
            <a:spcBef>
              <a:spcPct val="0"/>
            </a:spcBef>
            <a:spcAft>
              <a:spcPct val="35000"/>
            </a:spcAft>
            <a:buNone/>
          </a:pPr>
          <a:r>
            <a:rPr lang="en-GB" sz="1100" b="1" kern="1200" dirty="0">
              <a:solidFill>
                <a:schemeClr val="bg1"/>
              </a:solidFill>
            </a:rPr>
            <a:t>Pregnancy/ maternity leave</a:t>
          </a:r>
        </a:p>
      </dsp:txBody>
      <dsp:txXfrm>
        <a:off x="2769922" y="1929946"/>
        <a:ext cx="995545" cy="995541"/>
      </dsp:txXfrm>
    </dsp:sp>
    <dsp:sp modelId="{8D846C48-AD55-4CDD-8826-EC5200572C2B}">
      <dsp:nvSpPr>
        <dsp:cNvPr id="0" name=""/>
        <dsp:cNvSpPr/>
      </dsp:nvSpPr>
      <dsp:spPr>
        <a:xfrm>
          <a:off x="-1251581" y="1812634"/>
          <a:ext cx="6094577" cy="4063061"/>
        </a:xfrm>
        <a:prstGeom prst="circularArrow">
          <a:avLst>
            <a:gd name="adj1" fmla="val 2943"/>
            <a:gd name="adj2" fmla="val 180129"/>
            <a:gd name="adj3" fmla="val 18775535"/>
            <a:gd name="adj4" fmla="val 18714621"/>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7452B-27BC-4180-828B-91739BF93781}">
      <dsp:nvSpPr>
        <dsp:cNvPr id="0" name=""/>
        <dsp:cNvSpPr/>
      </dsp:nvSpPr>
      <dsp:spPr>
        <a:xfrm>
          <a:off x="1896438" y="2326943"/>
          <a:ext cx="947131" cy="1204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Gender reassignment</a:t>
          </a:r>
        </a:p>
      </dsp:txBody>
      <dsp:txXfrm>
        <a:off x="1896438" y="2326943"/>
        <a:ext cx="947131" cy="1204594"/>
      </dsp:txXfrm>
    </dsp:sp>
    <dsp:sp modelId="{735C4586-B479-4C70-BD13-F6F41C97A504}">
      <dsp:nvSpPr>
        <dsp:cNvPr id="0" name=""/>
        <dsp:cNvSpPr/>
      </dsp:nvSpPr>
      <dsp:spPr>
        <a:xfrm>
          <a:off x="-1415701" y="2262924"/>
          <a:ext cx="6094577" cy="4063061"/>
        </a:xfrm>
        <a:prstGeom prst="circularArrow">
          <a:avLst>
            <a:gd name="adj1" fmla="val 2943"/>
            <a:gd name="adj2" fmla="val 175569"/>
            <a:gd name="adj3" fmla="val 16827740"/>
            <a:gd name="adj4" fmla="val 16827759"/>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E91D4-882C-4C56-BAF6-5D1DAF50A506}">
      <dsp:nvSpPr>
        <dsp:cNvPr id="0" name=""/>
        <dsp:cNvSpPr/>
      </dsp:nvSpPr>
      <dsp:spPr>
        <a:xfrm>
          <a:off x="973755" y="2124280"/>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Religion or belief</a:t>
          </a:r>
        </a:p>
      </dsp:txBody>
      <dsp:txXfrm>
        <a:off x="973755" y="2124280"/>
        <a:ext cx="995545" cy="995541"/>
      </dsp:txXfrm>
    </dsp:sp>
    <dsp:sp modelId="{9E2F36BB-B100-4664-94A0-9129227B4FE5}">
      <dsp:nvSpPr>
        <dsp:cNvPr id="0" name=""/>
        <dsp:cNvSpPr/>
      </dsp:nvSpPr>
      <dsp:spPr>
        <a:xfrm>
          <a:off x="-3158554" y="928494"/>
          <a:ext cx="6094577" cy="4063061"/>
        </a:xfrm>
        <a:prstGeom prst="circularArrow">
          <a:avLst>
            <a:gd name="adj1" fmla="val 2943"/>
            <a:gd name="adj2" fmla="val 180129"/>
            <a:gd name="adj3" fmla="val 19719303"/>
            <a:gd name="adj4" fmla="val 19502315"/>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DCF3BA-A0E5-4FFB-8932-BEFC5F9B91C2}">
      <dsp:nvSpPr>
        <dsp:cNvPr id="0" name=""/>
        <dsp:cNvSpPr/>
      </dsp:nvSpPr>
      <dsp:spPr>
        <a:xfrm>
          <a:off x="489797" y="1272076"/>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Age</a:t>
          </a:r>
        </a:p>
      </dsp:txBody>
      <dsp:txXfrm>
        <a:off x="489797" y="1272076"/>
        <a:ext cx="995545" cy="995541"/>
      </dsp:txXfrm>
    </dsp:sp>
    <dsp:sp modelId="{E74B1E8D-6169-4DB2-94A3-3BC93CE518D2}">
      <dsp:nvSpPr>
        <dsp:cNvPr id="0" name=""/>
        <dsp:cNvSpPr/>
      </dsp:nvSpPr>
      <dsp:spPr>
        <a:xfrm>
          <a:off x="-3150862" y="-1712614"/>
          <a:ext cx="6094577" cy="4063061"/>
        </a:xfrm>
        <a:prstGeom prst="leftCircularArrow">
          <a:avLst>
            <a:gd name="adj1" fmla="val 2943"/>
            <a:gd name="adj2" fmla="val 164374"/>
            <a:gd name="adj3" fmla="val 2448483"/>
            <a:gd name="adj4" fmla="val 2448498"/>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E892D-A437-4111-96B7-876BE247817B}">
      <dsp:nvSpPr>
        <dsp:cNvPr id="0" name=""/>
        <dsp:cNvSpPr/>
      </dsp:nvSpPr>
      <dsp:spPr>
        <a:xfrm>
          <a:off x="642332" y="32820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Disability</a:t>
          </a:r>
        </a:p>
      </dsp:txBody>
      <dsp:txXfrm>
        <a:off x="642332" y="328204"/>
        <a:ext cx="995545" cy="995541"/>
      </dsp:txXfrm>
    </dsp:sp>
    <dsp:sp modelId="{92F6DA89-3675-478A-9FBB-6B47CD9177C1}">
      <dsp:nvSpPr>
        <dsp:cNvPr id="0" name=""/>
        <dsp:cNvSpPr/>
      </dsp:nvSpPr>
      <dsp:spPr>
        <a:xfrm>
          <a:off x="-2167018" y="-2933801"/>
          <a:ext cx="6094577" cy="4063061"/>
        </a:xfrm>
        <a:prstGeom prst="leftCircularArrow">
          <a:avLst>
            <a:gd name="adj1" fmla="val 2943"/>
            <a:gd name="adj2" fmla="val 180129"/>
            <a:gd name="adj3" fmla="val 4013413"/>
            <a:gd name="adj4" fmla="val 3522274"/>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DD52D-17DE-40C7-AD8E-0A499621433B}">
      <dsp:nvSpPr>
        <dsp:cNvPr id="0" name=""/>
        <dsp:cNvSpPr/>
      </dsp:nvSpPr>
      <dsp:spPr>
        <a:xfrm>
          <a:off x="1381672" y="-313064"/>
          <a:ext cx="995545" cy="995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bg1"/>
              </a:solidFill>
            </a:rPr>
            <a:t>Sexual orientation</a:t>
          </a:r>
        </a:p>
      </dsp:txBody>
      <dsp:txXfrm>
        <a:off x="1381672" y="-313064"/>
        <a:ext cx="995545" cy="995541"/>
      </dsp:txXfrm>
    </dsp:sp>
    <dsp:sp modelId="{79AAEC6B-927B-4E81-A220-2BEDACA40541}">
      <dsp:nvSpPr>
        <dsp:cNvPr id="0" name=""/>
        <dsp:cNvSpPr/>
      </dsp:nvSpPr>
      <dsp:spPr>
        <a:xfrm>
          <a:off x="-1665863" y="-2983296"/>
          <a:ext cx="6094577" cy="4063061"/>
        </a:xfrm>
        <a:prstGeom prst="leftCircularArrow">
          <a:avLst>
            <a:gd name="adj1" fmla="val 2943"/>
            <a:gd name="adj2" fmla="val 72870"/>
            <a:gd name="adj3" fmla="val 2816411"/>
            <a:gd name="adj4" fmla="val 2816413"/>
            <a:gd name="adj5" fmla="val 3434"/>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5C0CC-C3B3-46F0-A7FE-C2ED4F18D736}">
      <dsp:nvSpPr>
        <dsp:cNvPr id="0" name=""/>
        <dsp:cNvSpPr/>
      </dsp:nvSpPr>
      <dsp:spPr>
        <a:xfrm>
          <a:off x="675069" y="376938"/>
          <a:ext cx="287729" cy="299180"/>
        </a:xfrm>
        <a:custGeom>
          <a:avLst/>
          <a:gdLst/>
          <a:ahLst/>
          <a:cxnLst/>
          <a:rect l="0" t="0" r="0" b="0"/>
          <a:pathLst>
            <a:path>
              <a:moveTo>
                <a:pt x="0" y="0"/>
              </a:moveTo>
              <a:lnTo>
                <a:pt x="0" y="166690"/>
              </a:lnTo>
              <a:lnTo>
                <a:pt x="287729" y="166690"/>
              </a:lnTo>
              <a:lnTo>
                <a:pt x="287729" y="29918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807992" y="524975"/>
        <a:ext cx="21882" cy="3105"/>
      </dsp:txXfrm>
    </dsp:sp>
    <dsp:sp modelId="{BE64EE7D-0555-4469-B063-5B8627A0C3CC}">
      <dsp:nvSpPr>
        <dsp:cNvPr id="0" name=""/>
        <dsp:cNvSpPr/>
      </dsp:nvSpPr>
      <dsp:spPr>
        <a:xfrm>
          <a:off x="0" y="0"/>
          <a:ext cx="1350138" cy="378738"/>
        </a:xfrm>
        <a:prstGeom prst="roundRect">
          <a:avLst/>
        </a:prstGeom>
        <a:solidFill>
          <a:schemeClr val="bg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t>Bystander</a:t>
          </a:r>
        </a:p>
      </dsp:txBody>
      <dsp:txXfrm>
        <a:off x="18488" y="18488"/>
        <a:ext cx="1313162" cy="341762"/>
      </dsp:txXfrm>
    </dsp:sp>
    <dsp:sp modelId="{2982AE65-7E39-4783-ADFA-DF92AAFE2C0D}">
      <dsp:nvSpPr>
        <dsp:cNvPr id="0" name=""/>
        <dsp:cNvSpPr/>
      </dsp:nvSpPr>
      <dsp:spPr>
        <a:xfrm>
          <a:off x="1636067" y="852167"/>
          <a:ext cx="297348" cy="91440"/>
        </a:xfrm>
        <a:custGeom>
          <a:avLst/>
          <a:gdLst/>
          <a:ahLst/>
          <a:cxnLst/>
          <a:rect l="0" t="0" r="0" b="0"/>
          <a:pathLst>
            <a:path>
              <a:moveTo>
                <a:pt x="0" y="45720"/>
              </a:moveTo>
              <a:lnTo>
                <a:pt x="297348"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776543" y="896334"/>
        <a:ext cx="16397" cy="3105"/>
      </dsp:txXfrm>
    </dsp:sp>
    <dsp:sp modelId="{91E7752F-20CA-4408-95EF-A17A649495EE}">
      <dsp:nvSpPr>
        <dsp:cNvPr id="0" name=""/>
        <dsp:cNvSpPr/>
      </dsp:nvSpPr>
      <dsp:spPr>
        <a:xfrm>
          <a:off x="287729" y="708518"/>
          <a:ext cx="1350138" cy="37873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t>Beginner</a:t>
          </a:r>
        </a:p>
      </dsp:txBody>
      <dsp:txXfrm>
        <a:off x="306217" y="727006"/>
        <a:ext cx="1313162" cy="341762"/>
      </dsp:txXfrm>
    </dsp:sp>
    <dsp:sp modelId="{39C82BE6-D8BF-44D5-BE94-B89004B65743}">
      <dsp:nvSpPr>
        <dsp:cNvPr id="0" name=""/>
        <dsp:cNvSpPr/>
      </dsp:nvSpPr>
      <dsp:spPr>
        <a:xfrm>
          <a:off x="962798" y="1103982"/>
          <a:ext cx="1349510" cy="298458"/>
        </a:xfrm>
        <a:custGeom>
          <a:avLst/>
          <a:gdLst/>
          <a:ahLst/>
          <a:cxnLst/>
          <a:rect l="0" t="0" r="0" b="0"/>
          <a:pathLst>
            <a:path>
              <a:moveTo>
                <a:pt x="1349510" y="0"/>
              </a:moveTo>
              <a:lnTo>
                <a:pt x="1349510" y="166329"/>
              </a:lnTo>
              <a:lnTo>
                <a:pt x="0" y="166329"/>
              </a:lnTo>
              <a:lnTo>
                <a:pt x="0" y="298458"/>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602827" y="1251659"/>
        <a:ext cx="69452" cy="3105"/>
      </dsp:txXfrm>
    </dsp:sp>
    <dsp:sp modelId="{EB9B0B9C-30C6-425C-8090-AA79D2479B60}">
      <dsp:nvSpPr>
        <dsp:cNvPr id="0" name=""/>
        <dsp:cNvSpPr/>
      </dsp:nvSpPr>
      <dsp:spPr>
        <a:xfrm>
          <a:off x="1965816" y="689991"/>
          <a:ext cx="692985" cy="415791"/>
        </a:xfrm>
        <a:prstGeom prst="flowChartAlternateProcess">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a:t>
          </a:r>
        </a:p>
      </dsp:txBody>
      <dsp:txXfrm>
        <a:off x="1986113" y="710288"/>
        <a:ext cx="652391" cy="375197"/>
      </dsp:txXfrm>
    </dsp:sp>
    <dsp:sp modelId="{5ECE89E6-748D-43F9-8903-4387F3CB94EA}">
      <dsp:nvSpPr>
        <dsp:cNvPr id="0" name=""/>
        <dsp:cNvSpPr/>
      </dsp:nvSpPr>
      <dsp:spPr>
        <a:xfrm>
          <a:off x="1636067" y="1578490"/>
          <a:ext cx="297348" cy="91440"/>
        </a:xfrm>
        <a:custGeom>
          <a:avLst/>
          <a:gdLst/>
          <a:ahLst/>
          <a:cxnLst/>
          <a:rect l="0" t="0" r="0" b="0"/>
          <a:pathLst>
            <a:path>
              <a:moveTo>
                <a:pt x="0" y="45720"/>
              </a:moveTo>
              <a:lnTo>
                <a:pt x="297348"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776543" y="1622657"/>
        <a:ext cx="16397" cy="3105"/>
      </dsp:txXfrm>
    </dsp:sp>
    <dsp:sp modelId="{5066E3FE-E7A1-4DA5-BDA5-D979C3A15332}">
      <dsp:nvSpPr>
        <dsp:cNvPr id="0" name=""/>
        <dsp:cNvSpPr/>
      </dsp:nvSpPr>
      <dsp:spPr>
        <a:xfrm>
          <a:off x="287729" y="1434841"/>
          <a:ext cx="1350138" cy="378738"/>
        </a:xfrm>
        <a:prstGeom prst="roundRect">
          <a:avLst/>
        </a:prstGeom>
        <a:solidFill>
          <a:schemeClr val="tx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Improver</a:t>
          </a:r>
        </a:p>
      </dsp:txBody>
      <dsp:txXfrm>
        <a:off x="306217" y="1453329"/>
        <a:ext cx="1313162" cy="341762"/>
      </dsp:txXfrm>
    </dsp:sp>
    <dsp:sp modelId="{468F87E6-CD34-462C-9398-19DAC99B4EA4}">
      <dsp:nvSpPr>
        <dsp:cNvPr id="0" name=""/>
        <dsp:cNvSpPr/>
      </dsp:nvSpPr>
      <dsp:spPr>
        <a:xfrm>
          <a:off x="962798" y="1830306"/>
          <a:ext cx="1349510" cy="298458"/>
        </a:xfrm>
        <a:custGeom>
          <a:avLst/>
          <a:gdLst/>
          <a:ahLst/>
          <a:cxnLst/>
          <a:rect l="0" t="0" r="0" b="0"/>
          <a:pathLst>
            <a:path>
              <a:moveTo>
                <a:pt x="1349510" y="0"/>
              </a:moveTo>
              <a:lnTo>
                <a:pt x="1349510" y="166329"/>
              </a:lnTo>
              <a:lnTo>
                <a:pt x="0" y="166329"/>
              </a:lnTo>
              <a:lnTo>
                <a:pt x="0" y="298458"/>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602827" y="1977982"/>
        <a:ext cx="69452" cy="3105"/>
      </dsp:txXfrm>
    </dsp:sp>
    <dsp:sp modelId="{3F1BCEAD-A013-43DC-9732-32F92EFEC487}">
      <dsp:nvSpPr>
        <dsp:cNvPr id="0" name=""/>
        <dsp:cNvSpPr/>
      </dsp:nvSpPr>
      <dsp:spPr>
        <a:xfrm>
          <a:off x="1965816" y="1416314"/>
          <a:ext cx="692985" cy="415791"/>
        </a:xfrm>
        <a:prstGeom prst="flowChartAlternateProcess">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a:t>
          </a:r>
        </a:p>
      </dsp:txBody>
      <dsp:txXfrm>
        <a:off x="1986113" y="1436611"/>
        <a:ext cx="652391" cy="375197"/>
      </dsp:txXfrm>
    </dsp:sp>
    <dsp:sp modelId="{233E14F5-8646-4EAE-836D-4C0C7CB307A9}">
      <dsp:nvSpPr>
        <dsp:cNvPr id="0" name=""/>
        <dsp:cNvSpPr/>
      </dsp:nvSpPr>
      <dsp:spPr>
        <a:xfrm>
          <a:off x="1636067" y="2304813"/>
          <a:ext cx="297699" cy="91440"/>
        </a:xfrm>
        <a:custGeom>
          <a:avLst/>
          <a:gdLst/>
          <a:ahLst/>
          <a:cxnLst/>
          <a:rect l="0" t="0" r="0" b="0"/>
          <a:pathLst>
            <a:path>
              <a:moveTo>
                <a:pt x="0" y="45720"/>
              </a:moveTo>
              <a:lnTo>
                <a:pt x="165949" y="45720"/>
              </a:lnTo>
              <a:lnTo>
                <a:pt x="165949" y="46441"/>
              </a:lnTo>
              <a:lnTo>
                <a:pt x="297699" y="46441"/>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bg1"/>
            </a:solidFill>
          </a:endParaRPr>
        </a:p>
      </dsp:txBody>
      <dsp:txXfrm>
        <a:off x="1776709" y="2348981"/>
        <a:ext cx="16415" cy="3105"/>
      </dsp:txXfrm>
    </dsp:sp>
    <dsp:sp modelId="{5AE3A2F9-CC51-4C6B-A027-1B7B19B2959C}">
      <dsp:nvSpPr>
        <dsp:cNvPr id="0" name=""/>
        <dsp:cNvSpPr/>
      </dsp:nvSpPr>
      <dsp:spPr>
        <a:xfrm>
          <a:off x="287729" y="2161164"/>
          <a:ext cx="1350138" cy="378738"/>
        </a:xfrm>
        <a:prstGeom prst="round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Champion</a:t>
          </a:r>
        </a:p>
      </dsp:txBody>
      <dsp:txXfrm>
        <a:off x="306217" y="2179652"/>
        <a:ext cx="1313162" cy="341762"/>
      </dsp:txXfrm>
    </dsp:sp>
    <dsp:sp modelId="{6431A884-FE68-4D80-9B9A-2AA8386EB114}">
      <dsp:nvSpPr>
        <dsp:cNvPr id="0" name=""/>
        <dsp:cNvSpPr/>
      </dsp:nvSpPr>
      <dsp:spPr>
        <a:xfrm>
          <a:off x="1966167" y="2143359"/>
          <a:ext cx="692985" cy="415791"/>
        </a:xfrm>
        <a:prstGeom prst="flowChartAlternateProcess">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rPr>
            <a:t>?</a:t>
          </a:r>
          <a:endParaRPr lang="en-GB" sz="1200" b="1" kern="1200" dirty="0">
            <a:solidFill>
              <a:schemeClr val="bg1"/>
            </a:solidFill>
          </a:endParaRPr>
        </a:p>
      </dsp:txBody>
      <dsp:txXfrm>
        <a:off x="1986464" y="2163656"/>
        <a:ext cx="652391" cy="37519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0D092-C125-F649-8EDF-CB0F00E04E17}" type="datetimeFigureOut">
              <a:rPr lang="en-US" smtClean="0"/>
              <a:t>7/2/2024</a:t>
            </a:fld>
            <a:endParaRPr lang="en-US"/>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076F1-2C7C-854B-886E-51E100825012}" type="slidenum">
              <a:rPr lang="en-US" smtClean="0"/>
              <a:t>‹#›</a:t>
            </a:fld>
            <a:endParaRPr lang="en-US"/>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9C85-7E1A-6F49-830C-EF063969E7E0}"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F1C96-0F32-4040-BD4A-A69D2811CBEE}" type="slidenum">
              <a:rPr lang="en-US" smtClean="0"/>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7</a:t>
            </a:fld>
            <a:endParaRPr lang="en-US"/>
          </a:p>
        </p:txBody>
      </p:sp>
    </p:spTree>
    <p:extLst>
      <p:ext uri="{BB962C8B-B14F-4D97-AF65-F5344CB8AC3E}">
        <p14:creationId xmlns:p14="http://schemas.microsoft.com/office/powerpoint/2010/main" val="3210872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Tea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40" y="800098"/>
            <a:ext cx="6090654" cy="1332000"/>
          </a:xfrm>
        </p:spPr>
        <p:txBody>
          <a:bodyPr wrap="square" lIns="0" tIns="0" rIns="0" bIns="0" anchor="t" anchorCtr="0">
            <a:normAutofit/>
          </a:bodyPr>
          <a:lstStyle>
            <a:lvl1pPr algn="l">
              <a:defRPr sz="4800" b="1">
                <a:solidFill>
                  <a:schemeClr val="bg1"/>
                </a:solidFill>
              </a:defRPr>
            </a:lvl1pPr>
          </a:lstStyle>
          <a:p>
            <a:r>
              <a:rPr lang="en-GB" dirty="0"/>
              <a:t>Click to add title</a:t>
            </a:r>
            <a:br>
              <a:rPr lang="en-GB" dirty="0"/>
            </a:br>
            <a:endParaRPr lang="en-US" dirty="0"/>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79326"/>
            <a:ext cx="6090656" cy="900000"/>
          </a:xfrm>
        </p:spPr>
        <p:txBody>
          <a:bodyPr lIns="0" tIns="0" rIns="0" bIns="0">
            <a:normAutofit/>
          </a:bodyPr>
          <a:lstStyle>
            <a:lvl1pPr marL="0" indent="0">
              <a:buNone/>
              <a:defRPr sz="2400">
                <a:solidFill>
                  <a:schemeClr val="bg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r>
              <a:rPr lang="en-US" dirty="0">
                <a:solidFill>
                  <a:schemeClr val="bg1"/>
                </a:solidFill>
              </a:rPr>
              <a:t>Click to add subtitle</a:t>
            </a:r>
          </a:p>
        </p:txBody>
      </p:sp>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4"/>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39" y="800099"/>
            <a:ext cx="11142361"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4"/>
          <a:stretch>
            <a:fillRect/>
          </a:stretch>
        </p:blipFill>
        <p:spPr>
          <a:xfrm>
            <a:off x="7411163"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39" y="800098"/>
            <a:ext cx="11142361" cy="1332000"/>
          </a:xfrm>
        </p:spPr>
        <p:txBody>
          <a:bodyPr lIns="0" tIns="0" rIns="0" bIns="0" anchor="t" anchorCtr="0">
            <a:normAutofit/>
          </a:bodyPr>
          <a:lstStyle>
            <a:lvl1pPr>
              <a:defRPr sz="4800" b="1">
                <a:solidFill>
                  <a:schemeClr val="bg1"/>
                </a:solidFill>
              </a:defRPr>
            </a:lvl1pPr>
          </a:lstStyle>
          <a:p>
            <a:r>
              <a:rPr lang="en-US" dirty="0"/>
              <a:t>Section title</a:t>
            </a:r>
            <a:br>
              <a:rPr lang="en-US" dirty="0"/>
            </a:br>
            <a:endParaRPr lang="en-US" dirty="0"/>
          </a:p>
        </p:txBody>
      </p:sp>
    </p:spTree>
    <p:extLst>
      <p:ext uri="{BB962C8B-B14F-4D97-AF65-F5344CB8AC3E}">
        <p14:creationId xmlns:p14="http://schemas.microsoft.com/office/powerpoint/2010/main" val="382481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urp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39" y="800099"/>
            <a:ext cx="11142361"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5"/>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6970361"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8" y="295104"/>
            <a:ext cx="2058924" cy="645414"/>
          </a:xfrm>
          <a:prstGeom prst="rect">
            <a:avLst/>
          </a:prstGeom>
        </p:spPr>
      </p:pic>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8" y="295104"/>
            <a:ext cx="2058924" cy="645414"/>
          </a:xfrm>
          <a:prstGeom prst="rect">
            <a:avLst/>
          </a:prstGeom>
        </p:spPr>
      </p:pic>
      <p:sp>
        <p:nvSpPr>
          <p:cNvPr id="8" name="Oval 7">
            <a:extLst>
              <a:ext uri="{FF2B5EF4-FFF2-40B4-BE49-F238E27FC236}">
                <a16:creationId xmlns:a16="http://schemas.microsoft.com/office/drawing/2014/main" id="{6E59661B-8423-3C4B-BF02-81B9FA78B5CC}"/>
              </a:ext>
            </a:extLst>
          </p:cNvPr>
          <p:cNvSpPr/>
          <p:nvPr userDrawn="1"/>
        </p:nvSpPr>
        <p:spPr>
          <a:xfrm>
            <a:off x="7728157" y="1642148"/>
            <a:ext cx="3922204" cy="3922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8106293" y="3238696"/>
            <a:ext cx="3165927" cy="886397"/>
          </a:xfrm>
        </p:spPr>
        <p:txBody>
          <a:bodyPr lIns="0" tIns="0" rIns="0" bIns="0" anchor="ctr" anchorCtr="0">
            <a:spAutoFit/>
          </a:bodyPr>
          <a:lstStyle>
            <a:lvl1pPr marL="0" indent="0" algn="ctr">
              <a:buNone/>
              <a:defRPr sz="3200" b="1">
                <a:solidFill>
                  <a:schemeClr val="bg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Pull out </a:t>
            </a:r>
            <a:br>
              <a:rPr lang="en-US" dirty="0"/>
            </a:br>
            <a:r>
              <a:rPr lang="en-US" dirty="0"/>
              <a:t>stat or info</a:t>
            </a:r>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Breakout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100"/>
            <a:ext cx="4680000" cy="1218795"/>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8" y="295104"/>
            <a:ext cx="2058924" cy="645414"/>
          </a:xfrm>
          <a:prstGeom prst="rect">
            <a:avLst/>
          </a:prstGeom>
        </p:spPr>
      </p:pic>
      <p:sp>
        <p:nvSpPr>
          <p:cNvPr id="10" name="Oval 9">
            <a:extLst>
              <a:ext uri="{FF2B5EF4-FFF2-40B4-BE49-F238E27FC236}">
                <a16:creationId xmlns:a16="http://schemas.microsoft.com/office/drawing/2014/main" id="{2248408F-49CD-5E46-BE75-A66776881CC3}"/>
              </a:ext>
            </a:extLst>
          </p:cNvPr>
          <p:cNvSpPr/>
          <p:nvPr userDrawn="1"/>
        </p:nvSpPr>
        <p:spPr>
          <a:xfrm>
            <a:off x="7430629" y="1790892"/>
            <a:ext cx="4260210"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p:nvPr>
        </p:nvSpPr>
        <p:spPr>
          <a:xfrm>
            <a:off x="6547104" y="1336078"/>
            <a:ext cx="5644896" cy="4603922"/>
          </a:xfrm>
          <a:prstGeom prst="rect">
            <a:avLst/>
          </a:prstGeom>
          <a:noFill/>
        </p:spPr>
        <p:txBody>
          <a:bodyPr wrap="square" lIns="0" tIns="0" rIns="0" bIns="0" anchor="t" anchorCtr="0">
            <a:normAutofit/>
          </a:bodyPr>
          <a:lstStyle>
            <a:lvl1pPr marL="360005" indent="0" algn="ctr">
              <a:buFontTx/>
              <a:buNone/>
              <a:defRPr sz="3200"/>
            </a:lvl1pPr>
          </a:lstStyle>
          <a:p>
            <a:r>
              <a:rPr lang="en-US"/>
              <a:t>Click icon to add picture</a:t>
            </a:r>
            <a:endParaRPr lang="en-US" dirty="0"/>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38726"/>
            <a:ext cx="6480000" cy="1260000"/>
          </a:xfrm>
        </p:spPr>
        <p:txBody>
          <a:bodyPr lIns="0" tIns="0" rIns="0" bIns="0" anchor="t" anchorCtr="0">
            <a:normAutofit/>
          </a:bodyPr>
          <a:lstStyle>
            <a:lvl1pPr>
              <a:defRPr b="1"/>
            </a:lvl1pPr>
          </a:lstStyle>
          <a:p>
            <a:r>
              <a:rPr lang="en-GB" dirty="0"/>
              <a:t>Click to edit title style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2398425"/>
            <a:ext cx="11134423"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2" y="2398425"/>
            <a:ext cx="7611760"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
        <p:nvSpPr>
          <p:cNvPr id="10" name="Oval 9">
            <a:extLst>
              <a:ext uri="{FF2B5EF4-FFF2-40B4-BE49-F238E27FC236}">
                <a16:creationId xmlns:a16="http://schemas.microsoft.com/office/drawing/2014/main" id="{4370A60E-C965-2642-A45A-823C15E81285}"/>
              </a:ext>
            </a:extLst>
          </p:cNvPr>
          <p:cNvSpPr/>
          <p:nvPr userDrawn="1"/>
        </p:nvSpPr>
        <p:spPr>
          <a:xfrm>
            <a:off x="8484434" y="2398426"/>
            <a:ext cx="3165927" cy="31659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84434" y="3539601"/>
            <a:ext cx="3165927" cy="886397"/>
          </a:xfrm>
        </p:spPr>
        <p:txBody>
          <a:bodyPr lIns="0" tIns="0" rIns="0" bIns="0" anchor="ctr" anchorCtr="0">
            <a:spAutoFit/>
          </a:bodyPr>
          <a:lstStyle>
            <a:lvl1pPr marL="0" indent="0" algn="ctr">
              <a:buNone/>
              <a:defRPr sz="3200" b="1">
                <a:solidFill>
                  <a:schemeClr val="bg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Pull out </a:t>
            </a:r>
            <a:br>
              <a:rPr lang="en-US" dirty="0"/>
            </a:br>
            <a:r>
              <a:rPr lang="en-US" dirty="0"/>
              <a:t>stat or info</a:t>
            </a:r>
          </a:p>
        </p:txBody>
      </p:sp>
      <p:sp>
        <p:nvSpPr>
          <p:cNvPr id="16" name="Slide Number Placeholder 15">
            <a:extLst>
              <a:ext uri="{FF2B5EF4-FFF2-40B4-BE49-F238E27FC236}">
                <a16:creationId xmlns:a16="http://schemas.microsoft.com/office/drawing/2014/main" id="{26A3DFF5-4079-C544-A079-A686353689A3}"/>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3" y="338729"/>
            <a:ext cx="6480000" cy="1260000"/>
          </a:xfrm>
        </p:spPr>
        <p:txBody>
          <a:bodyPr lIns="0" tIns="0" rIns="0" bIns="0" anchor="t" anchorCtr="0">
            <a:normAutofit/>
          </a:bodyPr>
          <a:lstStyle>
            <a:lvl1pPr>
              <a:defRPr b="1"/>
            </a:lvl1pPr>
          </a:lstStyle>
          <a:p>
            <a:r>
              <a:rPr lang="en-GB" dirty="0"/>
              <a:t>Click to edit title style</a:t>
            </a:r>
            <a:endParaRPr lang="en-US" dirty="0"/>
          </a:p>
        </p:txBody>
      </p:sp>
    </p:spTree>
    <p:extLst>
      <p:ext uri="{BB962C8B-B14F-4D97-AF65-F5344CB8AC3E}">
        <p14:creationId xmlns:p14="http://schemas.microsoft.com/office/powerpoint/2010/main" val="5380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breakou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39" y="2398425"/>
            <a:ext cx="5786009"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
        <p:nvSpPr>
          <p:cNvPr id="13" name="Oval 12">
            <a:extLst>
              <a:ext uri="{FF2B5EF4-FFF2-40B4-BE49-F238E27FC236}">
                <a16:creationId xmlns:a16="http://schemas.microsoft.com/office/drawing/2014/main" id="{C4189D1B-F290-C64F-A0C7-4BBB06A0103F}"/>
              </a:ext>
            </a:extLst>
          </p:cNvPr>
          <p:cNvSpPr/>
          <p:nvPr userDrawn="1"/>
        </p:nvSpPr>
        <p:spPr>
          <a:xfrm>
            <a:off x="7430629" y="1790892"/>
            <a:ext cx="4260210"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p:nvPr>
        </p:nvSpPr>
        <p:spPr>
          <a:xfrm>
            <a:off x="6547104" y="1336078"/>
            <a:ext cx="5644896" cy="4603922"/>
          </a:xfrm>
          <a:prstGeom prst="rect">
            <a:avLst/>
          </a:prstGeom>
          <a:noFill/>
        </p:spPr>
        <p:txBody>
          <a:bodyPr wrap="square" lIns="0" tIns="0" rIns="0" bIns="0" anchor="t" anchorCtr="0">
            <a:normAutofit/>
          </a:bodyPr>
          <a:lstStyle>
            <a:lvl1pPr marL="360005" indent="0" algn="ctr">
              <a:buFontTx/>
              <a:buNone/>
              <a:defRPr sz="3200"/>
            </a:lvl1pPr>
          </a:lstStyle>
          <a:p>
            <a:r>
              <a:rPr lang="en-US"/>
              <a:t>Click icon to add picture</a:t>
            </a:r>
            <a:endParaRPr lang="en-US" dirty="0"/>
          </a:p>
        </p:txBody>
      </p:sp>
      <p:sp>
        <p:nvSpPr>
          <p:cNvPr id="22" name="Slide Number Placeholder 21">
            <a:extLst>
              <a:ext uri="{FF2B5EF4-FFF2-40B4-BE49-F238E27FC236}">
                <a16:creationId xmlns:a16="http://schemas.microsoft.com/office/drawing/2014/main" id="{1FC67852-C149-6343-AF31-3D18E4E92540}"/>
              </a:ext>
            </a:extLst>
          </p:cNvPr>
          <p:cNvSpPr>
            <a:spLocks noGrp="1"/>
          </p:cNvSpPr>
          <p:nvPr>
            <p:ph type="sldNum" sz="quarter" idx="15"/>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38729"/>
            <a:ext cx="6480000" cy="1260000"/>
          </a:xfrm>
        </p:spPr>
        <p:txBody>
          <a:bodyPr lIns="0" tIns="0" rIns="0" bIns="0" anchor="t" anchorCtr="0">
            <a:normAutofit/>
          </a:bodyPr>
          <a:lstStyle>
            <a:lvl1pPr>
              <a:defRPr b="1"/>
            </a:lvl1pPr>
          </a:lstStyle>
          <a:p>
            <a:r>
              <a:rPr lang="en-GB" dirty="0"/>
              <a:t>Click to edit title style</a:t>
            </a:r>
            <a:endParaRPr lang="en-US" dirty="0"/>
          </a:p>
        </p:txBody>
      </p:sp>
    </p:spTree>
    <p:extLst>
      <p:ext uri="{BB962C8B-B14F-4D97-AF65-F5344CB8AC3E}">
        <p14:creationId xmlns:p14="http://schemas.microsoft.com/office/powerpoint/2010/main" val="194120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dirty="0"/>
              <a:t>Click to edit title style</a:t>
            </a:r>
            <a:endParaRPr lang="en-US" dirty="0"/>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1" y="6311901"/>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2"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42560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Teal Plai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9"/>
            <a:ext cx="11134425" cy="1332000"/>
          </a:xfrm>
        </p:spPr>
        <p:txBody>
          <a:bodyPr wrap="square" lIns="0" tIns="0" rIns="0" bIns="0" anchor="t" anchorCtr="0">
            <a:normAutofit/>
          </a:bodyPr>
          <a:lstStyle>
            <a:lvl1pPr algn="l">
              <a:defRPr sz="4800" b="1">
                <a:solidFill>
                  <a:schemeClr val="bg1"/>
                </a:solidFill>
              </a:defRPr>
            </a:lvl1pPr>
          </a:lstStyle>
          <a:p>
            <a:r>
              <a:rPr lang="en-GB" dirty="0"/>
              <a:t>Click to add title</a:t>
            </a:r>
            <a:endParaRPr lang="en-US" dirty="0"/>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79326"/>
            <a:ext cx="11134423" cy="900000"/>
          </a:xfrm>
        </p:spPr>
        <p:txBody>
          <a:bodyPr lIns="0" tIns="0" rIns="0" bIns="0">
            <a:normAutofit/>
          </a:bodyPr>
          <a:lstStyle>
            <a:lvl1pPr marL="0" indent="0">
              <a:buNone/>
              <a:defRPr sz="2400">
                <a:solidFill>
                  <a:schemeClr val="bg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r>
              <a:rPr lang="en-US" dirty="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7" y="819967"/>
            <a:ext cx="5853065" cy="1332000"/>
          </a:xfrm>
        </p:spPr>
        <p:txBody>
          <a:bodyPr lIns="0" tIns="0" rIns="0" bIns="0" anchor="t" anchorCtr="0">
            <a:normAutofit/>
          </a:bodyPr>
          <a:lstStyle>
            <a:lvl1pPr>
              <a:defRPr b="1"/>
            </a:lvl1pPr>
          </a:lstStyle>
          <a:p>
            <a:r>
              <a:rPr lang="en-GB" dirty="0"/>
              <a:t>Click to edit title style</a:t>
            </a:r>
            <a:endParaRPr lang="en-US" dirty="0"/>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7" y="2259968"/>
            <a:ext cx="5853065" cy="3600000"/>
          </a:xfrm>
        </p:spPr>
        <p:txBody>
          <a:bodyPr lIns="0" tIns="0" rIns="0" bIns="0">
            <a:normAutofit/>
          </a:bodyPr>
          <a:lstStyle>
            <a:lvl1pPr marL="0" indent="0">
              <a:buNone/>
              <a:defRPr sz="3200">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GB" dirty="0"/>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9" y="819968"/>
            <a:ext cx="4066032" cy="3776416"/>
          </a:xfrm>
          <a:prstGeom prst="rect">
            <a:avLst/>
          </a:prstGeom>
          <a:noFill/>
        </p:spPr>
        <p:txBody>
          <a:bodyPr wrap="none" lIns="0" tIns="0" rIns="0" bIns="0" anchor="t" anchorCtr="0">
            <a:normAutofit/>
          </a:bodyPr>
          <a:lstStyle>
            <a:lvl1pPr marL="360005" indent="0" algn="l">
              <a:buFontTx/>
              <a:buNone/>
              <a:defRPr sz="3200">
                <a:solidFill>
                  <a:schemeClr val="bg1"/>
                </a:solidFill>
              </a:defRPr>
            </a:lvl1pPr>
          </a:lstStyle>
          <a:p>
            <a:r>
              <a:rPr lang="en-US" dirty="0"/>
              <a:t>Delete or </a:t>
            </a:r>
            <a:br>
              <a:rPr lang="en-US" dirty="0"/>
            </a:br>
            <a:r>
              <a:rPr lang="en-US" dirty="0"/>
              <a:t>click icon </a:t>
            </a:r>
            <a:br>
              <a:rPr lang="en-US" dirty="0"/>
            </a:br>
            <a:r>
              <a:rPr lang="en-US" dirty="0"/>
              <a:t>to add picture</a:t>
            </a:r>
          </a:p>
        </p:txBody>
      </p:sp>
    </p:spTree>
    <p:extLst>
      <p:ext uri="{BB962C8B-B14F-4D97-AF65-F5344CB8AC3E}">
        <p14:creationId xmlns:p14="http://schemas.microsoft.com/office/powerpoint/2010/main" val="325874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2"/>
            <a:ext cx="2058924" cy="645414"/>
          </a:xfrm>
          <a:prstGeom prst="rect">
            <a:avLst/>
          </a:prstGeom>
        </p:spPr>
      </p:pic>
      <p:sp>
        <p:nvSpPr>
          <p:cNvPr id="13" name="Rectangle 12">
            <a:extLst>
              <a:ext uri="{FF2B5EF4-FFF2-40B4-BE49-F238E27FC236}">
                <a16:creationId xmlns:a16="http://schemas.microsoft.com/office/drawing/2014/main" id="{5DE3B88B-B2F2-C749-8664-396EB0580702}"/>
              </a:ext>
            </a:extLst>
          </p:cNvPr>
          <p:cNvSpPr/>
          <p:nvPr userDrawn="1"/>
        </p:nvSpPr>
        <p:spPr>
          <a:xfrm>
            <a:off x="0" y="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9" y="3151853"/>
            <a:ext cx="4328932" cy="1332000"/>
          </a:xfrm>
        </p:spPr>
        <p:txBody>
          <a:bodyPr lIns="0" tIns="0" rIns="0" bIns="0" anchor="ctr" anchorCtr="0">
            <a:normAutofit/>
          </a:bodyPr>
          <a:lstStyle>
            <a:lvl1pPr marL="0" indent="0" algn="l">
              <a:buNone/>
              <a:defRPr sz="4400">
                <a:solidFill>
                  <a:schemeClr val="bg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GB" dirty="0"/>
              <a:t>Thank you</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9" y="6007099"/>
            <a:ext cx="1574800" cy="3937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4" y="448714"/>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User guidance &amp;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5"/>
            <a:ext cx="27720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1"/>
              </a:spcAft>
              <a:defRPr/>
            </a:pPr>
            <a:r>
              <a:rPr lang="da-DK" sz="1600" dirty="0">
                <a:latin typeface="Arial" panose="020B0604020202020204" pitchFamily="34" charset="0"/>
                <a:cs typeface="Arial" panose="020B0604020202020204" pitchFamily="34" charset="0"/>
              </a:rPr>
              <a:t>General</a:t>
            </a:r>
          </a:p>
          <a:p>
            <a:pPr marL="0" marR="0" lvl="0" indent="0" algn="l" defTabSz="914411" rtl="0" eaLnBrk="1" fontAlgn="auto" latinLnBrk="0" hangingPunct="1">
              <a:lnSpc>
                <a:spcPct val="100000"/>
              </a:lnSpc>
              <a:spcBef>
                <a:spcPts val="0"/>
              </a:spcBef>
              <a:spcAft>
                <a:spcPts val="601"/>
              </a:spcAft>
              <a:buClrTx/>
              <a:buSzTx/>
              <a:buFontTx/>
              <a:buNone/>
              <a:tabLst/>
              <a:defRPr/>
            </a:pPr>
            <a:r>
              <a:rPr lang="en-GB" sz="1200" b="0" i="0" u="none" strike="noStrike" kern="1200" dirty="0">
                <a:solidFill>
                  <a:schemeClr val="tx1"/>
                </a:solidFill>
                <a:effectLst/>
                <a:latin typeface="Arial" charset="0"/>
                <a:ea typeface="+mn-ea"/>
                <a:cs typeface="+mn-cs"/>
              </a:rPr>
              <a:t>Always use this PPT template and don't change colours, fonts, text size or create different designs. See the brand book for more guidance.</a:t>
            </a:r>
            <a:endParaRPr lang="da-DK" altLang="da-DK" sz="1051" b="0" noProof="1">
              <a:solidFill>
                <a:schemeClr val="tx1"/>
              </a:solidFill>
              <a:latin typeface="Arial" panose="020B0604020202020204" pitchFamily="34" charset="0"/>
              <a:cs typeface="Arial" panose="020B0604020202020204" pitchFamily="34" charset="0"/>
            </a:endParaRPr>
          </a:p>
          <a:p>
            <a:pPr marL="0" marR="0" lvl="0" indent="0" algn="l" defTabSz="914411" rtl="0" eaLnBrk="1" fontAlgn="auto" latinLnBrk="0" hangingPunct="1">
              <a:lnSpc>
                <a:spcPct val="100000"/>
              </a:lnSpc>
              <a:spcBef>
                <a:spcPts val="0"/>
              </a:spcBef>
              <a:spcAft>
                <a:spcPts val="601"/>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err="1">
                <a:latin typeface="Arial" panose="020B0604020202020204" pitchFamily="34" charset="0"/>
                <a:cs typeface="Arial" panose="020B0604020202020204" pitchFamily="34" charset="0"/>
              </a:rPr>
              <a:t>Text</a:t>
            </a:r>
            <a:r>
              <a:rPr lang="da-DK" sz="1600" dirty="0">
                <a:latin typeface="Arial" panose="020B0604020202020204" pitchFamily="34" charset="0"/>
                <a:cs typeface="Arial" panose="020B0604020202020204" pitchFamily="34" charset="0"/>
              </a:rPr>
              <a:t> slides</a:t>
            </a:r>
          </a:p>
          <a:p>
            <a:pPr eaLnBrk="1" hangingPunct="1">
              <a:spcAft>
                <a:spcPts val="601"/>
              </a:spcAft>
              <a:defRPr/>
            </a:pPr>
            <a:r>
              <a:rPr lang="da-DK" altLang="da-DK" sz="1200" b="0" noProof="1">
                <a:solidFill>
                  <a:schemeClr val="tx1"/>
                </a:solidFill>
                <a:latin typeface="Arial" panose="020B0604020202020204" pitchFamily="34" charset="0"/>
                <a:cs typeface="Arial" panose="020B0604020202020204" pitchFamily="34" charset="0"/>
              </a:rPr>
              <a:t>Use the </a:t>
            </a:r>
            <a:r>
              <a:rPr lang="da-DK" altLang="da-DK" sz="1200" b="1" noProof="1">
                <a:solidFill>
                  <a:schemeClr val="tx1"/>
                </a:solidFill>
                <a:latin typeface="Arial" panose="020B0604020202020204" pitchFamily="34" charset="0"/>
                <a:cs typeface="Arial" panose="020B0604020202020204" pitchFamily="34" charset="0"/>
              </a:rPr>
              <a:t>TAB</a:t>
            </a:r>
            <a:r>
              <a:rPr lang="da-DK" altLang="da-DK" sz="1200" b="0" noProof="1">
                <a:solidFill>
                  <a:schemeClr val="tx1"/>
                </a:solidFill>
                <a:latin typeface="Arial" panose="020B0604020202020204" pitchFamily="34" charset="0"/>
                <a:cs typeface="Arial" panose="020B0604020202020204" pitchFamily="34" charset="0"/>
              </a:rPr>
              <a:t>-key</a:t>
            </a:r>
            <a:r>
              <a:rPr lang="da-DK" altLang="da-DK" sz="1200" b="0" baseline="0" noProof="1">
                <a:solidFill>
                  <a:schemeClr val="tx1"/>
                </a:solidFill>
                <a:latin typeface="Arial" panose="020B0604020202020204" pitchFamily="34" charset="0"/>
                <a:cs typeface="Arial" panose="020B0604020202020204" pitchFamily="34" charset="0"/>
              </a:rPr>
              <a:t> to jump through </a:t>
            </a:r>
            <a:br>
              <a:rPr lang="da-DK" altLang="da-DK" sz="1200" b="0" baseline="0" noProof="1">
                <a:solidFill>
                  <a:schemeClr val="tx1"/>
                </a:solidFill>
                <a:latin typeface="Arial" panose="020B0604020202020204" pitchFamily="34" charset="0"/>
                <a:cs typeface="Arial" panose="020B0604020202020204" pitchFamily="34" charset="0"/>
              </a:rPr>
            </a:br>
            <a:r>
              <a:rPr lang="da-DK" altLang="da-DK" sz="1200" b="0" baseline="0" noProof="1">
                <a:solidFill>
                  <a:schemeClr val="tx1"/>
                </a:solidFill>
                <a:latin typeface="Arial" panose="020B0604020202020204" pitchFamily="34" charset="0"/>
                <a:cs typeface="Arial" panose="020B0604020202020204" pitchFamily="34" charset="0"/>
              </a:rPr>
              <a:t>levels. Click </a:t>
            </a:r>
            <a:r>
              <a:rPr lang="da-DK" altLang="da-DK" sz="1200" b="1" baseline="0" noProof="1">
                <a:solidFill>
                  <a:schemeClr val="tx1"/>
                </a:solidFill>
                <a:latin typeface="Arial" panose="020B0604020202020204" pitchFamily="34" charset="0"/>
                <a:cs typeface="Arial" panose="020B0604020202020204" pitchFamily="34" charset="0"/>
              </a:rPr>
              <a:t>ENTER</a:t>
            </a:r>
            <a:r>
              <a:rPr lang="da-DK" altLang="da-DK" sz="1200" b="0" baseline="0" noProof="1">
                <a:solidFill>
                  <a:schemeClr val="tx1"/>
                </a:solidFill>
                <a:latin typeface="Arial" panose="020B0604020202020204" pitchFamily="34" charset="0"/>
                <a:cs typeface="Arial" panose="020B0604020202020204" pitchFamily="34" charset="0"/>
              </a:rPr>
              <a:t>, then </a:t>
            </a:r>
            <a:r>
              <a:rPr lang="da-DK" altLang="da-DK" sz="1200" b="1" baseline="0" noProof="1">
                <a:solidFill>
                  <a:schemeClr val="tx1"/>
                </a:solidFill>
                <a:latin typeface="Arial" panose="020B0604020202020204" pitchFamily="34" charset="0"/>
                <a:cs typeface="Arial" panose="020B0604020202020204" pitchFamily="34" charset="0"/>
              </a:rPr>
              <a:t>TAB</a:t>
            </a:r>
            <a:r>
              <a:rPr lang="da-DK"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1"/>
              </a:spcAft>
              <a:defRPr/>
            </a:pPr>
            <a:r>
              <a:rPr lang="da-DK" altLang="da-DK" sz="1200" b="0" baseline="0" noProof="1">
                <a:solidFill>
                  <a:schemeClr val="tx1"/>
                </a:solidFill>
                <a:latin typeface="Arial" panose="020B0604020202020204" pitchFamily="34" charset="0"/>
                <a:cs typeface="Arial" panose="020B0604020202020204" pitchFamily="34" charset="0"/>
              </a:rPr>
              <a:t>To go back in levels use </a:t>
            </a:r>
            <a:r>
              <a:rPr lang="da-DK" altLang="da-DK" sz="1200" b="1" baseline="0" noProof="1">
                <a:solidFill>
                  <a:schemeClr val="tx1"/>
                </a:solidFill>
                <a:latin typeface="Arial" panose="020B0604020202020204" pitchFamily="34" charset="0"/>
                <a:cs typeface="Arial" panose="020B0604020202020204" pitchFamily="34" charset="0"/>
              </a:rPr>
              <a:t>SHIFT-TAB</a:t>
            </a:r>
            <a:endParaRPr lang="da-DK" sz="1200" b="1" noProof="1">
              <a:solidFill>
                <a:schemeClr val="tx1"/>
              </a:solidFill>
              <a:latin typeface="Arial" panose="020B0604020202020204" pitchFamily="34" charset="0"/>
              <a:cs typeface="Arial" panose="020B0604020202020204" pitchFamily="34" charset="0"/>
            </a:endParaRPr>
          </a:p>
          <a:p>
            <a:pPr eaLnBrk="1" hangingPunct="1">
              <a:spcAft>
                <a:spcPts val="601"/>
              </a:spcAft>
              <a:defRPr/>
            </a:pPr>
            <a:r>
              <a:rPr lang="da-DK" sz="1200" noProof="1">
                <a:solidFill>
                  <a:schemeClr val="tx1"/>
                </a:solidFill>
                <a:latin typeface="Arial" panose="020B0604020202020204" pitchFamily="34" charset="0"/>
                <a:cs typeface="Arial" panose="020B0604020202020204" pitchFamily="34" charset="0"/>
              </a:rPr>
              <a:t>Alternatively, </a:t>
            </a:r>
            <a:r>
              <a:rPr lang="da-DK" sz="1200" b="1" noProof="1">
                <a:solidFill>
                  <a:schemeClr val="tx1"/>
                </a:solidFill>
                <a:latin typeface="Arial" panose="020B0604020202020204" pitchFamily="34" charset="0"/>
                <a:cs typeface="Arial" panose="020B0604020202020204" pitchFamily="34" charset="0"/>
              </a:rPr>
              <a:t>Increase</a:t>
            </a:r>
            <a:r>
              <a:rPr lang="da-DK" sz="1200" baseline="0" noProof="1">
                <a:solidFill>
                  <a:schemeClr val="tx1"/>
                </a:solidFill>
                <a:latin typeface="Arial" panose="020B0604020202020204" pitchFamily="34" charset="0"/>
                <a:cs typeface="Arial" panose="020B0604020202020204" pitchFamily="34" charset="0"/>
              </a:rPr>
              <a:t> and</a:t>
            </a:r>
            <a:br>
              <a:rPr lang="da-DK" sz="1200" baseline="0" noProof="1">
                <a:solidFill>
                  <a:schemeClr val="tx1"/>
                </a:solidFill>
                <a:latin typeface="Arial" panose="020B0604020202020204" pitchFamily="34" charset="0"/>
                <a:cs typeface="Arial" panose="020B0604020202020204" pitchFamily="34" charset="0"/>
              </a:rPr>
            </a:br>
            <a:r>
              <a:rPr lang="da-DK" sz="1200" b="1" baseline="0" noProof="1">
                <a:solidFill>
                  <a:schemeClr val="tx1"/>
                </a:solidFill>
                <a:latin typeface="Arial" panose="020B0604020202020204" pitchFamily="34" charset="0"/>
                <a:cs typeface="Arial" panose="020B0604020202020204" pitchFamily="34" charset="0"/>
              </a:rPr>
              <a:t>Decrease </a:t>
            </a:r>
            <a:r>
              <a:rPr lang="da-DK" sz="1200" baseline="0" noProof="1">
                <a:solidFill>
                  <a:schemeClr val="tx1"/>
                </a:solidFill>
                <a:latin typeface="Arial" panose="020B0604020202020204" pitchFamily="34" charset="0"/>
                <a:cs typeface="Arial" panose="020B0604020202020204" pitchFamily="34" charset="0"/>
              </a:rPr>
              <a:t>list level can be used</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spcAft>
                <a:spcPts val="601"/>
              </a:spcAft>
              <a:defRPr/>
            </a:pPr>
            <a:r>
              <a:rPr lang="da-DK" altLang="da-DK" sz="1200" b="1" noProof="1">
                <a:solidFill>
                  <a:schemeClr val="tx1"/>
                </a:solidFill>
                <a:latin typeface="Arial" panose="020B0604020202020204" pitchFamily="34" charset="0"/>
                <a:cs typeface="Arial" panose="020B0604020202020204" pitchFamily="34" charset="0"/>
              </a:rPr>
              <a:t>HINT: </a:t>
            </a:r>
            <a:r>
              <a:rPr lang="da-DK"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11" rtl="0" eaLnBrk="1" fontAlgn="auto" latinLnBrk="0" hangingPunct="1">
              <a:lnSpc>
                <a:spcPct val="100000"/>
              </a:lnSpc>
              <a:spcBef>
                <a:spcPts val="0"/>
              </a:spcBef>
              <a:spcAft>
                <a:spcPts val="601"/>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Delete bullet for regular text.</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Click on the bullet button to reaply</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11" rtl="0" eaLnBrk="1" fontAlgn="auto" latinLnBrk="0" hangingPunct="1">
              <a:lnSpc>
                <a:spcPct val="100000"/>
              </a:lnSpc>
              <a:spcBef>
                <a:spcPts val="0"/>
              </a:spcBef>
              <a:spcAft>
                <a:spcPts val="601"/>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layouts</a:t>
            </a:r>
          </a:p>
          <a:p>
            <a:pPr marL="0" marR="0" lvl="0" indent="0" algn="l" defTabSz="914411" rtl="0" eaLnBrk="1" fontAlgn="auto" latinLnBrk="0" hangingPunct="1">
              <a:lnSpc>
                <a:spcPct val="100000"/>
              </a:lnSpc>
              <a:spcBef>
                <a:spcPts val="0"/>
              </a:spcBef>
              <a:spcAft>
                <a:spcPts val="601"/>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Click on the menu </a:t>
            </a:r>
            <a:r>
              <a:rPr lang="da-DK" altLang="da-DK" sz="1200" b="1" noProof="1">
                <a:solidFill>
                  <a:schemeClr val="tx1"/>
                </a:solidFill>
                <a:latin typeface="Arial" panose="020B0604020202020204" pitchFamily="34" charset="0"/>
                <a:cs typeface="Arial" panose="020B0604020202020204" pitchFamily="34" charset="0"/>
              </a:rPr>
              <a:t>New Slide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Home</a:t>
            </a:r>
            <a:r>
              <a:rPr lang="da-DK" altLang="da-DK" sz="1200" b="0" noProof="1">
                <a:solidFill>
                  <a:schemeClr val="tx1"/>
                </a:solidFill>
                <a:latin typeface="Arial" panose="020B0604020202020204" pitchFamily="34" charset="0"/>
                <a:cs typeface="Arial" panose="020B0604020202020204" pitchFamily="34" charset="0"/>
              </a:rPr>
              <a:t> tab to insert a new slide</a:t>
            </a:r>
            <a:br>
              <a:rPr lang="da-DK" altLang="da-DK" sz="1200" b="0" noProof="1">
                <a:solidFill>
                  <a:schemeClr val="tx1"/>
                </a:solidFill>
                <a:latin typeface="Arial" panose="020B0604020202020204" pitchFamily="34" charset="0"/>
                <a:cs typeface="Arial" panose="020B0604020202020204" pitchFamily="34" charset="0"/>
              </a:rPr>
            </a:br>
            <a:br>
              <a:rPr lang="da-DK" altLang="da-DK" sz="1200" b="0" noProof="1">
                <a:solidFill>
                  <a:schemeClr val="tx1"/>
                </a:solidFill>
                <a:latin typeface="Arial" panose="020B0604020202020204" pitchFamily="34" charset="0"/>
                <a:cs typeface="Arial" panose="020B0604020202020204" pitchFamily="34" charset="0"/>
              </a:rPr>
            </a:br>
            <a:endParaRPr lang="da-DK" sz="1200" dirty="0">
              <a:solidFill>
                <a:schemeClr val="tx1"/>
              </a:solidFill>
              <a:latin typeface="Times New Roman" panose="02020603050405020304" pitchFamily="18"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9" y="1459335"/>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1" rtl="0" eaLnBrk="1" fontAlgn="auto" latinLnBrk="0" hangingPunct="1">
              <a:lnSpc>
                <a:spcPct val="100000"/>
              </a:lnSpc>
              <a:spcBef>
                <a:spcPts val="0"/>
              </a:spcBef>
              <a:spcAft>
                <a:spcPts val="601"/>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Change layout</a:t>
            </a:r>
            <a:endParaRPr lang="da-DK" altLang="da-DK" sz="1200" b="0" noProof="1">
              <a:solidFill>
                <a:schemeClr val="tx1"/>
              </a:solidFill>
              <a:latin typeface="Arial" panose="020B0604020202020204" pitchFamily="34" charset="0"/>
              <a:cs typeface="Arial" panose="020B0604020202020204" pitchFamily="34" charset="0"/>
            </a:endParaRPr>
          </a:p>
          <a:p>
            <a:pPr marL="0" indent="0">
              <a:spcAft>
                <a:spcPts val="601"/>
              </a:spcAft>
              <a:buFont typeface="+mj-lt"/>
              <a:buNone/>
            </a:pPr>
            <a:r>
              <a:rPr lang="da-DK" sz="1200" dirty="0" err="1">
                <a:solidFill>
                  <a:schemeClr val="tx1"/>
                </a:solidFill>
                <a:latin typeface="Arial" panose="020B0604020202020204" pitchFamily="34" charset="0"/>
                <a:ea typeface="Times New Roman" panose="02020603050405020304" pitchFamily="18" charset="0"/>
              </a:rPr>
              <a:t>Click</a:t>
            </a:r>
            <a:r>
              <a:rPr lang="da-DK" sz="1200" dirty="0">
                <a:solidFill>
                  <a:schemeClr val="tx1"/>
                </a:solidFill>
                <a:latin typeface="Arial" panose="020B0604020202020204" pitchFamily="34" charset="0"/>
                <a:ea typeface="Times New Roman" panose="02020603050405020304" pitchFamily="18" charset="0"/>
              </a:rPr>
              <a:t> on the </a:t>
            </a:r>
            <a:r>
              <a:rPr lang="da-DK" sz="1200" dirty="0" err="1">
                <a:solidFill>
                  <a:schemeClr val="tx1"/>
                </a:solidFill>
                <a:latin typeface="Arial" panose="020B0604020202020204" pitchFamily="34" charset="0"/>
                <a:ea typeface="Times New Roman" panose="02020603050405020304" pitchFamily="18" charset="0"/>
              </a:rPr>
              <a:t>arrow</a:t>
            </a:r>
            <a:r>
              <a:rPr lang="da-DK" sz="1200" dirty="0">
                <a:solidFill>
                  <a:schemeClr val="tx1"/>
                </a:solidFill>
                <a:latin typeface="Arial" panose="020B0604020202020204" pitchFamily="34" charset="0"/>
                <a:ea typeface="Times New Roman" panose="02020603050405020304" pitchFamily="18" charset="0"/>
              </a:rPr>
              <a:t> </a:t>
            </a:r>
            <a:r>
              <a:rPr lang="da-DK" sz="1200" dirty="0" err="1">
                <a:solidFill>
                  <a:schemeClr val="tx1"/>
                </a:solidFill>
                <a:latin typeface="Arial" panose="020B0604020202020204" pitchFamily="34" charset="0"/>
                <a:ea typeface="Times New Roman" panose="02020603050405020304" pitchFamily="18" charset="0"/>
              </a:rPr>
              <a:t>next</a:t>
            </a:r>
            <a:r>
              <a:rPr lang="da-DK" sz="1200" dirty="0">
                <a:solidFill>
                  <a:schemeClr val="tx1"/>
                </a:solidFill>
                <a:latin typeface="Arial" panose="020B0604020202020204" pitchFamily="34" charset="0"/>
                <a:ea typeface="Times New Roman" panose="02020603050405020304" pitchFamily="18" charset="0"/>
              </a:rPr>
              <a:t> to </a:t>
            </a:r>
            <a:r>
              <a:rPr lang="da-DK" sz="1200" b="1" dirty="0">
                <a:solidFill>
                  <a:schemeClr val="tx1"/>
                </a:solidFill>
                <a:latin typeface="Arial" panose="020B0604020202020204" pitchFamily="34" charset="0"/>
                <a:ea typeface="Times New Roman" panose="02020603050405020304" pitchFamily="18" charset="0"/>
              </a:rPr>
              <a:t>Layout</a:t>
            </a:r>
            <a:br>
              <a:rPr lang="da-DK" sz="1200" b="1" dirty="0">
                <a:solidFill>
                  <a:schemeClr val="tx1"/>
                </a:solidFill>
                <a:latin typeface="Arial" panose="020B0604020202020204" pitchFamily="34" charset="0"/>
                <a:ea typeface="Times New Roman" panose="02020603050405020304" pitchFamily="18" charset="0"/>
              </a:rPr>
            </a:br>
            <a:r>
              <a:rPr lang="da-DK" sz="1200" dirty="0">
                <a:solidFill>
                  <a:schemeClr val="tx1"/>
                </a:solidFill>
                <a:latin typeface="Arial" panose="020B0604020202020204" pitchFamily="34" charset="0"/>
                <a:ea typeface="Times New Roman" panose="02020603050405020304" pitchFamily="18" charset="0"/>
              </a:rPr>
              <a:t>to </a:t>
            </a:r>
            <a:r>
              <a:rPr lang="da-DK" sz="1200" dirty="0" err="1">
                <a:solidFill>
                  <a:schemeClr val="tx1"/>
                </a:solidFill>
                <a:latin typeface="Arial" panose="020B0604020202020204" pitchFamily="34" charset="0"/>
                <a:ea typeface="Times New Roman" panose="02020603050405020304" pitchFamily="18" charset="0"/>
              </a:rPr>
              <a:t>view</a:t>
            </a:r>
            <a:r>
              <a:rPr lang="da-DK" sz="1200" dirty="0">
                <a:solidFill>
                  <a:schemeClr val="tx1"/>
                </a:solidFill>
                <a:latin typeface="Arial" panose="020B0604020202020204" pitchFamily="34" charset="0"/>
                <a:ea typeface="Times New Roman" panose="02020603050405020304" pitchFamily="18" charset="0"/>
              </a:rPr>
              <a:t> a </a:t>
            </a:r>
            <a:r>
              <a:rPr lang="da-DK" sz="1200" dirty="0" err="1">
                <a:solidFill>
                  <a:schemeClr val="tx1"/>
                </a:solidFill>
                <a:latin typeface="Arial" panose="020B0604020202020204" pitchFamily="34" charset="0"/>
                <a:ea typeface="Times New Roman" panose="02020603050405020304" pitchFamily="18" charset="0"/>
              </a:rPr>
              <a:t>dropdown</a:t>
            </a:r>
            <a:r>
              <a:rPr lang="da-DK" sz="1200" dirty="0">
                <a:solidFill>
                  <a:schemeClr val="tx1"/>
                </a:solidFill>
                <a:latin typeface="Arial" panose="020B0604020202020204" pitchFamily="34" charset="0"/>
                <a:ea typeface="Times New Roman" panose="02020603050405020304" pitchFamily="18" charset="0"/>
              </a:rPr>
              <a:t> menu of </a:t>
            </a:r>
            <a:br>
              <a:rPr lang="da-DK" sz="1200" dirty="0">
                <a:solidFill>
                  <a:schemeClr val="tx1"/>
                </a:solidFill>
                <a:latin typeface="Arial" panose="020B0604020202020204" pitchFamily="34" charset="0"/>
                <a:ea typeface="Times New Roman" panose="02020603050405020304" pitchFamily="18" charset="0"/>
              </a:rPr>
            </a:br>
            <a:r>
              <a:rPr lang="da-DK" sz="1200" dirty="0" err="1">
                <a:solidFill>
                  <a:schemeClr val="tx1"/>
                </a:solidFill>
                <a:latin typeface="Arial" panose="020B0604020202020204" pitchFamily="34" charset="0"/>
                <a:ea typeface="Times New Roman" panose="02020603050405020304" pitchFamily="18" charset="0"/>
              </a:rPr>
              <a:t>possible</a:t>
            </a:r>
            <a:r>
              <a:rPr lang="da-DK" sz="1200" dirty="0">
                <a:solidFill>
                  <a:schemeClr val="tx1"/>
                </a:solidFill>
                <a:latin typeface="Arial" panose="020B0604020202020204" pitchFamily="34" charset="0"/>
                <a:ea typeface="Times New Roman" panose="02020603050405020304" pitchFamily="18" charset="0"/>
              </a:rPr>
              <a:t> slide layouts</a:t>
            </a:r>
            <a:endParaRPr lang="da-DK" sz="1200" dirty="0">
              <a:solidFill>
                <a:schemeClr val="tx1"/>
              </a:solidFill>
              <a:latin typeface="Times New Roman" panose="02020603050405020304" pitchFamily="18" charset="0"/>
              <a:ea typeface="Times New Roman" panose="02020603050405020304" pitchFamily="18" charset="0"/>
            </a:endParaRPr>
          </a:p>
          <a:p>
            <a:pPr fontAlgn="auto">
              <a:spcBef>
                <a:spcPts val="1200"/>
              </a:spcBef>
              <a:spcAft>
                <a:spcPts val="601"/>
              </a:spcAft>
              <a:buFont typeface="+mj-lt"/>
              <a:buNone/>
              <a:defRPr/>
            </a:pPr>
            <a:r>
              <a:rPr lang="da-DK" sz="1200" b="1" noProof="1">
                <a:solidFill>
                  <a:schemeClr val="tx1"/>
                </a:solidFill>
                <a:latin typeface="Arial" panose="020B0604020202020204" pitchFamily="34" charset="0"/>
                <a:cs typeface="Arial" panose="020B0604020202020204" pitchFamily="34" charset="0"/>
              </a:rPr>
              <a:t>Reset slide</a:t>
            </a:r>
          </a:p>
          <a:p>
            <a:pPr marL="0" marR="0" indent="0" algn="l" defTabSz="914411" rtl="0" eaLnBrk="1" fontAlgn="auto" latinLnBrk="0" hangingPunct="1">
              <a:lnSpc>
                <a:spcPct val="100000"/>
              </a:lnSpc>
              <a:spcBef>
                <a:spcPts val="0"/>
              </a:spcBef>
              <a:spcAft>
                <a:spcPts val="601"/>
              </a:spcAft>
              <a:buClrTx/>
              <a:buSzTx/>
              <a:buFont typeface="+mj-lt"/>
              <a:buNone/>
              <a:tabLst/>
              <a:defRPr/>
            </a:pPr>
            <a:r>
              <a:rPr lang="da-DK" altLang="da-DK" sz="1200" noProof="1">
                <a:solidFill>
                  <a:schemeClr val="tx1"/>
                </a:solidFill>
                <a:latin typeface="Arial" panose="020B0604020202020204" pitchFamily="34" charset="0"/>
                <a:cs typeface="Arial" panose="020B0604020202020204" pitchFamily="34" charset="0"/>
              </a:rPr>
              <a:t>Click the </a:t>
            </a:r>
            <a:r>
              <a:rPr lang="da-DK" altLang="da-DK" sz="1200" b="1" baseline="0" noProof="1">
                <a:solidFill>
                  <a:schemeClr val="tx1"/>
                </a:solidFill>
                <a:latin typeface="Arial" panose="020B0604020202020204" pitchFamily="34" charset="0"/>
                <a:cs typeface="Arial" panose="020B0604020202020204" pitchFamily="34" charset="0"/>
              </a:rPr>
              <a:t>Reset </a:t>
            </a:r>
            <a:r>
              <a:rPr lang="da-DK" altLang="da-DK" sz="1200" noProof="1">
                <a:solidFill>
                  <a:schemeClr val="tx1"/>
                </a:solidFill>
                <a:latin typeface="Arial" panose="020B0604020202020204" pitchFamily="34" charset="0"/>
                <a:cs typeface="Arial" panose="020B0604020202020204" pitchFamily="34" charset="0"/>
              </a:rPr>
              <a:t>menu to reset position, size</a:t>
            </a:r>
            <a:r>
              <a:rPr lang="da-DK"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11" rtl="0" eaLnBrk="1" fontAlgn="auto" latinLnBrk="0" hangingPunct="1">
              <a:lnSpc>
                <a:spcPct val="100000"/>
              </a:lnSpc>
              <a:spcBef>
                <a:spcPts val="0"/>
              </a:spcBef>
              <a:spcAft>
                <a:spcPts val="601"/>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11" rtl="0" eaLnBrk="1" fontAlgn="auto" latinLnBrk="0" hangingPunct="1">
              <a:lnSpc>
                <a:spcPct val="100000"/>
              </a:lnSpc>
              <a:spcBef>
                <a:spcPts val="0"/>
              </a:spcBef>
              <a:spcAft>
                <a:spcPts val="601"/>
              </a:spcAft>
              <a:buClrTx/>
              <a:buSzTx/>
              <a:buFontTx/>
              <a:buNone/>
              <a:tabLst/>
              <a:defRPr/>
            </a:pPr>
            <a:r>
              <a:rPr lang="da-DK" sz="1600" dirty="0">
                <a:latin typeface="Arial" panose="020B0604020202020204" pitchFamily="34" charset="0"/>
                <a:cs typeface="Arial" panose="020B0604020202020204" pitchFamily="34" charset="0"/>
              </a:rPr>
              <a:t>Pictures</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1"/>
              </a:spcAft>
              <a:defRPr/>
            </a:pPr>
            <a:r>
              <a:rPr lang="da-DK"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da-DK"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1"/>
              </a:spcAft>
              <a:defRPr/>
            </a:pPr>
            <a:r>
              <a:rPr lang="da-DK" sz="1200" b="1" noProof="1">
                <a:solidFill>
                  <a:schemeClr val="tx1"/>
                </a:solidFill>
                <a:latin typeface="Arial" panose="020B0604020202020204" pitchFamily="34" charset="0"/>
                <a:cs typeface="Arial" panose="020B0604020202020204" pitchFamily="34" charset="0"/>
              </a:rPr>
              <a:t>Crop picture</a:t>
            </a:r>
          </a:p>
          <a:p>
            <a:pPr eaLnBrk="1" hangingPunct="1">
              <a:spcAft>
                <a:spcPts val="601"/>
              </a:spcAft>
              <a:defRPr/>
            </a:pPr>
            <a:r>
              <a:rPr lang="da-DK" altLang="da-DK" sz="1200" b="1" noProof="1">
                <a:solidFill>
                  <a:schemeClr val="tx1"/>
                </a:solidFill>
                <a:latin typeface="Arial" panose="020B0604020202020204" pitchFamily="34" charset="0"/>
                <a:cs typeface="Arial" panose="020B0604020202020204" pitchFamily="34" charset="0"/>
              </a:rPr>
              <a:t>1. </a:t>
            </a: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Crop</a:t>
            </a:r>
            <a:r>
              <a:rPr lang="da-DK" altLang="da-DK" sz="1200" b="0" noProof="1">
                <a:solidFill>
                  <a:schemeClr val="tx1"/>
                </a:solidFill>
                <a:latin typeface="Arial" panose="020B0604020202020204" pitchFamily="34" charset="0"/>
                <a:cs typeface="Arial" panose="020B0604020202020204" pitchFamily="34" charset="0"/>
              </a:rPr>
              <a:t> to change size or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1"/>
              </a:spcAft>
              <a:defRPr/>
            </a:pPr>
            <a:r>
              <a:rPr lang="da-DK" altLang="da-DK" sz="1200" b="1" noProof="1">
                <a:solidFill>
                  <a:schemeClr val="tx1"/>
                </a:solidFill>
                <a:latin typeface="Arial" panose="020B0604020202020204" pitchFamily="34" charset="0"/>
                <a:cs typeface="Arial" panose="020B0604020202020204" pitchFamily="34" charset="0"/>
              </a:rPr>
              <a:t>2. </a:t>
            </a:r>
            <a:r>
              <a:rPr lang="da-DK" altLang="da-DK" sz="1200" b="0" noProof="1">
                <a:solidFill>
                  <a:schemeClr val="tx1"/>
                </a:solidFill>
                <a:latin typeface="Arial" panose="020B0604020202020204" pitchFamily="34" charset="0"/>
                <a:cs typeface="Arial" panose="020B0604020202020204" pitchFamily="34" charset="0"/>
              </a:rPr>
              <a:t>If you want to scale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hold </a:t>
            </a:r>
            <a:r>
              <a:rPr lang="da-DK" altLang="da-DK" sz="1200" b="1" noProof="1">
                <a:solidFill>
                  <a:schemeClr val="tx1"/>
                </a:solidFill>
                <a:latin typeface="Arial" panose="020B0604020202020204" pitchFamily="34" charset="0"/>
                <a:cs typeface="Arial" panose="020B0604020202020204" pitchFamily="34" charset="0"/>
              </a:rPr>
              <a:t>SHIFT</a:t>
            </a:r>
            <a:r>
              <a:rPr lang="da-DK" altLang="da-DK" sz="1200" b="0" noProof="1">
                <a:solidFill>
                  <a:schemeClr val="tx1"/>
                </a:solidFill>
                <a:latin typeface="Arial" panose="020B0604020202020204" pitchFamily="34" charset="0"/>
                <a:cs typeface="Arial" panose="020B0604020202020204" pitchFamily="34" charset="0"/>
              </a:rPr>
              <a:t>-key down while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dragging the corners of the picture</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1" rtl="0" eaLnBrk="1" fontAlgn="auto" latinLnBrk="0" hangingPunct="1">
              <a:lnSpc>
                <a:spcPct val="100000"/>
              </a:lnSpc>
              <a:spcBef>
                <a:spcPts val="0"/>
              </a:spcBef>
              <a:spcAft>
                <a:spcPts val="601"/>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HINT: </a:t>
            </a:r>
            <a:r>
              <a:rPr lang="da-DK" altLang="da-DK" sz="1200" b="0" noProof="1">
                <a:solidFill>
                  <a:schemeClr val="tx1"/>
                </a:solidFill>
                <a:latin typeface="Arial" panose="020B0604020202020204" pitchFamily="34" charset="0"/>
                <a:cs typeface="Arial" panose="020B0604020202020204" pitchFamily="34" charset="0"/>
              </a:rPr>
              <a:t>If you delete the picture and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insert a new one, the picture may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lie in front of the text or graphic.</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If this happens, select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right-click and choose </a:t>
            </a:r>
            <a:r>
              <a:rPr lang="da-DK" altLang="da-DK" sz="1200" b="1" noProof="1">
                <a:solidFill>
                  <a:schemeClr val="tx1"/>
                </a:solidFill>
                <a:latin typeface="Arial" panose="020B0604020202020204" pitchFamily="34" charset="0"/>
                <a:cs typeface="Arial" panose="020B0604020202020204" pitchFamily="34" charset="0"/>
              </a:rPr>
              <a:t>Send to Back</a:t>
            </a:r>
            <a:endParaRPr lang="da-DK" altLang="da-DK" sz="1051" b="0" noProof="1">
              <a:solidFill>
                <a:schemeClr val="tx1"/>
              </a:solidFill>
              <a:latin typeface="Arial" panose="020B0604020202020204" pitchFamily="34" charset="0"/>
              <a:cs typeface="Arial" panose="020B0604020202020204" pitchFamily="34" charset="0"/>
            </a:endParaRPr>
          </a:p>
          <a:p>
            <a:pPr marL="0" marR="0" lvl="0" indent="0" algn="l" defTabSz="914411" rtl="0" eaLnBrk="1" fontAlgn="auto" latinLnBrk="0" hangingPunct="1">
              <a:lnSpc>
                <a:spcPct val="100000"/>
              </a:lnSpc>
              <a:spcBef>
                <a:spcPts val="0"/>
              </a:spcBef>
              <a:spcAft>
                <a:spcPts val="601"/>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Header &amp; </a:t>
            </a:r>
            <a:r>
              <a:rPr lang="da-DK" sz="1600" dirty="0" err="1">
                <a:latin typeface="Arial" panose="020B0604020202020204" pitchFamily="34" charset="0"/>
                <a:cs typeface="Arial" panose="020B0604020202020204" pitchFamily="34" charset="0"/>
              </a:rPr>
              <a:t>footer</a:t>
            </a:r>
            <a:endParaRPr lang="da-DK" sz="1600" dirty="0">
              <a:latin typeface="Arial" panose="020B0604020202020204" pitchFamily="34" charset="0"/>
              <a:cs typeface="Arial" panose="020B0604020202020204" pitchFamily="34" charset="0"/>
            </a:endParaRPr>
          </a:p>
          <a:p>
            <a:pPr eaLnBrk="1" hangingPunct="1">
              <a:spcAft>
                <a:spcPts val="601"/>
              </a:spcAft>
              <a:defRPr/>
            </a:pPr>
            <a:r>
              <a:rPr lang="da-DK" altLang="da-DK" sz="12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1"/>
              </a:spcAft>
              <a:defRPr/>
            </a:pPr>
            <a:r>
              <a:rPr lang="da-DK" altLang="da-DK" sz="1200" b="0" noProof="1">
                <a:solidFill>
                  <a:schemeClr val="tx1"/>
                </a:solidFill>
                <a:latin typeface="Arial" panose="020B0604020202020204" pitchFamily="34" charset="0"/>
                <a:cs typeface="Arial" panose="020B0604020202020204" pitchFamily="34" charset="0"/>
              </a:rPr>
              <a:t>Click on </a:t>
            </a:r>
            <a:r>
              <a:rPr lang="da-DK" altLang="da-DK" sz="1200" b="1" noProof="1">
                <a:solidFill>
                  <a:schemeClr val="tx1"/>
                </a:solidFill>
                <a:latin typeface="Arial" panose="020B0604020202020204" pitchFamily="34" charset="0"/>
                <a:cs typeface="Arial" panose="020B0604020202020204" pitchFamily="34" charset="0"/>
              </a:rPr>
              <a:t>Header and Footer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Insert</a:t>
            </a:r>
            <a:r>
              <a:rPr lang="da-DK" altLang="da-DK" sz="12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1"/>
              </a:spcAft>
              <a:defRPr/>
            </a:pP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Apply to All </a:t>
            </a:r>
            <a:r>
              <a:rPr lang="da-DK" altLang="da-DK" sz="1200" b="0" noProof="1">
                <a:solidFill>
                  <a:schemeClr val="tx1"/>
                </a:solidFill>
                <a:latin typeface="Arial" panose="020B0604020202020204" pitchFamily="34" charset="0"/>
                <a:cs typeface="Arial" panose="020B0604020202020204" pitchFamily="34" charset="0"/>
              </a:rPr>
              <a:t>or </a:t>
            </a:r>
            <a:r>
              <a:rPr lang="da-DK" altLang="da-DK" sz="1200" b="1" noProof="1">
                <a:solidFill>
                  <a:schemeClr val="tx1"/>
                </a:solidFill>
                <a:latin typeface="Arial" panose="020B0604020202020204" pitchFamily="34" charset="0"/>
                <a:cs typeface="Arial" panose="020B0604020202020204" pitchFamily="34" charset="0"/>
              </a:rPr>
              <a:t>Apply</a:t>
            </a:r>
            <a:r>
              <a:rPr lang="da-DK" altLang="da-DK" sz="1200" b="0" noProof="1">
                <a:solidFill>
                  <a:schemeClr val="tx1"/>
                </a:solidFill>
                <a:latin typeface="Arial" panose="020B0604020202020204" pitchFamily="34" charset="0"/>
                <a:cs typeface="Arial" panose="020B0604020202020204" pitchFamily="34" charset="0"/>
              </a:rPr>
              <a:t> if only used on one slide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1"/>
              </a:spcAft>
              <a:defRPr/>
            </a:pPr>
            <a:r>
              <a:rPr lang="da-DK" sz="1600" dirty="0" err="1">
                <a:latin typeface="Arial" panose="020B0604020202020204" pitchFamily="34" charset="0"/>
                <a:cs typeface="Arial" panose="020B0604020202020204" pitchFamily="34" charset="0"/>
              </a:rPr>
              <a:t>Gridlines</a:t>
            </a:r>
            <a:endParaRPr lang="da-DK" sz="1600" dirty="0">
              <a:latin typeface="Arial" panose="020B0604020202020204" pitchFamily="34" charset="0"/>
              <a:cs typeface="Arial" panose="020B0604020202020204" pitchFamily="34" charset="0"/>
            </a:endParaRPr>
          </a:p>
          <a:p>
            <a:pPr eaLnBrk="1" hangingPunct="1">
              <a:lnSpc>
                <a:spcPct val="100000"/>
              </a:lnSpc>
              <a:spcAft>
                <a:spcPts val="601"/>
              </a:spcAft>
              <a:defRPr/>
            </a:pPr>
            <a:r>
              <a:rPr lang="da-DK" altLang="da-DK" sz="1200" b="0" noProof="1">
                <a:solidFill>
                  <a:schemeClr val="tx1"/>
                </a:solidFill>
                <a:latin typeface="Arial" panose="020B0604020202020204" pitchFamily="34" charset="0"/>
                <a:cs typeface="Arial" panose="020B0604020202020204" pitchFamily="34" charset="0"/>
              </a:rPr>
              <a:t>Click the </a:t>
            </a:r>
            <a:r>
              <a:rPr lang="da-DK" altLang="da-DK" sz="1200" b="1" noProof="1">
                <a:solidFill>
                  <a:schemeClr val="tx1"/>
                </a:solidFill>
                <a:latin typeface="Arial" panose="020B0604020202020204" pitchFamily="34" charset="0"/>
                <a:cs typeface="Arial" panose="020B0604020202020204" pitchFamily="34" charset="0"/>
              </a:rPr>
              <a:t>View</a:t>
            </a:r>
            <a:r>
              <a:rPr lang="da-DK" altLang="da-DK" sz="1200" b="0" noProof="1">
                <a:solidFill>
                  <a:schemeClr val="tx1"/>
                </a:solidFill>
                <a:latin typeface="Arial" panose="020B0604020202020204" pitchFamily="34" charset="0"/>
                <a:cs typeface="Arial" panose="020B0604020202020204" pitchFamily="34" charset="0"/>
              </a:rPr>
              <a:t> tab and set tick mark next to </a:t>
            </a:r>
            <a:r>
              <a:rPr lang="da-DK" altLang="da-DK" sz="1200" b="1" noProof="1">
                <a:solidFill>
                  <a:schemeClr val="tx1"/>
                </a:solidFill>
                <a:latin typeface="Arial" panose="020B0604020202020204" pitchFamily="34" charset="0"/>
                <a:cs typeface="Arial" panose="020B0604020202020204" pitchFamily="34" charset="0"/>
              </a:rPr>
              <a:t>Guides</a:t>
            </a: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lnSpc>
                <a:spcPct val="100000"/>
              </a:lnSpc>
              <a:spcAft>
                <a:spcPts val="601"/>
              </a:spcAft>
              <a:defRPr/>
            </a:pPr>
            <a:r>
              <a:rPr lang="da-DK" altLang="da-DK" sz="1200" b="1" noProof="1">
                <a:solidFill>
                  <a:schemeClr val="tx1"/>
                </a:solidFill>
                <a:latin typeface="Arial" panose="020B0604020202020204" pitchFamily="34" charset="0"/>
                <a:cs typeface="Arial" panose="020B0604020202020204" pitchFamily="34" charset="0"/>
              </a:rPr>
              <a:t>HINT: Alt + F9 </a:t>
            </a:r>
            <a:r>
              <a:rPr lang="da-DK" altLang="da-DK" sz="1200" b="0" noProof="1">
                <a:solidFill>
                  <a:schemeClr val="tx1"/>
                </a:solidFill>
                <a:latin typeface="Arial" panose="020B0604020202020204" pitchFamily="34" charset="0"/>
                <a:cs typeface="Arial" panose="020B0604020202020204" pitchFamily="34" charset="0"/>
              </a:rPr>
              <a:t>for quick view of guides</a:t>
            </a:r>
          </a:p>
          <a:p>
            <a:pPr eaLnBrk="1" hangingPunct="1">
              <a:lnSpc>
                <a:spcPct val="100000"/>
              </a:lnSpc>
              <a:spcAft>
                <a:spcPts val="601"/>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50"/>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1"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5"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7"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1" y="2983251"/>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815229"/>
            <a:ext cx="4030361" cy="609398"/>
          </a:xfrm>
        </p:spPr>
        <p:txBody>
          <a:bodyPr lIns="0" tIns="0" rIns="0" bIns="0" anchor="t" anchorCtr="0">
            <a:normAutofit/>
          </a:bodyPr>
          <a:lstStyle>
            <a:lvl1pPr>
              <a:defRPr b="1">
                <a:solidFill>
                  <a:schemeClr val="bg1"/>
                </a:solidFill>
              </a:defRPr>
            </a:lvl1pPr>
          </a:lstStyle>
          <a:p>
            <a:r>
              <a:rPr lang="en-US" dirty="0"/>
              <a:t>Agenda</a:t>
            </a:r>
          </a:p>
        </p:txBody>
      </p:sp>
      <p:sp>
        <p:nvSpPr>
          <p:cNvPr id="21" name="Text Placeholder 3">
            <a:extLst>
              <a:ext uri="{FF2B5EF4-FFF2-40B4-BE49-F238E27FC236}">
                <a16:creationId xmlns:a16="http://schemas.microsoft.com/office/drawing/2014/main" id="{7FE42110-2058-604F-BFEB-1B48BA9BF14A}"/>
              </a:ext>
            </a:extLst>
          </p:cNvPr>
          <p:cNvSpPr>
            <a:spLocks noGrp="1"/>
          </p:cNvSpPr>
          <p:nvPr>
            <p:ph type="body" sz="half" idx="2" hasCustomPrompt="1"/>
          </p:nvPr>
        </p:nvSpPr>
        <p:spPr>
          <a:xfrm>
            <a:off x="5531371" y="1080001"/>
            <a:ext cx="6118990" cy="459237"/>
          </a:xfrm>
          <a:solidFill>
            <a:schemeClr val="bg2"/>
          </a:solidFill>
        </p:spPr>
        <p:txBody>
          <a:bodyPr lIns="72000" rIns="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1 Click to add text</a:t>
            </a:r>
          </a:p>
        </p:txBody>
      </p:sp>
      <p:sp>
        <p:nvSpPr>
          <p:cNvPr id="23" name="Text Placeholder 3">
            <a:extLst>
              <a:ext uri="{FF2B5EF4-FFF2-40B4-BE49-F238E27FC236}">
                <a16:creationId xmlns:a16="http://schemas.microsoft.com/office/drawing/2014/main" id="{79E9383B-47F5-AE4B-B132-E4D99312C6C4}"/>
              </a:ext>
            </a:extLst>
          </p:cNvPr>
          <p:cNvSpPr>
            <a:spLocks noGrp="1"/>
          </p:cNvSpPr>
          <p:nvPr>
            <p:ph type="body" sz="half" idx="10" hasCustomPrompt="1"/>
          </p:nvPr>
        </p:nvSpPr>
        <p:spPr>
          <a:xfrm>
            <a:off x="5531371" y="1653490"/>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2 Click to add text</a:t>
            </a:r>
          </a:p>
        </p:txBody>
      </p:sp>
      <p:sp>
        <p:nvSpPr>
          <p:cNvPr id="24" name="Text Placeholder 3">
            <a:extLst>
              <a:ext uri="{FF2B5EF4-FFF2-40B4-BE49-F238E27FC236}">
                <a16:creationId xmlns:a16="http://schemas.microsoft.com/office/drawing/2014/main" id="{F7313C3F-B1F3-8D4A-BD02-5652E68D67FC}"/>
              </a:ext>
            </a:extLst>
          </p:cNvPr>
          <p:cNvSpPr>
            <a:spLocks noGrp="1"/>
          </p:cNvSpPr>
          <p:nvPr>
            <p:ph type="body" sz="half" idx="11" hasCustomPrompt="1"/>
          </p:nvPr>
        </p:nvSpPr>
        <p:spPr>
          <a:xfrm>
            <a:off x="5531371" y="2226979"/>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3 Click to add text</a:t>
            </a:r>
          </a:p>
        </p:txBody>
      </p:sp>
      <p:sp>
        <p:nvSpPr>
          <p:cNvPr id="25" name="Text Placeholder 3">
            <a:extLst>
              <a:ext uri="{FF2B5EF4-FFF2-40B4-BE49-F238E27FC236}">
                <a16:creationId xmlns:a16="http://schemas.microsoft.com/office/drawing/2014/main" id="{5919D676-D518-1A4C-8244-A5CD95530EF2}"/>
              </a:ext>
            </a:extLst>
          </p:cNvPr>
          <p:cNvSpPr>
            <a:spLocks noGrp="1"/>
          </p:cNvSpPr>
          <p:nvPr>
            <p:ph type="body" sz="half" idx="12" hasCustomPrompt="1"/>
          </p:nvPr>
        </p:nvSpPr>
        <p:spPr>
          <a:xfrm>
            <a:off x="5531371" y="2800468"/>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4 Click to add text</a:t>
            </a:r>
          </a:p>
        </p:txBody>
      </p:sp>
      <p:sp>
        <p:nvSpPr>
          <p:cNvPr id="26" name="Text Placeholder 3">
            <a:extLst>
              <a:ext uri="{FF2B5EF4-FFF2-40B4-BE49-F238E27FC236}">
                <a16:creationId xmlns:a16="http://schemas.microsoft.com/office/drawing/2014/main" id="{841D8C16-2D8A-9D45-BA76-53379557901F}"/>
              </a:ext>
            </a:extLst>
          </p:cNvPr>
          <p:cNvSpPr>
            <a:spLocks noGrp="1"/>
          </p:cNvSpPr>
          <p:nvPr>
            <p:ph type="body" sz="half" idx="13" hasCustomPrompt="1"/>
          </p:nvPr>
        </p:nvSpPr>
        <p:spPr>
          <a:xfrm>
            <a:off x="5531371" y="3373957"/>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5 Click to add text</a:t>
            </a:r>
          </a:p>
        </p:txBody>
      </p:sp>
      <p:sp>
        <p:nvSpPr>
          <p:cNvPr id="27" name="Text Placeholder 3">
            <a:extLst>
              <a:ext uri="{FF2B5EF4-FFF2-40B4-BE49-F238E27FC236}">
                <a16:creationId xmlns:a16="http://schemas.microsoft.com/office/drawing/2014/main" id="{17099A68-BEB1-D941-B5DA-5EAE6D7026F7}"/>
              </a:ext>
            </a:extLst>
          </p:cNvPr>
          <p:cNvSpPr>
            <a:spLocks noGrp="1"/>
          </p:cNvSpPr>
          <p:nvPr>
            <p:ph type="body" sz="half" idx="14" hasCustomPrompt="1"/>
          </p:nvPr>
        </p:nvSpPr>
        <p:spPr>
          <a:xfrm>
            <a:off x="5531371" y="3932494"/>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6 Click to add text</a:t>
            </a:r>
          </a:p>
        </p:txBody>
      </p:sp>
      <p:sp>
        <p:nvSpPr>
          <p:cNvPr id="28" name="Text Placeholder 3">
            <a:extLst>
              <a:ext uri="{FF2B5EF4-FFF2-40B4-BE49-F238E27FC236}">
                <a16:creationId xmlns:a16="http://schemas.microsoft.com/office/drawing/2014/main" id="{DB9C0012-79A2-514B-BC51-EE984D03AB56}"/>
              </a:ext>
            </a:extLst>
          </p:cNvPr>
          <p:cNvSpPr>
            <a:spLocks noGrp="1"/>
          </p:cNvSpPr>
          <p:nvPr>
            <p:ph type="body" sz="half" idx="15" hasCustomPrompt="1"/>
          </p:nvPr>
        </p:nvSpPr>
        <p:spPr>
          <a:xfrm>
            <a:off x="5531371" y="4491031"/>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7 Click to add text</a:t>
            </a:r>
          </a:p>
        </p:txBody>
      </p:sp>
      <p:sp>
        <p:nvSpPr>
          <p:cNvPr id="11" name="Text Placeholder 3">
            <a:extLst>
              <a:ext uri="{FF2B5EF4-FFF2-40B4-BE49-F238E27FC236}">
                <a16:creationId xmlns:a16="http://schemas.microsoft.com/office/drawing/2014/main" id="{609DDEB0-0FA6-5441-842E-FBA6B2E72251}"/>
              </a:ext>
            </a:extLst>
          </p:cNvPr>
          <p:cNvSpPr>
            <a:spLocks noGrp="1"/>
          </p:cNvSpPr>
          <p:nvPr>
            <p:ph type="body" sz="half" idx="16" hasCustomPrompt="1"/>
          </p:nvPr>
        </p:nvSpPr>
        <p:spPr>
          <a:xfrm>
            <a:off x="5531371" y="5049568"/>
            <a:ext cx="6118990" cy="459237"/>
          </a:xfrm>
          <a:solidFill>
            <a:schemeClr val="bg2"/>
          </a:solidFill>
        </p:spPr>
        <p:txBody>
          <a:bodyPr lIns="72000" anchor="ctr" anchorCtr="0">
            <a:normAutofit/>
          </a:bodyPr>
          <a:lstStyle>
            <a:lvl1pPr marL="0" indent="0">
              <a:buNone/>
              <a:defRPr sz="1801">
                <a:solidFill>
                  <a:schemeClr val="tx1"/>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Agenda 8 Click to add text</a:t>
            </a:r>
          </a:p>
        </p:txBody>
      </p:sp>
      <p:sp>
        <p:nvSpPr>
          <p:cNvPr id="12" name="Slide Number Placeholder 11">
            <a:extLst>
              <a:ext uri="{FF2B5EF4-FFF2-40B4-BE49-F238E27FC236}">
                <a16:creationId xmlns:a16="http://schemas.microsoft.com/office/drawing/2014/main" id="{70BEBDBC-0542-0E47-BBDA-85E17D8EFCBA}"/>
              </a:ext>
            </a:extLst>
          </p:cNvPr>
          <p:cNvSpPr>
            <a:spLocks noGrp="1"/>
          </p:cNvSpPr>
          <p:nvPr>
            <p:ph type="sldNum" sz="quarter" idx="17"/>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397657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1" y="1935674"/>
            <a:ext cx="1026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marL="914411" indent="0">
              <a:lnSpc>
                <a:spcPct val="100000"/>
              </a:lnSpc>
              <a:buClr>
                <a:schemeClr val="bg2"/>
              </a:buClr>
              <a:buNone/>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a:t>
            </a:r>
          </a:p>
          <a:p>
            <a:pPr lvl="1"/>
            <a:r>
              <a:rPr lang="en-GB" dirty="0"/>
              <a:t>Second level</a:t>
            </a:r>
          </a:p>
          <a:p>
            <a:pPr lvl="2"/>
            <a:r>
              <a:rPr lang="en-GB" dirty="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800099"/>
            <a:ext cx="10260000" cy="720000"/>
          </a:xfrm>
        </p:spPr>
        <p:txBody>
          <a:bodyPr lIns="0" tIns="0" rIns="0" bIns="0" anchor="t" anchorCtr="0">
            <a:normAutofit/>
          </a:bodyPr>
          <a:lstStyle>
            <a:lvl1pPr>
              <a:defRPr sz="4400" b="1" baseline="0"/>
            </a:lvl1pPr>
          </a:lstStyle>
          <a:p>
            <a:r>
              <a:rPr lang="en-GB" dirty="0"/>
              <a:t>Click to add title</a:t>
            </a:r>
            <a:endParaRPr lang="en-US"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x 2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799200"/>
            <a:ext cx="10260000" cy="720000"/>
          </a:xfrm>
        </p:spPr>
        <p:txBody>
          <a:bodyPr lIns="0" tIns="0" rIns="0" bIns="0" anchor="t" anchorCtr="0">
            <a:normAutofit/>
          </a:bodyPr>
          <a:lstStyle>
            <a:lvl1pPr>
              <a:defRPr sz="4400" b="1" baseline="0"/>
            </a:lvl1pPr>
          </a:lstStyle>
          <a:p>
            <a:r>
              <a:rPr lang="en-GB" dirty="0"/>
              <a:t>Click to add title</a:t>
            </a:r>
            <a:br>
              <a:rPr lang="en-GB" dirty="0"/>
            </a:b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761637" y="1935679"/>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a:p>
            <a:pPr lvl="2"/>
            <a:endParaRPr lang="en-GB" dirty="0"/>
          </a:p>
          <a:p>
            <a:pPr lvl="2"/>
            <a:endParaRPr lang="en-GB" dirty="0"/>
          </a:p>
          <a:p>
            <a:pPr lvl="2"/>
            <a:endParaRPr lang="en-GB" dirty="0"/>
          </a:p>
          <a:p>
            <a:pPr lvl="2"/>
            <a:endParaRPr lang="en-GB" dirty="0"/>
          </a:p>
          <a:p>
            <a:pPr lvl="2"/>
            <a:endParaRPr lang="en-GB" dirty="0"/>
          </a:p>
          <a:p>
            <a:pPr lvl="2"/>
            <a:endParaRPr lang="en-GB"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4"/>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a:p>
            <a:pPr lvl="2"/>
            <a:endParaRPr lang="en-GB" dirty="0"/>
          </a:p>
          <a:p>
            <a:pPr lvl="2"/>
            <a:endParaRPr lang="en-GB" dirty="0"/>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xt and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800100"/>
            <a:ext cx="10260000" cy="720000"/>
          </a:xfrm>
        </p:spPr>
        <p:txBody>
          <a:bodyPr lIns="0" tIns="0" rIns="0" bIns="0" anchor="t" anchorCtr="0">
            <a:normAutofit/>
          </a:bodyPr>
          <a:lstStyle>
            <a:lvl1pPr>
              <a:defRPr sz="4400" b="1" baseline="0"/>
            </a:lvl1pPr>
          </a:lstStyle>
          <a:p>
            <a:r>
              <a:rPr lang="en-GB" dirty="0"/>
              <a:t>Click to add title </a:t>
            </a:r>
            <a:br>
              <a:rPr lang="en-GB" dirty="0"/>
            </a:br>
            <a:endParaRPr lang="en-US"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1" y="6311901"/>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a:normAutofit/>
          </a:bodyPr>
          <a:lstStyle>
            <a:lvl1pPr marL="0" marR="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lvl1pPr>
          </a:lstStyle>
          <a:p>
            <a:pPr marL="0" marR="0" lvl="0" indent="0" algn="l" defTabSz="914411" rtl="0" eaLnBrk="1" fontAlgn="auto" latinLnBrk="0" hangingPunct="1">
              <a:lnSpc>
                <a:spcPct val="90000"/>
              </a:lnSpc>
              <a:spcBef>
                <a:spcPts val="1001"/>
              </a:spcBef>
              <a:spcAft>
                <a:spcPts val="0"/>
              </a:spcAft>
              <a:buClrTx/>
              <a:buSzTx/>
              <a:buFont typeface="Arial" panose="020B0604020202020204" pitchFamily="34" charset="0"/>
              <a:buNone/>
              <a:tabLst/>
              <a:defRPr/>
            </a:pPr>
            <a:r>
              <a:rPr lang="en-US"/>
              <a:t>Click icon to add picture</a:t>
            </a:r>
            <a:endParaRPr lang="en-US" dirty="0"/>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800097"/>
            <a:ext cx="11152521" cy="1332000"/>
          </a:xfrm>
        </p:spPr>
        <p:txBody>
          <a:bodyPr lIns="0" tIns="0" rIns="0" bIns="0" anchor="t" anchorCtr="0">
            <a:normAutofit/>
          </a:bodyPr>
          <a:lstStyle>
            <a:lvl1pPr>
              <a:defRPr sz="4800" b="1">
                <a:solidFill>
                  <a:schemeClr val="bg1"/>
                </a:solidFill>
              </a:defRPr>
            </a:lvl1pPr>
          </a:lstStyle>
          <a:p>
            <a:r>
              <a:rPr lang="en-US" dirty="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4"/>
          <a:stretch>
            <a:fillRect/>
          </a:stretch>
        </p:blipFill>
        <p:spPr>
          <a:xfrm>
            <a:off x="6632651" y="2349795"/>
            <a:ext cx="4317717"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4"/>
          <a:stretch>
            <a:fillRect/>
          </a:stretch>
        </p:blipFill>
        <p:spPr>
          <a:xfrm>
            <a:off x="5383495" y="2268187"/>
            <a:ext cx="6808505"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39" y="800099"/>
            <a:ext cx="11142361"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Dark Teal">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39" y="800098"/>
            <a:ext cx="11142361"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91168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15938" y="677039"/>
            <a:ext cx="11160000" cy="1332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15938" y="2099944"/>
            <a:ext cx="11160000" cy="36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7B8108-2794-F14D-A5CF-2BE760865465}"/>
              </a:ext>
            </a:extLst>
          </p:cNvPr>
          <p:cNvSpPr>
            <a:spLocks noGrp="1"/>
          </p:cNvSpPr>
          <p:nvPr>
            <p:ph type="dt" sz="half" idx="2"/>
          </p:nvPr>
        </p:nvSpPr>
        <p:spPr>
          <a:xfrm>
            <a:off x="541641" y="6311901"/>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8907161" y="6311901"/>
            <a:ext cx="2743200" cy="365125"/>
          </a:xfrm>
          <a:prstGeom prst="rect">
            <a:avLst/>
          </a:prstGeom>
        </p:spPr>
        <p:txBody>
          <a:bodyPr vert="horz" lIns="91440" tIns="45720" rIns="0" bIns="45720" rtlCol="0" anchor="ctr"/>
          <a:lstStyle>
            <a:lvl1pPr algn="r">
              <a:defRPr sz="1200">
                <a:solidFill>
                  <a:schemeClr val="tx1"/>
                </a:solidFill>
              </a:defRPr>
            </a:lvl1pPr>
          </a:lstStyle>
          <a:p>
            <a:fld id="{BE634052-B349-6340-B91C-DAB0451BF245}" type="slidenum">
              <a:rPr lang="en-US" smtClean="0"/>
              <a:pPr/>
              <a:t>‹#›</a:t>
            </a:fld>
            <a:endParaRPr lang="en-US" dirty="0"/>
          </a:p>
        </p:txBody>
      </p:sp>
      <p:sp>
        <p:nvSpPr>
          <p:cNvPr id="15" name="Footer Placeholder 14">
            <a:extLst>
              <a:ext uri="{FF2B5EF4-FFF2-40B4-BE49-F238E27FC236}">
                <a16:creationId xmlns:a16="http://schemas.microsoft.com/office/drawing/2014/main" id="{5EF3F506-8663-8546-969E-1F277E3AEF0F}"/>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de-DE"/>
              <a:t>Ketan Davè- EDB Manager, RCOT </a:t>
            </a:r>
            <a:endParaRPr lang="en-US" dirty="0"/>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54" r:id="rId3"/>
    <p:sldLayoutId id="2147483672" r:id="rId4"/>
    <p:sldLayoutId id="2147483673" r:id="rId5"/>
    <p:sldLayoutId id="2147483674" r:id="rId6"/>
    <p:sldLayoutId id="2147483651" r:id="rId7"/>
    <p:sldLayoutId id="2147483666" r:id="rId8"/>
    <p:sldLayoutId id="2147483669" r:id="rId9"/>
    <p:sldLayoutId id="2147483661" r:id="rId10"/>
    <p:sldLayoutId id="2147483667" r:id="rId11"/>
    <p:sldLayoutId id="2147483668" r:id="rId12"/>
    <p:sldLayoutId id="2147483650" r:id="rId13"/>
    <p:sldLayoutId id="2147483664" r:id="rId14"/>
    <p:sldLayoutId id="2147483665" r:id="rId15"/>
    <p:sldLayoutId id="2147483663" r:id="rId16"/>
    <p:sldLayoutId id="2147483652" r:id="rId17"/>
    <p:sldLayoutId id="2147483653" r:id="rId18"/>
    <p:sldLayoutId id="2147483655" r:id="rId19"/>
    <p:sldLayoutId id="2147483656" r:id="rId20"/>
    <p:sldLayoutId id="2147483657" r:id="rId21"/>
    <p:sldLayoutId id="2147483658" r:id="rId2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Clr>
          <a:schemeClr val="bg2"/>
        </a:buClr>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Clr>
          <a:schemeClr val="bg2"/>
        </a:buClr>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Clr>
          <a:schemeClr val="bg2"/>
        </a:buClr>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10.xml"/><Relationship Id="rId7" Type="http://schemas.openxmlformats.org/officeDocument/2006/relationships/diagramColors" Target="../diagrams/colors4.xml"/><Relationship Id="rId2" Type="http://schemas.openxmlformats.org/officeDocument/2006/relationships/slide" Target="slide12.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gov.uk/ukpga/2010/15/contents" TargetMode="External"/><Relationship Id="rId2" Type="http://schemas.openxmlformats.org/officeDocument/2006/relationships/hyperlink" Target="https://equity-at-work.com/theequityatworkblog/diversity-is-race-and-gender-and-so-much-more" TargetMode="External"/><Relationship Id="rId1" Type="http://schemas.openxmlformats.org/officeDocument/2006/relationships/slideLayout" Target="../slideLayouts/slideLayout4.xml"/><Relationship Id="rId5" Type="http://schemas.openxmlformats.org/officeDocument/2006/relationships/slide" Target="slide1.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5.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Layout" Target="../diagrams/layout1.xml"/><Relationship Id="rId7" Type="http://schemas.openxmlformats.org/officeDocument/2006/relationships/slide" Target="slide4.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chart" Target="../charts/chart2.xml"/><Relationship Id="rId7" Type="http://schemas.openxmlformats.org/officeDocument/2006/relationships/diagramColors" Target="../diagrams/colors2.xml"/><Relationship Id="rId12" Type="http://schemas.openxmlformats.org/officeDocument/2006/relationships/diagramQuickStyle" Target="../diagrams/quickStyle3.xml"/><Relationship Id="rId17" Type="http://schemas.openxmlformats.org/officeDocument/2006/relationships/slide" Target="slide2.xml"/><Relationship Id="rId2" Type="http://schemas.openxmlformats.org/officeDocument/2006/relationships/chart" Target="../charts/chart1.xml"/><Relationship Id="rId16" Type="http://schemas.openxmlformats.org/officeDocument/2006/relationships/slide" Target="slide9.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5" Type="http://schemas.openxmlformats.org/officeDocument/2006/relationships/slide" Target="slide7.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chart" Target="../charts/chart3.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86670-0D85-99EA-84CF-37BC4042F270}"/>
              </a:ext>
            </a:extLst>
          </p:cNvPr>
          <p:cNvSpPr>
            <a:spLocks noGrp="1"/>
          </p:cNvSpPr>
          <p:nvPr>
            <p:ph type="ctrTitle"/>
          </p:nvPr>
        </p:nvSpPr>
        <p:spPr/>
        <p:txBody>
          <a:bodyPr>
            <a:normAutofit fontScale="90000"/>
          </a:bodyPr>
          <a:lstStyle/>
          <a:p>
            <a:r>
              <a:rPr lang="en-GB" sz="5300" dirty="0"/>
              <a:t>Equity, Diversity and Belonging (EDB)</a:t>
            </a:r>
            <a:br>
              <a:rPr lang="en-GB" dirty="0"/>
            </a:br>
            <a:endParaRPr lang="en-GB" dirty="0"/>
          </a:p>
        </p:txBody>
      </p:sp>
      <p:sp>
        <p:nvSpPr>
          <p:cNvPr id="6" name="Text Placeholder 5">
            <a:extLst>
              <a:ext uri="{FF2B5EF4-FFF2-40B4-BE49-F238E27FC236}">
                <a16:creationId xmlns:a16="http://schemas.microsoft.com/office/drawing/2014/main" id="{55D424DA-6573-1782-7523-5257A664D029}"/>
              </a:ext>
            </a:extLst>
          </p:cNvPr>
          <p:cNvSpPr>
            <a:spLocks noGrp="1"/>
          </p:cNvSpPr>
          <p:nvPr>
            <p:ph type="body" sz="half" idx="2"/>
          </p:nvPr>
        </p:nvSpPr>
        <p:spPr>
          <a:xfrm>
            <a:off x="541637" y="2279326"/>
            <a:ext cx="6090656" cy="3778576"/>
          </a:xfrm>
        </p:spPr>
        <p:txBody>
          <a:bodyPr>
            <a:normAutofit/>
          </a:bodyPr>
          <a:lstStyle/>
          <a:p>
            <a:r>
              <a:rPr lang="en-GB" sz="2800" b="1" dirty="0"/>
              <a:t>Toolkit #1: </a:t>
            </a:r>
          </a:p>
          <a:p>
            <a:r>
              <a:rPr lang="en-GB" sz="2800" b="1" dirty="0"/>
              <a:t>Awareness; Responsibility; Growth</a:t>
            </a:r>
          </a:p>
          <a:p>
            <a:endParaRPr lang="en-GB" sz="2800" b="1" dirty="0"/>
          </a:p>
          <a:p>
            <a:r>
              <a:rPr lang="en-GB" sz="2000" b="1" dirty="0"/>
              <a:t>Reflection template &amp; supporting resources</a:t>
            </a:r>
          </a:p>
          <a:p>
            <a:r>
              <a:rPr lang="en-GB" sz="2000" dirty="0"/>
              <a:t>Alongside interactive EDB Toolkit #1, please use this document to record your own personal notes, reflections, learning and action points. You can edit, save and/or print for your reference. </a:t>
            </a:r>
          </a:p>
        </p:txBody>
      </p:sp>
      <p:grpSp>
        <p:nvGrpSpPr>
          <p:cNvPr id="7" name="Group 6">
            <a:extLst>
              <a:ext uri="{FF2B5EF4-FFF2-40B4-BE49-F238E27FC236}">
                <a16:creationId xmlns:a16="http://schemas.microsoft.com/office/drawing/2014/main" id="{99828566-752A-CF4D-26D6-AE095C054C83}"/>
              </a:ext>
            </a:extLst>
          </p:cNvPr>
          <p:cNvGrpSpPr/>
          <p:nvPr/>
        </p:nvGrpSpPr>
        <p:grpSpPr>
          <a:xfrm>
            <a:off x="10409346" y="6039095"/>
            <a:ext cx="1266717" cy="501275"/>
            <a:chOff x="10237102" y="5951379"/>
            <a:chExt cx="1266717" cy="501275"/>
          </a:xfrm>
        </p:grpSpPr>
        <p:sp>
          <p:nvSpPr>
            <p:cNvPr id="8" name="Isosceles Triangle 7">
              <a:hlinkClick r:id="rId2" action="ppaction://hlinksldjump"/>
              <a:extLst>
                <a:ext uri="{FF2B5EF4-FFF2-40B4-BE49-F238E27FC236}">
                  <a16:creationId xmlns:a16="http://schemas.microsoft.com/office/drawing/2014/main" id="{90D8ECE8-0901-4F8F-7FB2-CDCD4CEDD0C2}"/>
                </a:ext>
              </a:extLst>
            </p:cNvPr>
            <p:cNvSpPr/>
            <p:nvPr/>
          </p:nvSpPr>
          <p:spPr>
            <a:xfrm rot="5400000">
              <a:off x="11019511" y="5968347"/>
              <a:ext cx="501275" cy="4673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68B6A3F-D194-AD5D-29FA-CA300D2EA2E3}"/>
                </a:ext>
              </a:extLst>
            </p:cNvPr>
            <p:cNvSpPr txBox="1"/>
            <p:nvPr/>
          </p:nvSpPr>
          <p:spPr>
            <a:xfrm>
              <a:off x="10237102" y="6007557"/>
              <a:ext cx="765313" cy="369332"/>
            </a:xfrm>
            <a:prstGeom prst="rect">
              <a:avLst/>
            </a:prstGeom>
            <a:noFill/>
          </p:spPr>
          <p:txBody>
            <a:bodyPr wrap="square" rtlCol="0">
              <a:spAutoFit/>
            </a:bodyPr>
            <a:lstStyle/>
            <a:p>
              <a:r>
                <a:rPr lang="en-GB" b="1" dirty="0">
                  <a:solidFill>
                    <a:schemeClr val="bg1"/>
                  </a:solidFill>
                </a:rPr>
                <a:t>Start</a:t>
              </a:r>
            </a:p>
          </p:txBody>
        </p:sp>
      </p:grpSp>
    </p:spTree>
    <p:extLst>
      <p:ext uri="{BB962C8B-B14F-4D97-AF65-F5344CB8AC3E}">
        <p14:creationId xmlns:p14="http://schemas.microsoft.com/office/powerpoint/2010/main" val="418269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p:txBody>
          <a:bodyPr>
            <a:normAutofit fontScale="90000"/>
          </a:bodyPr>
          <a:lstStyle/>
          <a:p>
            <a:r>
              <a:rPr lang="en-GB" dirty="0"/>
              <a:t>Diversity wheel prompts</a:t>
            </a:r>
            <a:br>
              <a:rPr lang="en-GB" dirty="0"/>
            </a:br>
            <a:endParaRPr lang="en-GB" dirty="0"/>
          </a:p>
        </p:txBody>
      </p:sp>
      <p:graphicFrame>
        <p:nvGraphicFramePr>
          <p:cNvPr id="8" name="Table 8">
            <a:extLst>
              <a:ext uri="{FF2B5EF4-FFF2-40B4-BE49-F238E27FC236}">
                <a16:creationId xmlns:a16="http://schemas.microsoft.com/office/drawing/2014/main" id="{917D5026-951E-626E-FABB-2609A9F8F047}"/>
              </a:ext>
            </a:extLst>
          </p:cNvPr>
          <p:cNvGraphicFramePr>
            <a:graphicFrameLocks noGrp="1"/>
          </p:cNvGraphicFramePr>
          <p:nvPr>
            <p:extLst>
              <p:ext uri="{D42A27DB-BD31-4B8C-83A1-F6EECF244321}">
                <p14:modId xmlns:p14="http://schemas.microsoft.com/office/powerpoint/2010/main" val="1934615901"/>
              </p:ext>
            </p:extLst>
          </p:nvPr>
        </p:nvGraphicFramePr>
        <p:xfrm>
          <a:off x="541638" y="1400175"/>
          <a:ext cx="10388300" cy="4414838"/>
        </p:xfrm>
        <a:graphic>
          <a:graphicData uri="http://schemas.openxmlformats.org/drawingml/2006/table">
            <a:tbl>
              <a:tblPr firstRow="1" bandRow="1">
                <a:tableStyleId>{21E4AEA4-8DFA-4A89-87EB-49C32662AFE0}</a:tableStyleId>
              </a:tblPr>
              <a:tblGrid>
                <a:gridCol w="2932413">
                  <a:extLst>
                    <a:ext uri="{9D8B030D-6E8A-4147-A177-3AD203B41FA5}">
                      <a16:colId xmlns:a16="http://schemas.microsoft.com/office/drawing/2014/main" val="3882023520"/>
                    </a:ext>
                  </a:extLst>
                </a:gridCol>
                <a:gridCol w="7455887">
                  <a:extLst>
                    <a:ext uri="{9D8B030D-6E8A-4147-A177-3AD203B41FA5}">
                      <a16:colId xmlns:a16="http://schemas.microsoft.com/office/drawing/2014/main" val="1523776333"/>
                    </a:ext>
                  </a:extLst>
                </a:gridCol>
              </a:tblGrid>
              <a:tr h="4414838">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Are there some dimensions of diversity that are easier disclosed or talked about than others? Are some better understood than others? Do some experience greater privilege or disadvantage? </a:t>
                      </a:r>
                    </a:p>
                    <a:p>
                      <a:pPr marL="0" marR="0" lvl="0" indent="0" algn="l" defTabSz="914411"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p>
                      <a:pPr marL="0" marR="0" lvl="0" indent="0" algn="l" defTabSz="914411"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What about when dimensions of diversity intersect or combine? </a:t>
                      </a:r>
                    </a:p>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186078"/>
                  </a:ext>
                </a:extLst>
              </a:tr>
            </a:tbl>
          </a:graphicData>
        </a:graphic>
      </p:graphicFrame>
      <p:grpSp>
        <p:nvGrpSpPr>
          <p:cNvPr id="12" name="Group 11">
            <a:extLst>
              <a:ext uri="{FF2B5EF4-FFF2-40B4-BE49-F238E27FC236}">
                <a16:creationId xmlns:a16="http://schemas.microsoft.com/office/drawing/2014/main" id="{93D7037A-A5A5-CC37-404B-7003282AF016}"/>
              </a:ext>
            </a:extLst>
          </p:cNvPr>
          <p:cNvGrpSpPr/>
          <p:nvPr/>
        </p:nvGrpSpPr>
        <p:grpSpPr>
          <a:xfrm>
            <a:off x="10409347" y="288506"/>
            <a:ext cx="1266717" cy="501275"/>
            <a:chOff x="10237102" y="5951379"/>
            <a:chExt cx="1266717" cy="501275"/>
          </a:xfrm>
          <a:solidFill>
            <a:schemeClr val="tx1"/>
          </a:solidFill>
        </p:grpSpPr>
        <p:sp>
          <p:nvSpPr>
            <p:cNvPr id="13" name="Isosceles Triangle 12">
              <a:hlinkClick r:id="rId2" action="ppaction://hlinksldjump"/>
              <a:extLst>
                <a:ext uri="{FF2B5EF4-FFF2-40B4-BE49-F238E27FC236}">
                  <a16:creationId xmlns:a16="http://schemas.microsoft.com/office/drawing/2014/main" id="{94748526-66C4-B78C-1545-7DE8D1ED0352}"/>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37EF0E-95A5-025A-01B5-AA1B1084A30D}"/>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2" name="Isosceles Triangle 1">
            <a:hlinkClick r:id="rId3" action="ppaction://hlinksldjump"/>
            <a:extLst>
              <a:ext uri="{FF2B5EF4-FFF2-40B4-BE49-F238E27FC236}">
                <a16:creationId xmlns:a16="http://schemas.microsoft.com/office/drawing/2014/main" id="{1A24E056-8BA3-1058-16DB-4DEE31270F1D}"/>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7397A-5058-CEBE-7340-342B1D737D71}"/>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spTree>
    <p:extLst>
      <p:ext uri="{BB962C8B-B14F-4D97-AF65-F5344CB8AC3E}">
        <p14:creationId xmlns:p14="http://schemas.microsoft.com/office/powerpoint/2010/main" val="283640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p:txBody>
          <a:bodyPr>
            <a:normAutofit fontScale="90000"/>
          </a:bodyPr>
          <a:lstStyle/>
          <a:p>
            <a:r>
              <a:rPr lang="en-GB" dirty="0"/>
              <a:t>Diversity wheel prompts</a:t>
            </a:r>
            <a:br>
              <a:rPr lang="en-GB" dirty="0"/>
            </a:br>
            <a:endParaRPr lang="en-GB" dirty="0"/>
          </a:p>
        </p:txBody>
      </p:sp>
      <p:graphicFrame>
        <p:nvGraphicFramePr>
          <p:cNvPr id="8" name="Table 8">
            <a:extLst>
              <a:ext uri="{FF2B5EF4-FFF2-40B4-BE49-F238E27FC236}">
                <a16:creationId xmlns:a16="http://schemas.microsoft.com/office/drawing/2014/main" id="{917D5026-951E-626E-FABB-2609A9F8F047}"/>
              </a:ext>
            </a:extLst>
          </p:cNvPr>
          <p:cNvGraphicFramePr>
            <a:graphicFrameLocks noGrp="1"/>
          </p:cNvGraphicFramePr>
          <p:nvPr>
            <p:extLst>
              <p:ext uri="{D42A27DB-BD31-4B8C-83A1-F6EECF244321}">
                <p14:modId xmlns:p14="http://schemas.microsoft.com/office/powerpoint/2010/main" val="1260545737"/>
              </p:ext>
            </p:extLst>
          </p:nvPr>
        </p:nvGraphicFramePr>
        <p:xfrm>
          <a:off x="541638" y="1400174"/>
          <a:ext cx="10388300" cy="4429125"/>
        </p:xfrm>
        <a:graphic>
          <a:graphicData uri="http://schemas.openxmlformats.org/drawingml/2006/table">
            <a:tbl>
              <a:tblPr firstRow="1" bandRow="1">
                <a:tableStyleId>{21E4AEA4-8DFA-4A89-87EB-49C32662AFE0}</a:tableStyleId>
              </a:tblPr>
              <a:tblGrid>
                <a:gridCol w="2932413">
                  <a:extLst>
                    <a:ext uri="{9D8B030D-6E8A-4147-A177-3AD203B41FA5}">
                      <a16:colId xmlns:a16="http://schemas.microsoft.com/office/drawing/2014/main" val="3882023520"/>
                    </a:ext>
                  </a:extLst>
                </a:gridCol>
                <a:gridCol w="7455887">
                  <a:extLst>
                    <a:ext uri="{9D8B030D-6E8A-4147-A177-3AD203B41FA5}">
                      <a16:colId xmlns:a16="http://schemas.microsoft.com/office/drawing/2014/main" val="1523776333"/>
                    </a:ext>
                  </a:extLst>
                </a:gridCol>
              </a:tblGrid>
              <a:tr h="4429125">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Are you able to identify future actions for yourself and your EDB journey based on prompts from the wheel? </a:t>
                      </a:r>
                    </a:p>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186078"/>
                  </a:ext>
                </a:extLst>
              </a:tr>
            </a:tbl>
          </a:graphicData>
        </a:graphic>
      </p:graphicFrame>
      <p:grpSp>
        <p:nvGrpSpPr>
          <p:cNvPr id="12" name="Group 11">
            <a:extLst>
              <a:ext uri="{FF2B5EF4-FFF2-40B4-BE49-F238E27FC236}">
                <a16:creationId xmlns:a16="http://schemas.microsoft.com/office/drawing/2014/main" id="{93D7037A-A5A5-CC37-404B-7003282AF016}"/>
              </a:ext>
            </a:extLst>
          </p:cNvPr>
          <p:cNvGrpSpPr/>
          <p:nvPr/>
        </p:nvGrpSpPr>
        <p:grpSpPr>
          <a:xfrm>
            <a:off x="10409347" y="288506"/>
            <a:ext cx="1266717" cy="501275"/>
            <a:chOff x="10237102" y="5951379"/>
            <a:chExt cx="1266717" cy="501275"/>
          </a:xfrm>
          <a:solidFill>
            <a:schemeClr val="tx1"/>
          </a:solidFill>
        </p:grpSpPr>
        <p:sp>
          <p:nvSpPr>
            <p:cNvPr id="13" name="Isosceles Triangle 12">
              <a:hlinkClick r:id="rId2" action="ppaction://hlinksldjump"/>
              <a:extLst>
                <a:ext uri="{FF2B5EF4-FFF2-40B4-BE49-F238E27FC236}">
                  <a16:creationId xmlns:a16="http://schemas.microsoft.com/office/drawing/2014/main" id="{94748526-66C4-B78C-1545-7DE8D1ED0352}"/>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37EF0E-95A5-025A-01B5-AA1B1084A30D}"/>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2" name="Isosceles Triangle 1">
            <a:hlinkClick r:id="rId3" action="ppaction://hlinksldjump"/>
            <a:extLst>
              <a:ext uri="{FF2B5EF4-FFF2-40B4-BE49-F238E27FC236}">
                <a16:creationId xmlns:a16="http://schemas.microsoft.com/office/drawing/2014/main" id="{1A24E056-8BA3-1058-16DB-4DEE31270F1D}"/>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7397A-5058-CEBE-7340-342B1D737D71}"/>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aphicFrame>
        <p:nvGraphicFramePr>
          <p:cNvPr id="5" name="Diagram 4">
            <a:extLst>
              <a:ext uri="{FF2B5EF4-FFF2-40B4-BE49-F238E27FC236}">
                <a16:creationId xmlns:a16="http://schemas.microsoft.com/office/drawing/2014/main" id="{0A8A4311-C6D6-EDF0-59E3-E069C30356DF}"/>
              </a:ext>
            </a:extLst>
          </p:cNvPr>
          <p:cNvGraphicFramePr/>
          <p:nvPr>
            <p:extLst>
              <p:ext uri="{D42A27DB-BD31-4B8C-83A1-F6EECF244321}">
                <p14:modId xmlns:p14="http://schemas.microsoft.com/office/powerpoint/2010/main" val="2136862737"/>
              </p:ext>
            </p:extLst>
          </p:nvPr>
        </p:nvGraphicFramePr>
        <p:xfrm>
          <a:off x="542749" y="3257580"/>
          <a:ext cx="2929114" cy="2559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243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08C032-7B13-038F-9594-604FE913E33A}"/>
              </a:ext>
            </a:extLst>
          </p:cNvPr>
          <p:cNvSpPr>
            <a:spLocks noGrp="1"/>
          </p:cNvSpPr>
          <p:nvPr>
            <p:ph type="title"/>
          </p:nvPr>
        </p:nvSpPr>
        <p:spPr>
          <a:xfrm>
            <a:off x="541637" y="800100"/>
            <a:ext cx="10260000" cy="1485901"/>
          </a:xfrm>
        </p:spPr>
        <p:txBody>
          <a:bodyPr>
            <a:normAutofit/>
          </a:bodyPr>
          <a:lstStyle/>
          <a:p>
            <a:r>
              <a:rPr lang="en-GB" sz="4000" dirty="0"/>
              <a:t>Additional notes/reflections </a:t>
            </a:r>
            <a:br>
              <a:rPr lang="en-GB" dirty="0"/>
            </a:br>
            <a:r>
              <a:rPr lang="en-GB" sz="2800" dirty="0"/>
              <a:t>What? So what? Now what? </a:t>
            </a:r>
            <a:r>
              <a:rPr lang="en-GB" sz="1300" b="0" dirty="0"/>
              <a:t>(Rolfe, Freshwater, Jasper, 2001)</a:t>
            </a:r>
            <a:endParaRPr lang="en-GB" sz="1300" dirty="0"/>
          </a:p>
        </p:txBody>
      </p:sp>
      <p:graphicFrame>
        <p:nvGraphicFramePr>
          <p:cNvPr id="7" name="Table 8">
            <a:extLst>
              <a:ext uri="{FF2B5EF4-FFF2-40B4-BE49-F238E27FC236}">
                <a16:creationId xmlns:a16="http://schemas.microsoft.com/office/drawing/2014/main" id="{43685A50-F322-0D8A-CF2B-E386D8FC2820}"/>
              </a:ext>
            </a:extLst>
          </p:cNvPr>
          <p:cNvGraphicFramePr>
            <a:graphicFrameLocks noGrp="1"/>
          </p:cNvGraphicFramePr>
          <p:nvPr>
            <p:extLst>
              <p:ext uri="{D42A27DB-BD31-4B8C-83A1-F6EECF244321}">
                <p14:modId xmlns:p14="http://schemas.microsoft.com/office/powerpoint/2010/main" val="964773420"/>
              </p:ext>
            </p:extLst>
          </p:nvPr>
        </p:nvGraphicFramePr>
        <p:xfrm>
          <a:off x="541637" y="1900240"/>
          <a:ext cx="10402731" cy="3957639"/>
        </p:xfrm>
        <a:graphic>
          <a:graphicData uri="http://schemas.openxmlformats.org/drawingml/2006/table">
            <a:tbl>
              <a:tblPr firstRow="1" bandRow="1">
                <a:tableStyleId>{21E4AEA4-8DFA-4A89-87EB-49C32662AFE0}</a:tableStyleId>
              </a:tblPr>
              <a:tblGrid>
                <a:gridCol w="10402731">
                  <a:extLst>
                    <a:ext uri="{9D8B030D-6E8A-4147-A177-3AD203B41FA5}">
                      <a16:colId xmlns:a16="http://schemas.microsoft.com/office/drawing/2014/main" val="3882023520"/>
                    </a:ext>
                  </a:extLst>
                </a:gridCol>
              </a:tblGrid>
              <a:tr h="3957639">
                <a:tc>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186078"/>
                  </a:ext>
                </a:extLst>
              </a:tr>
            </a:tbl>
          </a:graphicData>
        </a:graphic>
      </p:graphicFrame>
      <p:sp>
        <p:nvSpPr>
          <p:cNvPr id="2" name="Isosceles Triangle 1">
            <a:hlinkClick r:id="rId2" action="ppaction://hlinksldjump"/>
            <a:extLst>
              <a:ext uri="{FF2B5EF4-FFF2-40B4-BE49-F238E27FC236}">
                <a16:creationId xmlns:a16="http://schemas.microsoft.com/office/drawing/2014/main" id="{AFEEFEA1-C622-9541-EFFA-15B95CEB52FD}"/>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23A9DEF-7105-57E0-6995-477CFFF66E99}"/>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5" name="Group 4">
            <a:extLst>
              <a:ext uri="{FF2B5EF4-FFF2-40B4-BE49-F238E27FC236}">
                <a16:creationId xmlns:a16="http://schemas.microsoft.com/office/drawing/2014/main" id="{2B043E72-2BEC-3403-31D2-BBB61CF7C9D9}"/>
              </a:ext>
            </a:extLst>
          </p:cNvPr>
          <p:cNvGrpSpPr/>
          <p:nvPr/>
        </p:nvGrpSpPr>
        <p:grpSpPr>
          <a:xfrm>
            <a:off x="10409347" y="288506"/>
            <a:ext cx="1266717" cy="501275"/>
            <a:chOff x="10237102" y="5951379"/>
            <a:chExt cx="1266717" cy="501275"/>
          </a:xfrm>
          <a:solidFill>
            <a:schemeClr val="tx1"/>
          </a:solidFill>
        </p:grpSpPr>
        <p:sp>
          <p:nvSpPr>
            <p:cNvPr id="6" name="Isosceles Triangle 5">
              <a:hlinkClick r:id="rId3" action="ppaction://hlinksldjump"/>
              <a:extLst>
                <a:ext uri="{FF2B5EF4-FFF2-40B4-BE49-F238E27FC236}">
                  <a16:creationId xmlns:a16="http://schemas.microsoft.com/office/drawing/2014/main" id="{9BFBBCA4-C23D-E415-772B-5CF01446E44F}"/>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16EE141-4E27-3107-9771-BC9D14E03475}"/>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Tree>
    <p:extLst>
      <p:ext uri="{BB962C8B-B14F-4D97-AF65-F5344CB8AC3E}">
        <p14:creationId xmlns:p14="http://schemas.microsoft.com/office/powerpoint/2010/main" val="102798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08C032-7B13-038F-9594-604FE913E33A}"/>
              </a:ext>
            </a:extLst>
          </p:cNvPr>
          <p:cNvSpPr>
            <a:spLocks noGrp="1"/>
          </p:cNvSpPr>
          <p:nvPr>
            <p:ph type="title"/>
          </p:nvPr>
        </p:nvSpPr>
        <p:spPr>
          <a:xfrm>
            <a:off x="541637" y="794109"/>
            <a:ext cx="10260000" cy="1485901"/>
          </a:xfrm>
        </p:spPr>
        <p:txBody>
          <a:bodyPr>
            <a:normAutofit/>
          </a:bodyPr>
          <a:lstStyle/>
          <a:p>
            <a:r>
              <a:rPr lang="en-GB" sz="4000" dirty="0"/>
              <a:t>References</a:t>
            </a:r>
            <a:br>
              <a:rPr lang="en-GB" dirty="0"/>
            </a:br>
            <a:endParaRPr lang="en-GB" sz="1300" dirty="0"/>
          </a:p>
        </p:txBody>
      </p:sp>
      <p:sp>
        <p:nvSpPr>
          <p:cNvPr id="3" name="TextBox 2">
            <a:extLst>
              <a:ext uri="{FF2B5EF4-FFF2-40B4-BE49-F238E27FC236}">
                <a16:creationId xmlns:a16="http://schemas.microsoft.com/office/drawing/2014/main" id="{09A5F575-E5B3-82BF-CBE0-054A84A9D20C}"/>
              </a:ext>
            </a:extLst>
          </p:cNvPr>
          <p:cNvSpPr txBox="1"/>
          <p:nvPr/>
        </p:nvSpPr>
        <p:spPr>
          <a:xfrm>
            <a:off x="2800350" y="1217237"/>
            <a:ext cx="8175625" cy="6709529"/>
          </a:xfrm>
          <a:prstGeom prst="rect">
            <a:avLst/>
          </a:prstGeom>
          <a:noFill/>
        </p:spPr>
        <p:txBody>
          <a:bodyPr wrap="square">
            <a:spAutoFit/>
          </a:bodyPr>
          <a:lstStyle/>
          <a:p>
            <a:pPr algn="l"/>
            <a:r>
              <a:rPr lang="en-GB" sz="1000" dirty="0">
                <a:latin typeface="Arial" panose="020B0604020202020204" pitchFamily="34" charset="0"/>
              </a:rPr>
              <a:t>Anderson, S. H. (2022) ‘Cultivating Cultural Humility in Occupational Therapy through Experiential Strategies and </a:t>
            </a:r>
            <a:r>
              <a:rPr lang="en-GB" sz="1000" dirty="0" err="1">
                <a:latin typeface="Arial" panose="020B0604020202020204" pitchFamily="34" charset="0"/>
              </a:rPr>
              <a:t>Modeling</a:t>
            </a:r>
            <a:r>
              <a:rPr lang="en-GB" sz="1000" dirty="0">
                <a:latin typeface="Arial" panose="020B0604020202020204" pitchFamily="34" charset="0"/>
              </a:rPr>
              <a:t>’, </a:t>
            </a:r>
            <a:r>
              <a:rPr lang="en-GB" sz="1000" i="1" dirty="0">
                <a:latin typeface="Arial" panose="020B0604020202020204" pitchFamily="34" charset="0"/>
              </a:rPr>
              <a:t>The Open Journal of Occupational Therapy, </a:t>
            </a:r>
            <a:r>
              <a:rPr lang="en-GB" sz="1000" dirty="0">
                <a:latin typeface="Arial" panose="020B0604020202020204" pitchFamily="34" charset="0"/>
              </a:rPr>
              <a:t>10(4), 1-7, </a:t>
            </a:r>
            <a:r>
              <a:rPr lang="en-GB" sz="1000" dirty="0" err="1">
                <a:latin typeface="Arial" panose="020B0604020202020204" pitchFamily="34" charset="0"/>
              </a:rPr>
              <a:t>doi</a:t>
            </a:r>
            <a:r>
              <a:rPr lang="en-GB" sz="1000" dirty="0">
                <a:latin typeface="Arial" panose="020B0604020202020204" pitchFamily="34" charset="0"/>
              </a:rPr>
              <a:t>: 10/15453/2168-6408.1962</a:t>
            </a:r>
          </a:p>
          <a:p>
            <a:pPr algn="l"/>
            <a:endParaRPr lang="en-GB" sz="1000" dirty="0">
              <a:latin typeface="Arial" panose="020B0604020202020204" pitchFamily="34" charset="0"/>
            </a:endParaRPr>
          </a:p>
          <a:p>
            <a:pPr algn="l"/>
            <a:r>
              <a:rPr lang="en-GB" sz="1000" dirty="0">
                <a:latin typeface="Arial" panose="020B0604020202020204" pitchFamily="34" charset="0"/>
              </a:rPr>
              <a:t>Black, S. A. (2015) ‘Qualities of Effective Leadership in Higher Education’, Open Journal of Leadership, 4, 54-66. Published Online June 2015 in </a:t>
            </a:r>
            <a:r>
              <a:rPr lang="en-GB" sz="1000" dirty="0" err="1">
                <a:latin typeface="Arial" panose="020B0604020202020204" pitchFamily="34" charset="0"/>
              </a:rPr>
              <a:t>SciRes</a:t>
            </a:r>
            <a:r>
              <a:rPr lang="en-GB" sz="1000" dirty="0">
                <a:latin typeface="Arial" panose="020B0604020202020204" pitchFamily="34" charset="0"/>
              </a:rPr>
              <a:t>. http://www.scirp.org/journal/ojl </a:t>
            </a:r>
            <a:r>
              <a:rPr lang="en-GB" sz="1000" dirty="0" err="1">
                <a:latin typeface="Arial" panose="020B0604020202020204" pitchFamily="34" charset="0"/>
              </a:rPr>
              <a:t>doi</a:t>
            </a:r>
            <a:r>
              <a:rPr lang="en-GB" sz="1000" dirty="0">
                <a:latin typeface="Arial" panose="020B0604020202020204" pitchFamily="34" charset="0"/>
              </a:rPr>
              <a:t>: 10.4236/ojl.2015.42006 </a:t>
            </a:r>
          </a:p>
          <a:p>
            <a:pPr algn="l"/>
            <a:endParaRPr lang="en-GB" sz="1000" dirty="0">
              <a:latin typeface="Arial" panose="020B0604020202020204" pitchFamily="34" charset="0"/>
            </a:endParaRPr>
          </a:p>
          <a:p>
            <a:pPr algn="l"/>
            <a:r>
              <a:rPr lang="en-GB" sz="1000" dirty="0">
                <a:latin typeface="Arial" panose="020B0604020202020204" pitchFamily="34" charset="0"/>
              </a:rPr>
              <a:t>Elliot, D.L., </a:t>
            </a:r>
            <a:r>
              <a:rPr lang="en-GB" sz="1000" dirty="0" err="1">
                <a:latin typeface="Arial" panose="020B0604020202020204" pitchFamily="34" charset="0"/>
              </a:rPr>
              <a:t>Bengtsen</a:t>
            </a:r>
            <a:r>
              <a:rPr lang="en-GB" sz="1000" dirty="0">
                <a:latin typeface="Arial" panose="020B0604020202020204" pitchFamily="34" charset="0"/>
              </a:rPr>
              <a:t>, S.S.E., </a:t>
            </a:r>
            <a:r>
              <a:rPr lang="en-GB" sz="1000" dirty="0" err="1">
                <a:latin typeface="Arial" panose="020B0604020202020204" pitchFamily="34" charset="0"/>
              </a:rPr>
              <a:t>Guccione</a:t>
            </a:r>
            <a:r>
              <a:rPr lang="en-GB" sz="1000" dirty="0">
                <a:latin typeface="Arial" panose="020B0604020202020204" pitchFamily="34" charset="0"/>
              </a:rPr>
              <a:t>, K., Kobayashi, S. (2020). What Is the Hidden Curriculum?. In: The Hidden Curriculum in Doctoral Education. Palgrave Pivot, Cham. https://doi.org/10.1007/978-3-030-41497-9_1</a:t>
            </a:r>
          </a:p>
          <a:p>
            <a:pPr algn="l"/>
            <a:endParaRPr lang="en-GB" sz="1000" b="0" i="0" u="none" strike="noStrike" baseline="0" dirty="0">
              <a:latin typeface="Arial" panose="020B0604020202020204" pitchFamily="34" charset="0"/>
            </a:endParaRPr>
          </a:p>
          <a:p>
            <a:pPr algn="l"/>
            <a:r>
              <a:rPr lang="en-GB" sz="1000" dirty="0">
                <a:latin typeface="Arial" panose="020B0604020202020204" pitchFamily="34" charset="0"/>
              </a:rPr>
              <a:t>Equity at Work (2023) </a:t>
            </a:r>
            <a:r>
              <a:rPr lang="en-GB" sz="1000" i="1" dirty="0">
                <a:latin typeface="Arial" panose="020B0604020202020204" pitchFamily="34" charset="0"/>
              </a:rPr>
              <a:t>Diversity is Race and Gender and So Much More. </a:t>
            </a:r>
            <a:r>
              <a:rPr lang="en-GB" sz="1000" dirty="0">
                <a:latin typeface="Arial" panose="020B0604020202020204" pitchFamily="34" charset="0"/>
              </a:rPr>
              <a:t>Online. Available at: </a:t>
            </a:r>
            <a:r>
              <a:rPr lang="en-GB" sz="1000" dirty="0">
                <a:latin typeface="Arial" panose="020B0604020202020204" pitchFamily="34" charset="0"/>
                <a:hlinkClick r:id="rId2">
                  <a:extLst>
                    <a:ext uri="{A12FA001-AC4F-418D-AE19-62706E023703}">
                      <ahyp:hlinkClr xmlns:ahyp="http://schemas.microsoft.com/office/drawing/2018/hyperlinkcolor" val="tx"/>
                    </a:ext>
                  </a:extLst>
                </a:hlinkClick>
              </a:rPr>
              <a:t>https://equity-at-work.com/theequityatworkblog/diversity-is-race-and-gender-and-so-much-more</a:t>
            </a:r>
            <a:r>
              <a:rPr lang="en-GB" sz="1000" dirty="0">
                <a:latin typeface="Arial" panose="020B0604020202020204" pitchFamily="34" charset="0"/>
              </a:rPr>
              <a:t> </a:t>
            </a:r>
          </a:p>
          <a:p>
            <a:pPr algn="l"/>
            <a:endParaRPr lang="en-GB" sz="1000" b="0" i="0" u="none" strike="noStrike" baseline="0" dirty="0">
              <a:latin typeface="Arial" panose="020B0604020202020204" pitchFamily="34" charset="0"/>
            </a:endParaRPr>
          </a:p>
          <a:p>
            <a:r>
              <a:rPr lang="en-GB" sz="1000" dirty="0">
                <a:effectLst/>
                <a:ea typeface="Arial" panose="020B0604020202020204" pitchFamily="34" charset="0"/>
              </a:rPr>
              <a:t>Great Britain Parliament (2010) </a:t>
            </a:r>
            <a:r>
              <a:rPr lang="en-GB" sz="1000" i="1" dirty="0">
                <a:effectLst/>
                <a:ea typeface="Arial" panose="020B0604020202020204" pitchFamily="34" charset="0"/>
              </a:rPr>
              <a:t>Equality Act 2010.</a:t>
            </a:r>
            <a:r>
              <a:rPr lang="en-GB" sz="1000" dirty="0">
                <a:effectLst/>
                <a:ea typeface="Arial" panose="020B0604020202020204" pitchFamily="34" charset="0"/>
              </a:rPr>
              <a:t> London: Stationery Office. Available at: </a:t>
            </a:r>
            <a:r>
              <a:rPr lang="en-GB" sz="1000" u="sng" dirty="0">
                <a:ea typeface="Arial" panose="020B0604020202020204" pitchFamily="34" charset="0"/>
                <a:hlinkClick r:id="rId3">
                  <a:extLst>
                    <a:ext uri="{A12FA001-AC4F-418D-AE19-62706E023703}">
                      <ahyp:hlinkClr xmlns:ahyp="http://schemas.microsoft.com/office/drawing/2018/hyperlinkcolor" val="tx"/>
                    </a:ext>
                  </a:extLst>
                </a:hlinkClick>
              </a:rPr>
              <a:t>https://www.legislation.gov.uk/ukpga/2010/15/contents</a:t>
            </a:r>
            <a:r>
              <a:rPr lang="en-GB" sz="1000" u="sng" dirty="0">
                <a:ea typeface="Arial" panose="020B0604020202020204" pitchFamily="34" charset="0"/>
              </a:rPr>
              <a:t> </a:t>
            </a:r>
            <a:endParaRPr lang="en-GB" sz="1000" u="sng" dirty="0">
              <a:effectLst/>
              <a:ea typeface="Arial" panose="020B0604020202020204" pitchFamily="34" charset="0"/>
            </a:endParaRPr>
          </a:p>
          <a:p>
            <a:pPr algn="l"/>
            <a:endParaRPr lang="en-GB" sz="1000" b="0" i="0" u="none" strike="noStrike" baseline="0" dirty="0">
              <a:latin typeface="Arial" panose="020B0604020202020204" pitchFamily="34" charset="0"/>
            </a:endParaRPr>
          </a:p>
          <a:p>
            <a:r>
              <a:rPr lang="en-GB" sz="1000" b="0" i="0" u="none" strike="noStrike" baseline="0" dirty="0">
                <a:latin typeface="Arial" panose="020B0604020202020204" pitchFamily="34" charset="0"/>
              </a:rPr>
              <a:t>Lerner, J. E., Kim, A. (2022) ‘Developing an Anti-Racist Practice in Occupational Therapy: Guidance for the Occupational Therapist’, </a:t>
            </a:r>
            <a:r>
              <a:rPr lang="en-GB" sz="1000" b="0" i="1" u="none" strike="noStrike" baseline="0" dirty="0">
                <a:latin typeface="Arial" panose="020B0604020202020204" pitchFamily="34" charset="0"/>
              </a:rPr>
              <a:t>The Open Journal of Occupational Therapy, </a:t>
            </a:r>
            <a:r>
              <a:rPr lang="en-GB" sz="1000" b="0" u="none" strike="noStrike" baseline="0" dirty="0">
                <a:latin typeface="Arial" panose="020B0604020202020204" pitchFamily="34" charset="0"/>
              </a:rPr>
              <a:t>10(4), 1-13. </a:t>
            </a:r>
            <a:r>
              <a:rPr lang="en-GB" sz="1000" b="0" u="none" strike="noStrike" baseline="0" dirty="0" err="1">
                <a:latin typeface="Arial" panose="020B0604020202020204" pitchFamily="34" charset="0"/>
              </a:rPr>
              <a:t>doi</a:t>
            </a:r>
            <a:r>
              <a:rPr lang="en-GB" sz="1000" b="0" u="none" strike="noStrike" baseline="0" dirty="0">
                <a:latin typeface="Arial" panose="020B0604020202020204" pitchFamily="34" charset="0"/>
              </a:rPr>
              <a:t>: 10.15453/2168-6408.1934</a:t>
            </a:r>
          </a:p>
          <a:p>
            <a:endParaRPr lang="en-GB" sz="1000" b="0" i="0" u="none" strike="noStrike" baseline="0" dirty="0">
              <a:latin typeface="Arial" panose="020B0604020202020204" pitchFamily="34" charset="0"/>
            </a:endParaRPr>
          </a:p>
          <a:p>
            <a:r>
              <a:rPr lang="en-GB" sz="1000" dirty="0">
                <a:latin typeface="Arial" panose="020B0604020202020204" pitchFamily="34" charset="0"/>
              </a:rPr>
              <a:t>Mckenna, K., Kyser, C. D. (2022) ‘Beyond academic writing: The international doctoral student writing workshop’, </a:t>
            </a:r>
            <a:r>
              <a:rPr lang="en-GB" sz="1000" i="1" dirty="0">
                <a:latin typeface="Arial" panose="020B0604020202020204" pitchFamily="34" charset="0"/>
              </a:rPr>
              <a:t>Innovations in Education and Teaching International</a:t>
            </a:r>
            <a:r>
              <a:rPr lang="en-GB" sz="1000" dirty="0">
                <a:latin typeface="Arial" panose="020B0604020202020204" pitchFamily="34" charset="0"/>
              </a:rPr>
              <a:t>, 59:4, 375-386, DOI: 10.1080/14703297.2021.1878051</a:t>
            </a:r>
          </a:p>
          <a:p>
            <a:endParaRPr lang="en-GB" sz="1000" b="0" i="0" u="none" strike="noStrike" baseline="0" dirty="0">
              <a:latin typeface="Arial" panose="020B0604020202020204" pitchFamily="34" charset="0"/>
            </a:endParaRPr>
          </a:p>
          <a:p>
            <a:r>
              <a:rPr lang="en-GB" sz="1000" dirty="0">
                <a:latin typeface="Arial" panose="020B0604020202020204" pitchFamily="34" charset="0"/>
              </a:rPr>
              <a:t>Mckenna, K., Kyser, C. D. (2022) ‘Beyond academic writing: The international doctoral student writing workshop’, </a:t>
            </a:r>
            <a:r>
              <a:rPr lang="en-GB" sz="1000" i="1" dirty="0">
                <a:latin typeface="Arial" panose="020B0604020202020204" pitchFamily="34" charset="0"/>
              </a:rPr>
              <a:t>Innovations in Education and Teaching</a:t>
            </a:r>
          </a:p>
          <a:p>
            <a:r>
              <a:rPr lang="en-GB" sz="1000" i="1" dirty="0">
                <a:latin typeface="Arial" panose="020B0604020202020204" pitchFamily="34" charset="0"/>
              </a:rPr>
              <a:t>International</a:t>
            </a:r>
            <a:r>
              <a:rPr lang="en-GB" sz="1000" dirty="0">
                <a:latin typeface="Arial" panose="020B0604020202020204" pitchFamily="34" charset="0"/>
              </a:rPr>
              <a:t>, 59:4, 375-386, DOI: 10.1080/14703297.2021.1878051</a:t>
            </a:r>
          </a:p>
          <a:p>
            <a:endParaRPr lang="en-GB" sz="1000" b="0" i="0" u="none" strike="noStrike" baseline="0" dirty="0">
              <a:latin typeface="Arial" panose="020B0604020202020204" pitchFamily="34" charset="0"/>
            </a:endParaRPr>
          </a:p>
          <a:p>
            <a:r>
              <a:rPr lang="en-GB" sz="1000" b="0" i="0" u="none" strike="noStrike" baseline="0" dirty="0">
                <a:latin typeface="Arial" panose="020B0604020202020204" pitchFamily="34" charset="0"/>
              </a:rPr>
              <a:t>Robinson, W. L. (1974). Conscious Competency—The Mark of a Competent Instructor. The Personnel Journal—Baltimore, 53, 538-539</a:t>
            </a:r>
          </a:p>
          <a:p>
            <a:endParaRPr lang="en-GB" sz="1000" b="0" i="0" u="none" strike="noStrike" baseline="0" dirty="0">
              <a:latin typeface="Arial" panose="020B0604020202020204" pitchFamily="34" charset="0"/>
            </a:endParaRPr>
          </a:p>
          <a:p>
            <a:r>
              <a:rPr lang="en-GB" sz="1000" b="0" i="0" u="none" strike="noStrike" baseline="0" dirty="0">
                <a:latin typeface="Arial" panose="020B0604020202020204" pitchFamily="34" charset="0"/>
              </a:rPr>
              <a:t>Rolfe, G., Freshwater, D., Jasper, M. (2001) </a:t>
            </a:r>
            <a:r>
              <a:rPr lang="en-GB" sz="1000" b="0" i="1" u="none" strike="noStrike" baseline="0" dirty="0">
                <a:latin typeface="Arial" panose="020B0604020202020204" pitchFamily="34" charset="0"/>
              </a:rPr>
              <a:t>Critical reflection in nursing and the helping professions: a user’s guide. </a:t>
            </a:r>
            <a:r>
              <a:rPr lang="en-GB" sz="1000" b="0" i="0" u="none" strike="noStrike" baseline="0" dirty="0">
                <a:latin typeface="Arial" panose="020B0604020202020204" pitchFamily="34" charset="0"/>
              </a:rPr>
              <a:t>Basingstoke: Palgrave Macmillan.</a:t>
            </a:r>
          </a:p>
          <a:p>
            <a:endParaRPr lang="en-GB" sz="1000" dirty="0">
              <a:latin typeface="Arial" panose="020B0604020202020204" pitchFamily="34" charset="0"/>
            </a:endParaRPr>
          </a:p>
          <a:p>
            <a:r>
              <a:rPr lang="en-GB" sz="1000" b="0" i="0" u="none" strike="noStrike" baseline="0" dirty="0" err="1">
                <a:latin typeface="Arial" panose="020B0604020202020204" pitchFamily="34" charset="0"/>
              </a:rPr>
              <a:t>Sterman</a:t>
            </a:r>
            <a:r>
              <a:rPr lang="en-GB" sz="1000" b="0" i="0" u="none" strike="noStrike" baseline="0" dirty="0">
                <a:latin typeface="Arial" panose="020B0604020202020204" pitchFamily="34" charset="0"/>
              </a:rPr>
              <a:t>, J., </a:t>
            </a:r>
            <a:r>
              <a:rPr lang="en-GB" sz="1000" b="0" i="0" u="none" strike="noStrike" baseline="0" dirty="0" err="1">
                <a:latin typeface="Arial" panose="020B0604020202020204" pitchFamily="34" charset="0"/>
              </a:rPr>
              <a:t>Njelesani</a:t>
            </a:r>
            <a:r>
              <a:rPr lang="en-GB" sz="1000" b="0" i="0" u="none" strike="noStrike" baseline="0" dirty="0">
                <a:latin typeface="Arial" panose="020B0604020202020204" pitchFamily="34" charset="0"/>
              </a:rPr>
              <a:t>, J., </a:t>
            </a:r>
            <a:r>
              <a:rPr lang="en-GB" sz="1000" b="0" i="0" u="none" strike="noStrike" baseline="0" dirty="0" err="1">
                <a:latin typeface="Arial" panose="020B0604020202020204" pitchFamily="34" charset="0"/>
              </a:rPr>
              <a:t>Carr</a:t>
            </a:r>
            <a:r>
              <a:rPr lang="en-GB" sz="1000" b="0" i="0" u="none" strike="noStrike" baseline="0" dirty="0">
                <a:latin typeface="Arial" panose="020B0604020202020204" pitchFamily="34" charset="0"/>
              </a:rPr>
              <a:t>, S. (2022) ‘Anti-racism and Occupational Therapy Education: Beyond Diversity and Inclusion’, </a:t>
            </a:r>
            <a:r>
              <a:rPr lang="en-GB" sz="1000" b="0" i="1" u="none" strike="noStrike" baseline="0" dirty="0">
                <a:latin typeface="Arial" panose="020B0604020202020204" pitchFamily="34" charset="0"/>
              </a:rPr>
              <a:t>Journal of Occupational Therapy Education, </a:t>
            </a:r>
            <a:r>
              <a:rPr lang="en-GB" sz="1000" b="0" u="none" strike="noStrike" baseline="0" dirty="0">
                <a:latin typeface="Arial" panose="020B0604020202020204" pitchFamily="34" charset="0"/>
              </a:rPr>
              <a:t>6(1). </a:t>
            </a:r>
            <a:r>
              <a:rPr lang="en-GB" sz="1000" dirty="0" err="1">
                <a:latin typeface="Arial" panose="020B0604020202020204" pitchFamily="34" charset="0"/>
              </a:rPr>
              <a:t>doi</a:t>
            </a:r>
            <a:r>
              <a:rPr lang="en-GB" sz="1000" dirty="0">
                <a:latin typeface="Arial" panose="020B0604020202020204" pitchFamily="34" charset="0"/>
              </a:rPr>
              <a:t>: 10.26681/jote.2022.060103</a:t>
            </a:r>
          </a:p>
          <a:p>
            <a:endParaRPr lang="en-GB" sz="1000" b="0" i="0" u="none" strike="noStrike" baseline="0" dirty="0">
              <a:latin typeface="Arial" panose="020B0604020202020204" pitchFamily="34" charset="0"/>
            </a:endParaRPr>
          </a:p>
          <a:p>
            <a:r>
              <a:rPr lang="en-GB" sz="1000" b="0" i="0" u="none" strike="noStrike" baseline="0" dirty="0" err="1">
                <a:latin typeface="Arial" panose="020B0604020202020204" pitchFamily="34" charset="0"/>
              </a:rPr>
              <a:t>Sterman</a:t>
            </a:r>
            <a:r>
              <a:rPr lang="en-GB" sz="1000" b="0" i="0" u="none" strike="noStrike" baseline="0" dirty="0">
                <a:latin typeface="Arial" panose="020B0604020202020204" pitchFamily="34" charset="0"/>
              </a:rPr>
              <a:t>, J., </a:t>
            </a:r>
            <a:r>
              <a:rPr lang="en-GB" sz="1000" b="0" i="0" u="none" strike="noStrike" baseline="0" dirty="0" err="1">
                <a:latin typeface="Arial" panose="020B0604020202020204" pitchFamily="34" charset="0"/>
              </a:rPr>
              <a:t>Njelesani</a:t>
            </a:r>
            <a:r>
              <a:rPr lang="en-GB" sz="1000" b="0" i="0" u="none" strike="noStrike" baseline="0" dirty="0">
                <a:latin typeface="Arial" panose="020B0604020202020204" pitchFamily="34" charset="0"/>
              </a:rPr>
              <a:t>, J. (2021) ‘Becoming Anti-Racist Occupational Therapy Practitioners: A Scoping Study’, </a:t>
            </a:r>
            <a:r>
              <a:rPr lang="en-GB" sz="1000" b="0" i="1" u="none" strike="noStrike" baseline="0" dirty="0">
                <a:latin typeface="Arial" panose="020B0604020202020204" pitchFamily="34" charset="0"/>
              </a:rPr>
              <a:t>OTJR: Occupation Participation and Health, </a:t>
            </a:r>
            <a:r>
              <a:rPr lang="en-GB" sz="1000" b="0" u="none" strike="noStrike" baseline="0" dirty="0">
                <a:latin typeface="Arial" panose="020B0604020202020204" pitchFamily="34" charset="0"/>
              </a:rPr>
              <a:t>Vol 41(4), 232-242, </a:t>
            </a:r>
            <a:r>
              <a:rPr lang="en-GB" sz="1000" b="0" u="none" strike="noStrike" baseline="0" dirty="0" err="1">
                <a:latin typeface="Arial" panose="020B0604020202020204" pitchFamily="34" charset="0"/>
              </a:rPr>
              <a:t>doi</a:t>
            </a:r>
            <a:r>
              <a:rPr lang="en-GB" sz="1000" b="0" u="none" strike="noStrike" baseline="0" dirty="0">
                <a:latin typeface="Arial" panose="020B0604020202020204" pitchFamily="34" charset="0"/>
              </a:rPr>
              <a:t>: 10.1177/15394492211019931</a:t>
            </a:r>
          </a:p>
          <a:p>
            <a:endParaRPr lang="en-GB" sz="1000" b="0" i="0" u="none" strike="noStrike" baseline="0" dirty="0">
              <a:latin typeface="Arial" panose="020B0604020202020204" pitchFamily="34" charset="0"/>
            </a:endParaRPr>
          </a:p>
          <a:p>
            <a:endParaRPr lang="en-GB" sz="1000" b="0" i="0" u="none" strike="noStrike" baseline="0" dirty="0">
              <a:latin typeface="Arial" panose="020B0604020202020204" pitchFamily="34" charset="0"/>
            </a:endParaRPr>
          </a:p>
          <a:p>
            <a:endParaRPr lang="en-GB" sz="1000" b="0" i="0" u="none" strike="noStrike" baseline="0" dirty="0">
              <a:latin typeface="Arial" panose="020B0604020202020204" pitchFamily="34" charset="0"/>
            </a:endParaRPr>
          </a:p>
          <a:p>
            <a:endParaRPr lang="en-GB" sz="1000" dirty="0">
              <a:latin typeface="Arial" panose="020B0604020202020204" pitchFamily="34" charset="0"/>
            </a:endParaRPr>
          </a:p>
          <a:p>
            <a:endParaRPr lang="en-GB" sz="1000" dirty="0">
              <a:latin typeface="Arial" panose="020B0604020202020204" pitchFamily="34" charset="0"/>
            </a:endParaRPr>
          </a:p>
          <a:p>
            <a:endParaRPr lang="en-GB" sz="1000" b="0" i="0" u="none" strike="noStrike" baseline="0" dirty="0">
              <a:latin typeface="Arial" panose="020B0604020202020204" pitchFamily="34" charset="0"/>
            </a:endParaRPr>
          </a:p>
          <a:p>
            <a:endParaRPr lang="en-GB" sz="1000" b="0" i="0" u="none" strike="noStrike" baseline="0" dirty="0">
              <a:latin typeface="Arial" panose="020B0604020202020204" pitchFamily="34" charset="0"/>
            </a:endParaRPr>
          </a:p>
          <a:p>
            <a:endParaRPr lang="en-GB" sz="1000" dirty="0">
              <a:latin typeface="Arial" panose="020B0604020202020204" pitchFamily="34" charset="0"/>
            </a:endParaRPr>
          </a:p>
        </p:txBody>
      </p:sp>
      <p:sp>
        <p:nvSpPr>
          <p:cNvPr id="2" name="Isosceles Triangle 1">
            <a:hlinkClick r:id="rId4" action="ppaction://hlinksldjump"/>
            <a:extLst>
              <a:ext uri="{FF2B5EF4-FFF2-40B4-BE49-F238E27FC236}">
                <a16:creationId xmlns:a16="http://schemas.microsoft.com/office/drawing/2014/main" id="{65CD5FC8-24C9-BBAE-AA98-AA6825FDD3AB}"/>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7B574D3-2761-080F-71D2-7922C4246943}"/>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sp>
        <p:nvSpPr>
          <p:cNvPr id="5" name="Oval 4">
            <a:hlinkClick r:id="rId5" action="ppaction://hlinksldjump"/>
            <a:extLst>
              <a:ext uri="{FF2B5EF4-FFF2-40B4-BE49-F238E27FC236}">
                <a16:creationId xmlns:a16="http://schemas.microsoft.com/office/drawing/2014/main" id="{3675E0F4-6DAA-CBD4-9F52-2D2FF5799900}"/>
              </a:ext>
            </a:extLst>
          </p:cNvPr>
          <p:cNvSpPr/>
          <p:nvPr/>
        </p:nvSpPr>
        <p:spPr>
          <a:xfrm>
            <a:off x="10673048" y="348601"/>
            <a:ext cx="902998" cy="902998"/>
          </a:xfrm>
          <a:prstGeom prst="ellipse">
            <a:avLst/>
          </a:prstGeom>
          <a:solidFill>
            <a:srgbClr val="43CF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Return to title slide</a:t>
            </a:r>
          </a:p>
        </p:txBody>
      </p:sp>
    </p:spTree>
    <p:extLst>
      <p:ext uri="{BB962C8B-B14F-4D97-AF65-F5344CB8AC3E}">
        <p14:creationId xmlns:p14="http://schemas.microsoft.com/office/powerpoint/2010/main" val="215809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p:txBody>
          <a:bodyPr>
            <a:normAutofit fontScale="90000"/>
          </a:bodyPr>
          <a:lstStyle/>
          <a:p>
            <a:r>
              <a:rPr lang="en-GB" dirty="0"/>
              <a:t>EDB critical reflection</a:t>
            </a:r>
            <a:br>
              <a:rPr lang="en-GB" dirty="0"/>
            </a:br>
            <a:endParaRPr lang="en-GB" dirty="0"/>
          </a:p>
        </p:txBody>
      </p:sp>
      <p:graphicFrame>
        <p:nvGraphicFramePr>
          <p:cNvPr id="8" name="Table 8">
            <a:extLst>
              <a:ext uri="{FF2B5EF4-FFF2-40B4-BE49-F238E27FC236}">
                <a16:creationId xmlns:a16="http://schemas.microsoft.com/office/drawing/2014/main" id="{917D5026-951E-626E-FABB-2609A9F8F047}"/>
              </a:ext>
            </a:extLst>
          </p:cNvPr>
          <p:cNvGraphicFramePr>
            <a:graphicFrameLocks noGrp="1"/>
          </p:cNvGraphicFramePr>
          <p:nvPr>
            <p:extLst>
              <p:ext uri="{D42A27DB-BD31-4B8C-83A1-F6EECF244321}">
                <p14:modId xmlns:p14="http://schemas.microsoft.com/office/powerpoint/2010/main" val="1587392582"/>
              </p:ext>
            </p:extLst>
          </p:nvPr>
        </p:nvGraphicFramePr>
        <p:xfrm>
          <a:off x="541638" y="2326721"/>
          <a:ext cx="10388300" cy="3488292"/>
        </p:xfrm>
        <a:graphic>
          <a:graphicData uri="http://schemas.openxmlformats.org/drawingml/2006/table">
            <a:tbl>
              <a:tblPr firstRow="1" bandRow="1">
                <a:tableStyleId>{21E4AEA4-8DFA-4A89-87EB-49C32662AFE0}</a:tableStyleId>
              </a:tblPr>
              <a:tblGrid>
                <a:gridCol w="2932413">
                  <a:extLst>
                    <a:ext uri="{9D8B030D-6E8A-4147-A177-3AD203B41FA5}">
                      <a16:colId xmlns:a16="http://schemas.microsoft.com/office/drawing/2014/main" val="3882023520"/>
                    </a:ext>
                  </a:extLst>
                </a:gridCol>
                <a:gridCol w="7455887">
                  <a:extLst>
                    <a:ext uri="{9D8B030D-6E8A-4147-A177-3AD203B41FA5}">
                      <a16:colId xmlns:a16="http://schemas.microsoft.com/office/drawing/2014/main" val="1523776333"/>
                    </a:ext>
                  </a:extLst>
                </a:gridCol>
              </a:tblGrid>
              <a:tr h="980815">
                <a:tc>
                  <a:txBody>
                    <a:bodyPr/>
                    <a:lstStyle/>
                    <a:p>
                      <a:r>
                        <a:rPr lang="en-GB" sz="1800" b="1" dirty="0">
                          <a:solidFill>
                            <a:schemeClr val="tx1"/>
                          </a:solidFill>
                        </a:rPr>
                        <a:t>Who am I? Where do my roots lie?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186078"/>
                  </a:ext>
                </a:extLst>
              </a:tr>
              <a:tr h="2507477">
                <a:tc>
                  <a:txBody>
                    <a:bodyPr/>
                    <a:lstStyle/>
                    <a:p>
                      <a:r>
                        <a:rPr lang="en-GB" sz="1800" b="1" dirty="0">
                          <a:solidFill>
                            <a:schemeClr val="tx1"/>
                          </a:solidFill>
                        </a:rPr>
                        <a:t>What have I experienced in my own life? Are there privileges and/or disadvantages that I’ve experienced or continue to experience?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24909756"/>
                  </a:ext>
                </a:extLst>
              </a:tr>
            </a:tbl>
          </a:graphicData>
        </a:graphic>
      </p:graphicFrame>
      <p:sp>
        <p:nvSpPr>
          <p:cNvPr id="5" name="TextBox 4">
            <a:extLst>
              <a:ext uri="{FF2B5EF4-FFF2-40B4-BE49-F238E27FC236}">
                <a16:creationId xmlns:a16="http://schemas.microsoft.com/office/drawing/2014/main" id="{B2BEA01E-C256-2CFD-BBD1-6F720313B874}"/>
              </a:ext>
            </a:extLst>
          </p:cNvPr>
          <p:cNvSpPr txBox="1"/>
          <p:nvPr/>
        </p:nvSpPr>
        <p:spPr>
          <a:xfrm>
            <a:off x="444677" y="1306307"/>
            <a:ext cx="9799461" cy="923330"/>
          </a:xfrm>
          <a:prstGeom prst="rect">
            <a:avLst/>
          </a:prstGeom>
          <a:noFill/>
        </p:spPr>
        <p:txBody>
          <a:bodyPr wrap="square" rtlCol="0">
            <a:spAutoFit/>
          </a:bodyPr>
          <a:lstStyle/>
          <a:p>
            <a:r>
              <a:rPr lang="en-GB" dirty="0"/>
              <a:t>Please use the following pages for your own personal notes and reflections. They can be edited, saved and/or printed for your reference. The questions on the left hand side are there as prompts. You may also find it helpful to refer to the </a:t>
            </a:r>
            <a:r>
              <a:rPr lang="en-GB" dirty="0">
                <a:hlinkClick r:id="rId2" action="ppaction://hlinksldjump"/>
              </a:rPr>
              <a:t>diversity wheel </a:t>
            </a:r>
            <a:r>
              <a:rPr lang="en-GB" dirty="0"/>
              <a:t>found in the toolkit. </a:t>
            </a:r>
          </a:p>
        </p:txBody>
      </p:sp>
      <p:grpSp>
        <p:nvGrpSpPr>
          <p:cNvPr id="12" name="Group 11">
            <a:extLst>
              <a:ext uri="{FF2B5EF4-FFF2-40B4-BE49-F238E27FC236}">
                <a16:creationId xmlns:a16="http://schemas.microsoft.com/office/drawing/2014/main" id="{93D7037A-A5A5-CC37-404B-7003282AF016}"/>
              </a:ext>
            </a:extLst>
          </p:cNvPr>
          <p:cNvGrpSpPr/>
          <p:nvPr/>
        </p:nvGrpSpPr>
        <p:grpSpPr>
          <a:xfrm>
            <a:off x="10409347" y="288506"/>
            <a:ext cx="1266717" cy="501275"/>
            <a:chOff x="10237102" y="5951379"/>
            <a:chExt cx="1266717" cy="501275"/>
          </a:xfrm>
          <a:solidFill>
            <a:schemeClr val="tx1"/>
          </a:solidFill>
        </p:grpSpPr>
        <p:sp>
          <p:nvSpPr>
            <p:cNvPr id="13" name="Isosceles Triangle 12">
              <a:hlinkClick r:id="rId3" action="ppaction://hlinksldjump"/>
              <a:extLst>
                <a:ext uri="{FF2B5EF4-FFF2-40B4-BE49-F238E27FC236}">
                  <a16:creationId xmlns:a16="http://schemas.microsoft.com/office/drawing/2014/main" id="{94748526-66C4-B78C-1545-7DE8D1ED0352}"/>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37EF0E-95A5-025A-01B5-AA1B1084A30D}"/>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2" name="Isosceles Triangle 1">
            <a:hlinkClick r:id="rId4" action="ppaction://hlinksldjump"/>
            <a:extLst>
              <a:ext uri="{FF2B5EF4-FFF2-40B4-BE49-F238E27FC236}">
                <a16:creationId xmlns:a16="http://schemas.microsoft.com/office/drawing/2014/main" id="{1A24E056-8BA3-1058-16DB-4DEE31270F1D}"/>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7397A-5058-CEBE-7340-342B1D737D71}"/>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spTree>
    <p:extLst>
      <p:ext uri="{BB962C8B-B14F-4D97-AF65-F5344CB8AC3E}">
        <p14:creationId xmlns:p14="http://schemas.microsoft.com/office/powerpoint/2010/main" val="243021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p:txBody>
          <a:bodyPr>
            <a:normAutofit fontScale="90000"/>
          </a:bodyPr>
          <a:lstStyle/>
          <a:p>
            <a:r>
              <a:rPr lang="en-GB" dirty="0"/>
              <a:t>EDB critical reflection (2)</a:t>
            </a:r>
            <a:br>
              <a:rPr lang="en-GB" dirty="0"/>
            </a:br>
            <a:endParaRPr lang="en-GB" dirty="0"/>
          </a:p>
        </p:txBody>
      </p:sp>
      <p:graphicFrame>
        <p:nvGraphicFramePr>
          <p:cNvPr id="8" name="Table 8">
            <a:extLst>
              <a:ext uri="{FF2B5EF4-FFF2-40B4-BE49-F238E27FC236}">
                <a16:creationId xmlns:a16="http://schemas.microsoft.com/office/drawing/2014/main" id="{917D5026-951E-626E-FABB-2609A9F8F047}"/>
              </a:ext>
            </a:extLst>
          </p:cNvPr>
          <p:cNvGraphicFramePr>
            <a:graphicFrameLocks noGrp="1"/>
          </p:cNvGraphicFramePr>
          <p:nvPr>
            <p:extLst>
              <p:ext uri="{D42A27DB-BD31-4B8C-83A1-F6EECF244321}">
                <p14:modId xmlns:p14="http://schemas.microsoft.com/office/powerpoint/2010/main" val="4021589267"/>
              </p:ext>
            </p:extLst>
          </p:nvPr>
        </p:nvGraphicFramePr>
        <p:xfrm>
          <a:off x="541637" y="1519199"/>
          <a:ext cx="10402588" cy="4295814"/>
        </p:xfrm>
        <a:graphic>
          <a:graphicData uri="http://schemas.openxmlformats.org/drawingml/2006/table">
            <a:tbl>
              <a:tblPr firstRow="1" bandRow="1">
                <a:tableStyleId>{21E4AEA4-8DFA-4A89-87EB-49C32662AFE0}</a:tableStyleId>
              </a:tblPr>
              <a:tblGrid>
                <a:gridCol w="2936446">
                  <a:extLst>
                    <a:ext uri="{9D8B030D-6E8A-4147-A177-3AD203B41FA5}">
                      <a16:colId xmlns:a16="http://schemas.microsoft.com/office/drawing/2014/main" val="3882023520"/>
                    </a:ext>
                  </a:extLst>
                </a:gridCol>
                <a:gridCol w="7466142">
                  <a:extLst>
                    <a:ext uri="{9D8B030D-6E8A-4147-A177-3AD203B41FA5}">
                      <a16:colId xmlns:a16="http://schemas.microsoft.com/office/drawing/2014/main" val="1523776333"/>
                    </a:ext>
                  </a:extLst>
                </a:gridCol>
              </a:tblGrid>
              <a:tr h="1383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a typeface="Times New Roman" panose="02020603050405020304" pitchFamily="18" charset="0"/>
                        </a:rPr>
                        <a:t>What prompted me to access this toolkit? What does EDB mean to me?</a:t>
                      </a:r>
                    </a:p>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3">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341137"/>
                  </a:ext>
                </a:extLst>
              </a:tr>
              <a:tr h="2070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ea typeface="Times New Roman" panose="02020603050405020304" pitchFamily="18" charset="0"/>
                        </a:rPr>
                        <a:t>Whose knowledge do I value? Whose perspectives have I ignored, overlooked or dismissed?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83947317"/>
                  </a:ext>
                </a:extLst>
              </a:tr>
              <a:tr h="84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ea typeface="Times New Roman" panose="02020603050405020304" pitchFamily="18" charset="0"/>
                        </a:rPr>
                        <a:t>What do I fear?</a:t>
                      </a:r>
                      <a:endParaRPr lang="en-GB" sz="1800" b="1" i="1" dirty="0">
                        <a:solidFill>
                          <a:schemeClr val="tx1"/>
                        </a:solidFill>
                        <a:ea typeface="Times New Roman" panose="02020603050405020304" pitchFamily="18" charset="0"/>
                      </a:endParaRPr>
                    </a:p>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41923920"/>
                  </a:ext>
                </a:extLst>
              </a:tr>
            </a:tbl>
          </a:graphicData>
        </a:graphic>
      </p:graphicFrame>
      <p:sp>
        <p:nvSpPr>
          <p:cNvPr id="5" name="Isosceles Triangle 4">
            <a:hlinkClick r:id="rId2" action="ppaction://hlinksldjump"/>
            <a:extLst>
              <a:ext uri="{FF2B5EF4-FFF2-40B4-BE49-F238E27FC236}">
                <a16:creationId xmlns:a16="http://schemas.microsoft.com/office/drawing/2014/main" id="{1DFA6089-7C6C-AF00-D378-CBFA991C93CB}"/>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361E56B-F3BC-51CB-F954-4DAB857135CE}"/>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7" name="Group 6">
            <a:extLst>
              <a:ext uri="{FF2B5EF4-FFF2-40B4-BE49-F238E27FC236}">
                <a16:creationId xmlns:a16="http://schemas.microsoft.com/office/drawing/2014/main" id="{9E951AC3-BEE9-42C5-BAEB-C7B88F4EE34A}"/>
              </a:ext>
            </a:extLst>
          </p:cNvPr>
          <p:cNvGrpSpPr/>
          <p:nvPr/>
        </p:nvGrpSpPr>
        <p:grpSpPr>
          <a:xfrm>
            <a:off x="10409347" y="288506"/>
            <a:ext cx="1266717" cy="501275"/>
            <a:chOff x="10237102" y="5951379"/>
            <a:chExt cx="1266717" cy="501275"/>
          </a:xfrm>
          <a:solidFill>
            <a:schemeClr val="tx1"/>
          </a:solidFill>
        </p:grpSpPr>
        <p:sp>
          <p:nvSpPr>
            <p:cNvPr id="9" name="Isosceles Triangle 8">
              <a:hlinkClick r:id="rId3" action="ppaction://hlinksldjump"/>
              <a:extLst>
                <a:ext uri="{FF2B5EF4-FFF2-40B4-BE49-F238E27FC236}">
                  <a16:creationId xmlns:a16="http://schemas.microsoft.com/office/drawing/2014/main" id="{3DDE2183-D36D-9EAD-9AAC-4F7567D24126}"/>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5060D1B-5372-C99D-B08D-0B41BEA421AD}"/>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Tree>
    <p:extLst>
      <p:ext uri="{BB962C8B-B14F-4D97-AF65-F5344CB8AC3E}">
        <p14:creationId xmlns:p14="http://schemas.microsoft.com/office/powerpoint/2010/main" val="30752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p:txBody>
          <a:bodyPr>
            <a:normAutofit fontScale="90000"/>
          </a:bodyPr>
          <a:lstStyle/>
          <a:p>
            <a:r>
              <a:rPr lang="en-GB" dirty="0"/>
              <a:t>EDB critical self-assessment</a:t>
            </a:r>
            <a:br>
              <a:rPr lang="en-GB" dirty="0"/>
            </a:br>
            <a:endParaRPr lang="en-GB" dirty="0"/>
          </a:p>
        </p:txBody>
      </p:sp>
      <p:graphicFrame>
        <p:nvGraphicFramePr>
          <p:cNvPr id="2" name="Table 8">
            <a:extLst>
              <a:ext uri="{FF2B5EF4-FFF2-40B4-BE49-F238E27FC236}">
                <a16:creationId xmlns:a16="http://schemas.microsoft.com/office/drawing/2014/main" id="{D646782D-134E-6F93-595A-0BBBC2D041BB}"/>
              </a:ext>
            </a:extLst>
          </p:cNvPr>
          <p:cNvGraphicFramePr>
            <a:graphicFrameLocks noGrp="1"/>
          </p:cNvGraphicFramePr>
          <p:nvPr>
            <p:extLst>
              <p:ext uri="{D42A27DB-BD31-4B8C-83A1-F6EECF244321}">
                <p14:modId xmlns:p14="http://schemas.microsoft.com/office/powerpoint/2010/main" val="2886048770"/>
              </p:ext>
            </p:extLst>
          </p:nvPr>
        </p:nvGraphicFramePr>
        <p:xfrm>
          <a:off x="541637" y="1519200"/>
          <a:ext cx="10402588" cy="4297690"/>
        </p:xfrm>
        <a:graphic>
          <a:graphicData uri="http://schemas.openxmlformats.org/drawingml/2006/table">
            <a:tbl>
              <a:tblPr firstRow="1" bandRow="1">
                <a:tableStyleId>{5940675A-B579-460E-94D1-54222C63F5DA}</a:tableStyleId>
              </a:tblPr>
              <a:tblGrid>
                <a:gridCol w="2936446">
                  <a:extLst>
                    <a:ext uri="{9D8B030D-6E8A-4147-A177-3AD203B41FA5}">
                      <a16:colId xmlns:a16="http://schemas.microsoft.com/office/drawing/2014/main" val="3882023520"/>
                    </a:ext>
                  </a:extLst>
                </a:gridCol>
                <a:gridCol w="7466142">
                  <a:extLst>
                    <a:ext uri="{9D8B030D-6E8A-4147-A177-3AD203B41FA5}">
                      <a16:colId xmlns:a16="http://schemas.microsoft.com/office/drawing/2014/main" val="1523776333"/>
                    </a:ext>
                  </a:extLst>
                </a:gridCol>
              </a:tblGrid>
              <a:tr h="481050">
                <a:tc>
                  <a:txBody>
                    <a:bodyPr/>
                    <a:lstStyle/>
                    <a:p>
                      <a:r>
                        <a:rPr lang="en-GB" sz="1800" b="1" dirty="0">
                          <a:solidFill>
                            <a:schemeClr val="tx1"/>
                          </a:solidFill>
                        </a:rPr>
                        <a:t>I am currently:</a:t>
                      </a:r>
                    </a:p>
                    <a:p>
                      <a:endParaRPr lang="en-GB" sz="1800" b="1" dirty="0">
                        <a:solidFill>
                          <a:schemeClr val="tx1"/>
                        </a:solidFill>
                      </a:endParaRPr>
                    </a:p>
                  </a:txBody>
                  <a:tcPr marT="45721" marB="45721"/>
                </a:tc>
                <a:tc rowSpan="5">
                  <a:txBody>
                    <a:bodyPr/>
                    <a:lstStyle/>
                    <a:p>
                      <a:r>
                        <a:rPr lang="en-GB" sz="1800" b="1" dirty="0">
                          <a:solidFill>
                            <a:schemeClr val="tx1"/>
                          </a:solidFill>
                        </a:rPr>
                        <a:t>Notes</a:t>
                      </a:r>
                    </a:p>
                  </a:txBody>
                  <a:tcPr marT="45721" marB="45721"/>
                </a:tc>
                <a:extLst>
                  <a:ext uri="{0D108BD9-81ED-4DB2-BD59-A6C34878D82A}">
                    <a16:rowId xmlns:a16="http://schemas.microsoft.com/office/drawing/2014/main" val="3088866730"/>
                  </a:ext>
                </a:extLst>
              </a:tr>
              <a:tr h="871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Champion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bg1"/>
                        </a:solidFill>
                        <a:ea typeface="Times New Roman" panose="02020603050405020304" pitchFamily="18" charset="0"/>
                      </a:endParaRPr>
                    </a:p>
                  </a:txBody>
                  <a:tcPr marT="45721" marB="45721">
                    <a:lnB w="12700" cap="flat" cmpd="sng" algn="ctr">
                      <a:solidFill>
                        <a:schemeClr val="bg1"/>
                      </a:solidFill>
                      <a:prstDash val="solid"/>
                      <a:round/>
                      <a:headEnd type="none" w="med" len="med"/>
                      <a:tailEnd type="none" w="med" len="med"/>
                    </a:lnB>
                    <a:solidFill>
                      <a:schemeClr val="tx1"/>
                    </a:solidFill>
                  </a:tcPr>
                </a:tc>
                <a:tc vMerge="1">
                  <a:txBody>
                    <a:bodyPr/>
                    <a:lstStyle/>
                    <a:p>
                      <a:r>
                        <a:rPr lang="en-GB" sz="1800" b="1" dirty="0">
                          <a:solidFill>
                            <a:schemeClr val="tx1"/>
                          </a:solidFill>
                        </a:rPr>
                        <a:t>Comments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341137"/>
                  </a:ext>
                </a:extLst>
              </a:tr>
              <a:tr h="857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rPr>
                        <a:t>Improver</a:t>
                      </a:r>
                    </a:p>
                    <a:p>
                      <a:pPr algn="l"/>
                      <a:endParaRPr lang="en-GB" sz="1800" b="1" dirty="0">
                        <a:solidFill>
                          <a:schemeClr val="bg1"/>
                        </a:solidFill>
                      </a:endParaRPr>
                    </a:p>
                    <a:p>
                      <a:pPr algn="l"/>
                      <a:endParaRPr lang="en-GB" sz="1800" b="1" dirty="0">
                        <a:solidFill>
                          <a:schemeClr val="bg1"/>
                        </a:solidFill>
                      </a:endParaRPr>
                    </a:p>
                  </a:txBody>
                  <a:tcPr marT="45721" marB="4572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83947317"/>
                  </a:ext>
                </a:extLst>
              </a:tr>
              <a:tr h="722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effectLst/>
                        </a:rPr>
                        <a:t>Beginner</a:t>
                      </a:r>
                      <a:endParaRPr lang="en-GB" sz="1800" b="1" dirty="0">
                        <a:solidFill>
                          <a:schemeClr val="bg1"/>
                        </a:solidFill>
                      </a:endParaRPr>
                    </a:p>
                    <a:p>
                      <a:pPr algn="l"/>
                      <a:endParaRPr lang="en-GB" sz="1800" b="1" dirty="0">
                        <a:solidFill>
                          <a:schemeClr val="bg1"/>
                        </a:solidFill>
                      </a:endParaRPr>
                    </a:p>
                    <a:p>
                      <a:pPr algn="l"/>
                      <a:endParaRPr lang="en-GB" sz="1800" b="1" dirty="0">
                        <a:solidFill>
                          <a:schemeClr val="bg1"/>
                        </a:solidFill>
                      </a:endParaRPr>
                    </a:p>
                  </a:txBody>
                  <a:tcPr marT="45721" marB="45721">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41923920"/>
                  </a:ext>
                </a:extLst>
              </a:tr>
              <a:tr h="722911">
                <a:tc>
                  <a:txBody>
                    <a:bodyPr/>
                    <a:lstStyle/>
                    <a:p>
                      <a:pPr algn="l"/>
                      <a:r>
                        <a:rPr lang="en-GB" sz="1800" b="1" dirty="0">
                          <a:solidFill>
                            <a:schemeClr val="bg1"/>
                          </a:solidFill>
                        </a:rPr>
                        <a:t>Bystander</a:t>
                      </a:r>
                    </a:p>
                    <a:p>
                      <a:pPr algn="l"/>
                      <a:endParaRPr lang="en-GB" sz="1800" b="1" dirty="0">
                        <a:solidFill>
                          <a:schemeClr val="bg1"/>
                        </a:solidFill>
                      </a:endParaRPr>
                    </a:p>
                    <a:p>
                      <a:pPr algn="l"/>
                      <a:endParaRPr lang="en-GB" sz="1800" b="1" dirty="0">
                        <a:solidFill>
                          <a:schemeClr val="bg1"/>
                        </a:solidFill>
                      </a:endParaRPr>
                    </a:p>
                  </a:txBody>
                  <a:tcPr marT="45721" marB="45721">
                    <a:lnT w="12700" cap="flat" cmpd="sng" algn="ctr">
                      <a:solidFill>
                        <a:schemeClr val="bg1"/>
                      </a:solidFill>
                      <a:prstDash val="solid"/>
                      <a:round/>
                      <a:headEnd type="none" w="med" len="med"/>
                      <a:tailEnd type="none" w="med" len="med"/>
                    </a:lnT>
                    <a:solidFill>
                      <a:schemeClr val="tx1"/>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7828040"/>
                  </a:ext>
                </a:extLst>
              </a:tr>
            </a:tbl>
          </a:graphicData>
        </a:graphic>
      </p:graphicFrame>
      <p:sp>
        <p:nvSpPr>
          <p:cNvPr id="3" name="Isosceles Triangle 2">
            <a:hlinkClick r:id="rId2" action="ppaction://hlinksldjump"/>
            <a:extLst>
              <a:ext uri="{FF2B5EF4-FFF2-40B4-BE49-F238E27FC236}">
                <a16:creationId xmlns:a16="http://schemas.microsoft.com/office/drawing/2014/main" id="{02EF5D64-E436-BB62-9F67-5EF285018FD9}"/>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FAFD9EC-EB06-73DD-CF37-36A48748E03D}"/>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6" name="Group 5">
            <a:extLst>
              <a:ext uri="{FF2B5EF4-FFF2-40B4-BE49-F238E27FC236}">
                <a16:creationId xmlns:a16="http://schemas.microsoft.com/office/drawing/2014/main" id="{D3264DEF-B439-C88F-D24C-37ABEC1C8E73}"/>
              </a:ext>
            </a:extLst>
          </p:cNvPr>
          <p:cNvGrpSpPr/>
          <p:nvPr/>
        </p:nvGrpSpPr>
        <p:grpSpPr>
          <a:xfrm>
            <a:off x="10409347" y="288506"/>
            <a:ext cx="1266717" cy="501275"/>
            <a:chOff x="10237102" y="5951379"/>
            <a:chExt cx="1266717" cy="501275"/>
          </a:xfrm>
          <a:solidFill>
            <a:schemeClr val="tx1"/>
          </a:solidFill>
        </p:grpSpPr>
        <p:sp>
          <p:nvSpPr>
            <p:cNvPr id="7" name="Isosceles Triangle 6">
              <a:hlinkClick r:id="rId3" action="ppaction://hlinksldjump"/>
              <a:extLst>
                <a:ext uri="{FF2B5EF4-FFF2-40B4-BE49-F238E27FC236}">
                  <a16:creationId xmlns:a16="http://schemas.microsoft.com/office/drawing/2014/main" id="{F46C22F6-EE3A-13CE-5C21-1570B796C394}"/>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C6C9015-3919-B0F3-D5F1-00E4AF392F11}"/>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Tree>
    <p:extLst>
      <p:ext uri="{BB962C8B-B14F-4D97-AF65-F5344CB8AC3E}">
        <p14:creationId xmlns:p14="http://schemas.microsoft.com/office/powerpoint/2010/main" val="266693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7D22-EE3B-A188-64D5-B83E7A9721C7}"/>
              </a:ext>
            </a:extLst>
          </p:cNvPr>
          <p:cNvSpPr>
            <a:spLocks noGrp="1"/>
          </p:cNvSpPr>
          <p:nvPr>
            <p:ph type="title"/>
          </p:nvPr>
        </p:nvSpPr>
        <p:spPr/>
        <p:txBody>
          <a:bodyPr>
            <a:normAutofit/>
          </a:bodyPr>
          <a:lstStyle/>
          <a:p>
            <a:r>
              <a:rPr lang="en-GB" sz="4000" dirty="0"/>
              <a:t>EDB critical self-assessment (2)</a:t>
            </a:r>
          </a:p>
        </p:txBody>
      </p:sp>
      <p:graphicFrame>
        <p:nvGraphicFramePr>
          <p:cNvPr id="6" name="Diagram 5">
            <a:extLst>
              <a:ext uri="{FF2B5EF4-FFF2-40B4-BE49-F238E27FC236}">
                <a16:creationId xmlns:a16="http://schemas.microsoft.com/office/drawing/2014/main" id="{6F3777A1-6D16-F4BB-4A26-7B0222B555DA}"/>
              </a:ext>
            </a:extLst>
          </p:cNvPr>
          <p:cNvGraphicFramePr/>
          <p:nvPr>
            <p:extLst>
              <p:ext uri="{D42A27DB-BD31-4B8C-83A1-F6EECF244321}">
                <p14:modId xmlns:p14="http://schemas.microsoft.com/office/powerpoint/2010/main" val="724615899"/>
              </p:ext>
            </p:extLst>
          </p:nvPr>
        </p:nvGraphicFramePr>
        <p:xfrm>
          <a:off x="542749" y="1519200"/>
          <a:ext cx="4873326" cy="425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sosceles Triangle 6">
            <a:hlinkClick r:id="rId7" action="ppaction://hlinksldjump"/>
            <a:extLst>
              <a:ext uri="{FF2B5EF4-FFF2-40B4-BE49-F238E27FC236}">
                <a16:creationId xmlns:a16="http://schemas.microsoft.com/office/drawing/2014/main" id="{1EFB512C-AE55-B8A2-9916-B6B1A7E9FA38}"/>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102CC70-BB74-646A-3C12-CAA24724B076}"/>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9" name="Group 8">
            <a:extLst>
              <a:ext uri="{FF2B5EF4-FFF2-40B4-BE49-F238E27FC236}">
                <a16:creationId xmlns:a16="http://schemas.microsoft.com/office/drawing/2014/main" id="{222E4EF6-1803-0323-5208-8B075E04FD7E}"/>
              </a:ext>
            </a:extLst>
          </p:cNvPr>
          <p:cNvGrpSpPr/>
          <p:nvPr/>
        </p:nvGrpSpPr>
        <p:grpSpPr>
          <a:xfrm>
            <a:off x="10409347" y="288506"/>
            <a:ext cx="1266717" cy="501275"/>
            <a:chOff x="10237102" y="5951379"/>
            <a:chExt cx="1266717" cy="501275"/>
          </a:xfrm>
          <a:solidFill>
            <a:schemeClr val="tx1"/>
          </a:solidFill>
        </p:grpSpPr>
        <p:sp>
          <p:nvSpPr>
            <p:cNvPr id="10" name="Isosceles Triangle 9">
              <a:hlinkClick r:id="rId8" action="ppaction://hlinksldjump"/>
              <a:extLst>
                <a:ext uri="{FF2B5EF4-FFF2-40B4-BE49-F238E27FC236}">
                  <a16:creationId xmlns:a16="http://schemas.microsoft.com/office/drawing/2014/main" id="{51994F7F-2B80-0A5C-7CE8-87D217A979CB}"/>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5CEE638-6968-339E-28A1-D366F138B613}"/>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graphicFrame>
        <p:nvGraphicFramePr>
          <p:cNvPr id="12" name="Table 8">
            <a:extLst>
              <a:ext uri="{FF2B5EF4-FFF2-40B4-BE49-F238E27FC236}">
                <a16:creationId xmlns:a16="http://schemas.microsoft.com/office/drawing/2014/main" id="{7C1E824D-DCB2-1293-9ABF-618539EE1614}"/>
              </a:ext>
            </a:extLst>
          </p:cNvPr>
          <p:cNvGraphicFramePr>
            <a:graphicFrameLocks noGrp="1"/>
          </p:cNvGraphicFramePr>
          <p:nvPr>
            <p:extLst>
              <p:ext uri="{D42A27DB-BD31-4B8C-83A1-F6EECF244321}">
                <p14:modId xmlns:p14="http://schemas.microsoft.com/office/powerpoint/2010/main" val="396032692"/>
              </p:ext>
            </p:extLst>
          </p:nvPr>
        </p:nvGraphicFramePr>
        <p:xfrm>
          <a:off x="5629276" y="1604385"/>
          <a:ext cx="5314950" cy="4345566"/>
        </p:xfrm>
        <a:graphic>
          <a:graphicData uri="http://schemas.openxmlformats.org/drawingml/2006/table">
            <a:tbl>
              <a:tblPr firstRow="1" bandRow="1">
                <a:tableStyleId>{5940675A-B579-460E-94D1-54222C63F5DA}</a:tableStyleId>
              </a:tblPr>
              <a:tblGrid>
                <a:gridCol w="5314950">
                  <a:extLst>
                    <a:ext uri="{9D8B030D-6E8A-4147-A177-3AD203B41FA5}">
                      <a16:colId xmlns:a16="http://schemas.microsoft.com/office/drawing/2014/main" val="1523776333"/>
                    </a:ext>
                  </a:extLst>
                </a:gridCol>
              </a:tblGrid>
              <a:tr h="4345566">
                <a:tc>
                  <a:txBody>
                    <a:bodyPr/>
                    <a:lstStyle/>
                    <a:p>
                      <a:r>
                        <a:rPr lang="en-GB" sz="1800" b="1" dirty="0">
                          <a:solidFill>
                            <a:schemeClr val="tx1"/>
                          </a:solidFill>
                        </a:rPr>
                        <a:t>To progress on my EDB journey I will…</a:t>
                      </a:r>
                    </a:p>
                  </a:txBody>
                  <a:tcPr marT="45721" marB="45721"/>
                </a:tc>
                <a:extLst>
                  <a:ext uri="{0D108BD9-81ED-4DB2-BD59-A6C34878D82A}">
                    <a16:rowId xmlns:a16="http://schemas.microsoft.com/office/drawing/2014/main" val="3088866730"/>
                  </a:ext>
                </a:extLst>
              </a:tr>
            </a:tbl>
          </a:graphicData>
        </a:graphic>
      </p:graphicFrame>
    </p:spTree>
    <p:extLst>
      <p:ext uri="{BB962C8B-B14F-4D97-AF65-F5344CB8AC3E}">
        <p14:creationId xmlns:p14="http://schemas.microsoft.com/office/powerpoint/2010/main" val="53988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a:xfrm>
            <a:off x="541637" y="793621"/>
            <a:ext cx="10260000" cy="720000"/>
          </a:xfrm>
        </p:spPr>
        <p:txBody>
          <a:bodyPr>
            <a:normAutofit/>
          </a:bodyPr>
          <a:lstStyle/>
          <a:p>
            <a:r>
              <a:rPr lang="en-GB" sz="4000" dirty="0"/>
              <a:t>EDB competence: where am I now?</a:t>
            </a:r>
          </a:p>
        </p:txBody>
      </p:sp>
      <p:grpSp>
        <p:nvGrpSpPr>
          <p:cNvPr id="8" name="Group 7">
            <a:extLst>
              <a:ext uri="{FF2B5EF4-FFF2-40B4-BE49-F238E27FC236}">
                <a16:creationId xmlns:a16="http://schemas.microsoft.com/office/drawing/2014/main" id="{82291DCE-4578-C66D-CB36-1140FFF494CC}"/>
              </a:ext>
            </a:extLst>
          </p:cNvPr>
          <p:cNvGrpSpPr/>
          <p:nvPr/>
        </p:nvGrpSpPr>
        <p:grpSpPr>
          <a:xfrm>
            <a:off x="677903" y="1519200"/>
            <a:ext cx="10840252" cy="2069476"/>
            <a:chOff x="677903" y="1519200"/>
            <a:chExt cx="10840252" cy="2069476"/>
          </a:xfrm>
        </p:grpSpPr>
        <p:sp>
          <p:nvSpPr>
            <p:cNvPr id="9" name="Rectangle: Rounded Corners 8">
              <a:hlinkClick r:id="" action="ppaction://noaction"/>
              <a:extLst>
                <a:ext uri="{FF2B5EF4-FFF2-40B4-BE49-F238E27FC236}">
                  <a16:creationId xmlns:a16="http://schemas.microsoft.com/office/drawing/2014/main" id="{3EA493F9-3064-43E5-4D1A-EE23692B573B}"/>
                </a:ext>
              </a:extLst>
            </p:cNvPr>
            <p:cNvSpPr/>
            <p:nvPr/>
          </p:nvSpPr>
          <p:spPr>
            <a:xfrm>
              <a:off x="677903" y="1529787"/>
              <a:ext cx="2052000" cy="2052000"/>
            </a:xfrm>
            <a:prstGeom prst="roundRect">
              <a:avLst/>
            </a:pr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Unconscious</a:t>
              </a:r>
            </a:p>
            <a:p>
              <a:pPr algn="ctr"/>
              <a:r>
                <a:rPr lang="en-GB" b="1" dirty="0">
                  <a:solidFill>
                    <a:schemeClr val="tx1"/>
                  </a:solidFill>
                </a:rPr>
                <a:t>Incompetence</a:t>
              </a:r>
            </a:p>
          </p:txBody>
        </p:sp>
        <p:sp>
          <p:nvSpPr>
            <p:cNvPr id="10" name="Rectangle: Rounded Corners 9">
              <a:hlinkClick r:id="" action="ppaction://noaction"/>
              <a:extLst>
                <a:ext uri="{FF2B5EF4-FFF2-40B4-BE49-F238E27FC236}">
                  <a16:creationId xmlns:a16="http://schemas.microsoft.com/office/drawing/2014/main" id="{5B6D46D7-36C9-5672-04DB-8DF8985BA463}"/>
                </a:ext>
              </a:extLst>
            </p:cNvPr>
            <p:cNvSpPr/>
            <p:nvPr/>
          </p:nvSpPr>
          <p:spPr>
            <a:xfrm>
              <a:off x="3611363" y="1519200"/>
              <a:ext cx="2052000" cy="205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Conscious Incompetence</a:t>
              </a:r>
              <a:endParaRPr lang="en-GB" b="1" dirty="0"/>
            </a:p>
          </p:txBody>
        </p:sp>
        <p:sp>
          <p:nvSpPr>
            <p:cNvPr id="11" name="Rectangle: Rounded Corners 10">
              <a:hlinkClick r:id="" action="ppaction://noaction"/>
              <a:extLst>
                <a:ext uri="{FF2B5EF4-FFF2-40B4-BE49-F238E27FC236}">
                  <a16:creationId xmlns:a16="http://schemas.microsoft.com/office/drawing/2014/main" id="{1072122A-3703-66AD-1B99-84E02B1998C5}"/>
                </a:ext>
              </a:extLst>
            </p:cNvPr>
            <p:cNvSpPr/>
            <p:nvPr/>
          </p:nvSpPr>
          <p:spPr>
            <a:xfrm>
              <a:off x="6545567" y="1519200"/>
              <a:ext cx="2052000" cy="20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Conscious Competence</a:t>
              </a:r>
            </a:p>
          </p:txBody>
        </p:sp>
        <p:sp>
          <p:nvSpPr>
            <p:cNvPr id="12" name="Rectangle: Rounded Corners 11">
              <a:hlinkClick r:id="" action="ppaction://noaction"/>
              <a:extLst>
                <a:ext uri="{FF2B5EF4-FFF2-40B4-BE49-F238E27FC236}">
                  <a16:creationId xmlns:a16="http://schemas.microsoft.com/office/drawing/2014/main" id="{F1C7A918-6A85-CF12-4F7C-FD6280DC126A}"/>
                </a:ext>
              </a:extLst>
            </p:cNvPr>
            <p:cNvSpPr/>
            <p:nvPr/>
          </p:nvSpPr>
          <p:spPr>
            <a:xfrm>
              <a:off x="9466155" y="1536676"/>
              <a:ext cx="2052000" cy="2052000"/>
            </a:xfrm>
            <a:prstGeom prst="roundRect">
              <a:avLst/>
            </a:prstGeom>
            <a:solidFill>
              <a:srgbClr val="43CF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Unconscious Competence</a:t>
              </a:r>
            </a:p>
          </p:txBody>
        </p:sp>
        <p:sp>
          <p:nvSpPr>
            <p:cNvPr id="13" name="Arrow: Right 12">
              <a:extLst>
                <a:ext uri="{FF2B5EF4-FFF2-40B4-BE49-F238E27FC236}">
                  <a16:creationId xmlns:a16="http://schemas.microsoft.com/office/drawing/2014/main" id="{F1D49DDE-9D6B-0735-AD89-5664674F0090}"/>
                </a:ext>
              </a:extLst>
            </p:cNvPr>
            <p:cNvSpPr/>
            <p:nvPr/>
          </p:nvSpPr>
          <p:spPr>
            <a:xfrm>
              <a:off x="2729267" y="2461696"/>
              <a:ext cx="862460" cy="166932"/>
            </a:xfrm>
            <a:prstGeom prst="rightArrow">
              <a:avLst/>
            </a:prstGeom>
            <a:solidFill>
              <a:srgbClr val="43CF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01FE61F5-35BD-E6D1-4744-B5A5AEB82D6D}"/>
                </a:ext>
              </a:extLst>
            </p:cNvPr>
            <p:cNvSpPr/>
            <p:nvPr/>
          </p:nvSpPr>
          <p:spPr>
            <a:xfrm>
              <a:off x="5658556" y="2451708"/>
              <a:ext cx="862460" cy="1669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3DEAF5DC-751C-B7AA-06B9-D694F62884DA}"/>
                </a:ext>
              </a:extLst>
            </p:cNvPr>
            <p:cNvSpPr/>
            <p:nvPr/>
          </p:nvSpPr>
          <p:spPr>
            <a:xfrm>
              <a:off x="8598586" y="2464462"/>
              <a:ext cx="862460" cy="1669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6" name="Table 8">
            <a:extLst>
              <a:ext uri="{FF2B5EF4-FFF2-40B4-BE49-F238E27FC236}">
                <a16:creationId xmlns:a16="http://schemas.microsoft.com/office/drawing/2014/main" id="{7AE45608-9C5D-53C8-BC05-6D07683688F8}"/>
              </a:ext>
            </a:extLst>
          </p:cNvPr>
          <p:cNvGraphicFramePr>
            <a:graphicFrameLocks noGrp="1"/>
          </p:cNvGraphicFramePr>
          <p:nvPr>
            <p:extLst>
              <p:ext uri="{D42A27DB-BD31-4B8C-83A1-F6EECF244321}">
                <p14:modId xmlns:p14="http://schemas.microsoft.com/office/powerpoint/2010/main" val="998875093"/>
              </p:ext>
            </p:extLst>
          </p:nvPr>
        </p:nvGraphicFramePr>
        <p:xfrm>
          <a:off x="541637" y="3829291"/>
          <a:ext cx="11134426" cy="2052000"/>
        </p:xfrm>
        <a:graphic>
          <a:graphicData uri="http://schemas.openxmlformats.org/drawingml/2006/table">
            <a:tbl>
              <a:tblPr firstRow="1" bandRow="1">
                <a:tableStyleId>{21E4AEA4-8DFA-4A89-87EB-49C32662AFE0}</a:tableStyleId>
              </a:tblPr>
              <a:tblGrid>
                <a:gridCol w="11134426">
                  <a:extLst>
                    <a:ext uri="{9D8B030D-6E8A-4147-A177-3AD203B41FA5}">
                      <a16:colId xmlns:a16="http://schemas.microsoft.com/office/drawing/2014/main" val="3882023520"/>
                    </a:ext>
                  </a:extLst>
                </a:gridCol>
              </a:tblGrid>
              <a:tr h="2052000">
                <a:tc>
                  <a:txBody>
                    <a:bodyPr/>
                    <a:lstStyle/>
                    <a:p>
                      <a:r>
                        <a:rPr lang="en-GB" sz="1800" b="1" dirty="0">
                          <a:solidFill>
                            <a:schemeClr val="tx1"/>
                          </a:solidFill>
                        </a:rPr>
                        <a:t>Notes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186078"/>
                  </a:ext>
                </a:extLst>
              </a:tr>
            </a:tbl>
          </a:graphicData>
        </a:graphic>
      </p:graphicFrame>
      <p:sp>
        <p:nvSpPr>
          <p:cNvPr id="2" name="Isosceles Triangle 1">
            <a:hlinkClick r:id="rId2" action="ppaction://hlinksldjump"/>
            <a:extLst>
              <a:ext uri="{FF2B5EF4-FFF2-40B4-BE49-F238E27FC236}">
                <a16:creationId xmlns:a16="http://schemas.microsoft.com/office/drawing/2014/main" id="{8F147B6E-E599-C487-CCCD-C553551BDA2F}"/>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39C2531-DF31-D89E-B20B-1C442F9C98CF}"/>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5" name="Group 4">
            <a:extLst>
              <a:ext uri="{FF2B5EF4-FFF2-40B4-BE49-F238E27FC236}">
                <a16:creationId xmlns:a16="http://schemas.microsoft.com/office/drawing/2014/main" id="{961D24C1-C539-0A18-466C-8BAFC1C37C05}"/>
              </a:ext>
            </a:extLst>
          </p:cNvPr>
          <p:cNvGrpSpPr/>
          <p:nvPr/>
        </p:nvGrpSpPr>
        <p:grpSpPr>
          <a:xfrm>
            <a:off x="10409347" y="288506"/>
            <a:ext cx="1266717" cy="501275"/>
            <a:chOff x="10237102" y="5951379"/>
            <a:chExt cx="1266717" cy="501275"/>
          </a:xfrm>
          <a:solidFill>
            <a:schemeClr val="tx1"/>
          </a:solidFill>
        </p:grpSpPr>
        <p:sp>
          <p:nvSpPr>
            <p:cNvPr id="6" name="Isosceles Triangle 5">
              <a:hlinkClick r:id="rId3" action="ppaction://hlinksldjump"/>
              <a:extLst>
                <a:ext uri="{FF2B5EF4-FFF2-40B4-BE49-F238E27FC236}">
                  <a16:creationId xmlns:a16="http://schemas.microsoft.com/office/drawing/2014/main" id="{AD3A9B28-342D-68EE-752C-305B348102D0}"/>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B51C83F-AE3E-DF16-1D2B-70A2CA29DE23}"/>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Tree>
    <p:extLst>
      <p:ext uri="{BB962C8B-B14F-4D97-AF65-F5344CB8AC3E}">
        <p14:creationId xmlns:p14="http://schemas.microsoft.com/office/powerpoint/2010/main" val="202107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E83E5A-D444-EEEA-E499-AFC538F24E21}"/>
              </a:ext>
            </a:extLst>
          </p:cNvPr>
          <p:cNvSpPr txBox="1"/>
          <p:nvPr/>
        </p:nvSpPr>
        <p:spPr>
          <a:xfrm>
            <a:off x="515939" y="1337258"/>
            <a:ext cx="10971212" cy="646587"/>
          </a:xfrm>
          <a:prstGeom prst="rect">
            <a:avLst/>
          </a:prstGeom>
          <a:noFill/>
        </p:spPr>
        <p:txBody>
          <a:bodyPr wrap="square" rtlCol="0">
            <a:spAutoFit/>
          </a:bodyPr>
          <a:lstStyle/>
          <a:p>
            <a:r>
              <a:rPr lang="en-GB" sz="1801" dirty="0"/>
              <a:t>When using the four stages of competence model, do you consider yourself to be at the same stages for each aspect of diversity? We’ve used three examples here that relate to our EDB Expert Advisory Groups.  </a:t>
            </a:r>
          </a:p>
        </p:txBody>
      </p:sp>
      <p:graphicFrame>
        <p:nvGraphicFramePr>
          <p:cNvPr id="11" name="Table 11">
            <a:extLst>
              <a:ext uri="{FF2B5EF4-FFF2-40B4-BE49-F238E27FC236}">
                <a16:creationId xmlns:a16="http://schemas.microsoft.com/office/drawing/2014/main" id="{57BF69AF-574B-484C-AC5A-3ECA9F6F969F}"/>
              </a:ext>
            </a:extLst>
          </p:cNvPr>
          <p:cNvGraphicFramePr>
            <a:graphicFrameLocks noGrp="1"/>
          </p:cNvGraphicFramePr>
          <p:nvPr>
            <p:extLst>
              <p:ext uri="{D42A27DB-BD31-4B8C-83A1-F6EECF244321}">
                <p14:modId xmlns:p14="http://schemas.microsoft.com/office/powerpoint/2010/main" val="1119998342"/>
              </p:ext>
            </p:extLst>
          </p:nvPr>
        </p:nvGraphicFramePr>
        <p:xfrm>
          <a:off x="541637" y="2123197"/>
          <a:ext cx="10388301" cy="3691817"/>
        </p:xfrm>
        <a:graphic>
          <a:graphicData uri="http://schemas.openxmlformats.org/drawingml/2006/table">
            <a:tbl>
              <a:tblPr firstRow="1" bandRow="1">
                <a:tableStyleId>{5C22544A-7EE6-4342-B048-85BDC9FD1C3A}</a:tableStyleId>
              </a:tblPr>
              <a:tblGrid>
                <a:gridCol w="1430038">
                  <a:extLst>
                    <a:ext uri="{9D8B030D-6E8A-4147-A177-3AD203B41FA5}">
                      <a16:colId xmlns:a16="http://schemas.microsoft.com/office/drawing/2014/main" val="1712099701"/>
                    </a:ext>
                  </a:extLst>
                </a:gridCol>
                <a:gridCol w="1228725">
                  <a:extLst>
                    <a:ext uri="{9D8B030D-6E8A-4147-A177-3AD203B41FA5}">
                      <a16:colId xmlns:a16="http://schemas.microsoft.com/office/drawing/2014/main" val="2769017584"/>
                    </a:ext>
                  </a:extLst>
                </a:gridCol>
                <a:gridCol w="1314450">
                  <a:extLst>
                    <a:ext uri="{9D8B030D-6E8A-4147-A177-3AD203B41FA5}">
                      <a16:colId xmlns:a16="http://schemas.microsoft.com/office/drawing/2014/main" val="49125237"/>
                    </a:ext>
                  </a:extLst>
                </a:gridCol>
                <a:gridCol w="1285875">
                  <a:extLst>
                    <a:ext uri="{9D8B030D-6E8A-4147-A177-3AD203B41FA5}">
                      <a16:colId xmlns:a16="http://schemas.microsoft.com/office/drawing/2014/main" val="4160380681"/>
                    </a:ext>
                  </a:extLst>
                </a:gridCol>
                <a:gridCol w="614363">
                  <a:extLst>
                    <a:ext uri="{9D8B030D-6E8A-4147-A177-3AD203B41FA5}">
                      <a16:colId xmlns:a16="http://schemas.microsoft.com/office/drawing/2014/main" val="4014944780"/>
                    </a:ext>
                  </a:extLst>
                </a:gridCol>
                <a:gridCol w="614363">
                  <a:extLst>
                    <a:ext uri="{9D8B030D-6E8A-4147-A177-3AD203B41FA5}">
                      <a16:colId xmlns:a16="http://schemas.microsoft.com/office/drawing/2014/main" val="4037976540"/>
                    </a:ext>
                  </a:extLst>
                </a:gridCol>
                <a:gridCol w="3900487">
                  <a:extLst>
                    <a:ext uri="{9D8B030D-6E8A-4147-A177-3AD203B41FA5}">
                      <a16:colId xmlns:a16="http://schemas.microsoft.com/office/drawing/2014/main" val="2135479560"/>
                    </a:ext>
                  </a:extLst>
                </a:gridCol>
              </a:tblGrid>
              <a:tr h="642459">
                <a:tc>
                  <a:txBody>
                    <a:bodyPr/>
                    <a:lstStyle/>
                    <a:p>
                      <a:endParaRPr lang="en-GB" sz="1800" b="1" dirty="0">
                        <a:solidFill>
                          <a:schemeClr val="bg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GB" sz="1200" b="1" dirty="0">
                          <a:solidFill>
                            <a:schemeClr val="tx1"/>
                          </a:solidFill>
                        </a:rPr>
                        <a:t>Unconscious Incompetence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3CFB5"/>
                    </a:solidFill>
                  </a:tcPr>
                </a:tc>
                <a:tc>
                  <a:txBody>
                    <a:bodyPr/>
                    <a:lstStyle/>
                    <a:p>
                      <a:pPr algn="ctr"/>
                      <a:r>
                        <a:rPr lang="en-GB" sz="1200" b="1" dirty="0">
                          <a:solidFill>
                            <a:schemeClr val="tx1"/>
                          </a:solidFill>
                        </a:rPr>
                        <a:t>Conscious Incompetence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chemeClr val="bg1"/>
                          </a:solidFill>
                        </a:rPr>
                        <a:t>Conscious Competence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l"/>
                      <a:r>
                        <a:rPr lang="en-GB" sz="1200" b="1" dirty="0">
                          <a:solidFill>
                            <a:schemeClr val="tx1"/>
                          </a:solidFill>
                        </a:rPr>
                        <a:t>Unconscious Competence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FB5"/>
                    </a:solidFill>
                  </a:tcPr>
                </a:tc>
                <a:tc hMerge="1">
                  <a:txBody>
                    <a:bodyPr/>
                    <a:lstStyle/>
                    <a:p>
                      <a:endParaRPr lang="en-GB"/>
                    </a:p>
                  </a:txBody>
                  <a:tcPr/>
                </a:tc>
                <a:tc rowSpan="6">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Notes</a:t>
                      </a:r>
                    </a:p>
                    <a:p>
                      <a:pPr algn="l"/>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9347345"/>
                  </a:ext>
                </a:extLst>
              </a:tr>
              <a:tr h="635144">
                <a:tc>
                  <a:txBody>
                    <a:bodyPr/>
                    <a:lstStyle/>
                    <a:p>
                      <a:r>
                        <a:rPr lang="en-GB" sz="1800" b="1" dirty="0">
                          <a:solidFill>
                            <a:schemeClr val="bg1"/>
                          </a:solidFill>
                        </a:rPr>
                        <a:t>Race</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1800" b="1" dirty="0">
                          <a:solidFill>
                            <a:schemeClr val="bg1"/>
                          </a:solidFill>
                        </a:rPr>
                        <a:t> </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800" b="1" dirty="0"/>
                    </a:p>
                  </a:txBody>
                  <a:tcPr marT="45721" marB="45721">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b="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endParaRPr lang="en-GB" sz="1800" b="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CFB5"/>
                    </a:solidFill>
                  </a:tcPr>
                </a:tc>
                <a:tc hMerge="1">
                  <a:txBody>
                    <a:bodyPr/>
                    <a:lstStyle/>
                    <a:p>
                      <a:endParaRPr lang="en-GB"/>
                    </a:p>
                  </a:txBody>
                  <a:tcPr/>
                </a:tc>
                <a:tc vMerge="1">
                  <a:txBody>
                    <a:bodyPr/>
                    <a:lstStyle/>
                    <a:p>
                      <a:endParaRPr lang="en-GB" sz="1800" b="1" dirty="0"/>
                    </a:p>
                  </a:txBody>
                  <a:tcPr marT="45721" marB="45721">
                    <a:lnT w="12700" cap="flat" cmpd="sng" algn="ctr">
                      <a:solidFill>
                        <a:schemeClr val="tx1"/>
                      </a:solidFill>
                      <a:prstDash val="solid"/>
                      <a:round/>
                      <a:headEnd type="none" w="med" len="med"/>
                      <a:tailEnd type="none" w="med" len="med"/>
                    </a:lnT>
                    <a:solidFill>
                      <a:srgbClr val="43CFB5"/>
                    </a:solidFill>
                  </a:tcPr>
                </a:tc>
                <a:extLst>
                  <a:ext uri="{0D108BD9-81ED-4DB2-BD59-A6C34878D82A}">
                    <a16:rowId xmlns:a16="http://schemas.microsoft.com/office/drawing/2014/main" val="1959974079"/>
                  </a:ext>
                </a:extLst>
              </a:tr>
              <a:tr h="635144">
                <a:tc>
                  <a:txBody>
                    <a:bodyPr/>
                    <a:lstStyle/>
                    <a:p>
                      <a:r>
                        <a:rPr lang="en-GB" sz="1800" b="1" dirty="0">
                          <a:solidFill>
                            <a:schemeClr val="bg1"/>
                          </a:solidFill>
                        </a:rPr>
                        <a:t>Disability</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800" b="1" dirty="0">
                        <a:solidFill>
                          <a:schemeClr val="bg1"/>
                        </a:solidFill>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800" b="1" dirty="0"/>
                    </a:p>
                  </a:txBody>
                  <a:tcPr marT="45721" marB="45721">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b="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endParaRPr lang="en-GB" sz="1800" b="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CFB5"/>
                    </a:solidFill>
                  </a:tcPr>
                </a:tc>
                <a:tc hMerge="1">
                  <a:txBody>
                    <a:bodyPr/>
                    <a:lstStyle/>
                    <a:p>
                      <a:endParaRPr lang="en-GB"/>
                    </a:p>
                  </a:txBody>
                  <a:tcPr/>
                </a:tc>
                <a:tc vMerge="1">
                  <a:txBody>
                    <a:bodyPr/>
                    <a:lstStyle/>
                    <a:p>
                      <a:endParaRPr lang="en-GB" sz="1800" b="1" dirty="0"/>
                    </a:p>
                  </a:txBody>
                  <a:tcPr marT="45721" marB="45721">
                    <a:solidFill>
                      <a:srgbClr val="43CFB5"/>
                    </a:solidFill>
                  </a:tcPr>
                </a:tc>
                <a:extLst>
                  <a:ext uri="{0D108BD9-81ED-4DB2-BD59-A6C34878D82A}">
                    <a16:rowId xmlns:a16="http://schemas.microsoft.com/office/drawing/2014/main" val="3603011335"/>
                  </a:ext>
                </a:extLst>
              </a:tr>
              <a:tr h="635144">
                <a:tc>
                  <a:txBody>
                    <a:bodyPr/>
                    <a:lstStyle/>
                    <a:p>
                      <a:r>
                        <a:rPr lang="en-GB" sz="1800" b="1" dirty="0">
                          <a:solidFill>
                            <a:schemeClr val="bg1"/>
                          </a:solidFill>
                        </a:rPr>
                        <a:t>LGBTQIA+</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800" b="1" dirty="0">
                        <a:solidFill>
                          <a:schemeClr val="bg1"/>
                        </a:solidFill>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800" b="1" dirty="0"/>
                    </a:p>
                  </a:txBody>
                  <a:tcPr marT="45721" marB="45721">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GB" sz="1800" b="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gridSpan="2">
                  <a:txBody>
                    <a:bodyPr/>
                    <a:lstStyle/>
                    <a:p>
                      <a:endParaRPr lang="en-GB" sz="1800" b="1"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3CFB5"/>
                    </a:solidFill>
                  </a:tcPr>
                </a:tc>
                <a:tc hMerge="1">
                  <a:txBody>
                    <a:bodyPr/>
                    <a:lstStyle/>
                    <a:p>
                      <a:endParaRPr lang="en-GB"/>
                    </a:p>
                  </a:txBody>
                  <a:tcPr/>
                </a:tc>
                <a:tc vMerge="1">
                  <a:txBody>
                    <a:bodyPr/>
                    <a:lstStyle/>
                    <a:p>
                      <a:endParaRPr lang="en-GB" sz="1800" b="1" dirty="0"/>
                    </a:p>
                  </a:txBody>
                  <a:tcPr marT="45721" marB="45721">
                    <a:solidFill>
                      <a:srgbClr val="43CFB5"/>
                    </a:solidFill>
                  </a:tcPr>
                </a:tc>
                <a:extLst>
                  <a:ext uri="{0D108BD9-81ED-4DB2-BD59-A6C34878D82A}">
                    <a16:rowId xmlns:a16="http://schemas.microsoft.com/office/drawing/2014/main" val="1405643961"/>
                  </a:ext>
                </a:extLst>
              </a:tr>
              <a:tr h="571963">
                <a:tc rowSpan="2" gridSpan="4">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GB" sz="1801" b="1" dirty="0">
                          <a:solidFill>
                            <a:schemeClr val="bg1"/>
                          </a:solidFill>
                        </a:rPr>
                        <a:t>Are you at the same stage for all three examples given here?</a:t>
                      </a:r>
                    </a:p>
                    <a:p>
                      <a:endParaRPr lang="en-GB" sz="1800" b="1" dirty="0">
                        <a:solidFill>
                          <a:schemeClr val="bg1"/>
                        </a:solidFill>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hMerge="1">
                  <a:txBody>
                    <a:bodyPr/>
                    <a:lstStyle/>
                    <a:p>
                      <a:endParaRPr lang="en-GB" sz="1800" dirty="0"/>
                    </a:p>
                  </a:txBody>
                  <a:tcPr marT="45721" marB="45721">
                    <a:solidFill>
                      <a:srgbClr val="43CFB5"/>
                    </a:solidFill>
                  </a:tcPr>
                </a:tc>
                <a:tc rowSpan="2" hMerge="1">
                  <a:txBody>
                    <a:bodyPr/>
                    <a:lstStyle/>
                    <a:p>
                      <a:endParaRPr lang="en-GB" sz="1800" dirty="0"/>
                    </a:p>
                  </a:txBody>
                  <a:tcPr marT="45721" marB="45721">
                    <a:solidFill>
                      <a:srgbClr val="43CFB5"/>
                    </a:solidFill>
                  </a:tcPr>
                </a:tc>
                <a:tc rowSpan="2" hMerge="1">
                  <a:txBody>
                    <a:bodyPr/>
                    <a:lstStyle/>
                    <a:p>
                      <a:r>
                        <a:rPr lang="en-GB" sz="1800" b="1" dirty="0"/>
                        <a:t>Yes</a:t>
                      </a:r>
                    </a:p>
                  </a:txBody>
                  <a:tcPr marT="45721" marB="45721">
                    <a:lnT w="12700" cap="flat" cmpd="sng" algn="ctr">
                      <a:solidFill>
                        <a:schemeClr val="tx1"/>
                      </a:solidFill>
                      <a:prstDash val="solid"/>
                      <a:round/>
                      <a:headEnd type="none" w="med" len="med"/>
                      <a:tailEnd type="none" w="med" len="med"/>
                    </a:lnT>
                    <a:solidFill>
                      <a:srgbClr val="43CFB5"/>
                    </a:solidFill>
                  </a:tcPr>
                </a:tc>
                <a:tc>
                  <a:txBody>
                    <a:bodyPr/>
                    <a:lstStyle/>
                    <a:p>
                      <a:r>
                        <a:rPr lang="en-GB" sz="1800" b="1" dirty="0">
                          <a:solidFill>
                            <a:schemeClr val="bg1"/>
                          </a:solidFill>
                        </a:rPr>
                        <a:t>Yes</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1800" b="1" dirty="0">
                          <a:solidFill>
                            <a:schemeClr val="bg1"/>
                          </a:solidFill>
                        </a:rPr>
                        <a:t>No</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GB" sz="1800" b="1" dirty="0"/>
                    </a:p>
                  </a:txBody>
                  <a:tcPr marT="45721" marB="45721">
                    <a:lnT w="12700" cap="flat" cmpd="sng" algn="ctr">
                      <a:solidFill>
                        <a:schemeClr val="tx1"/>
                      </a:solidFill>
                      <a:prstDash val="solid"/>
                      <a:round/>
                      <a:headEnd type="none" w="med" len="med"/>
                      <a:tailEnd type="none" w="med" len="med"/>
                    </a:lnT>
                    <a:solidFill>
                      <a:srgbClr val="43CFB5"/>
                    </a:solidFill>
                  </a:tcPr>
                </a:tc>
                <a:extLst>
                  <a:ext uri="{0D108BD9-81ED-4DB2-BD59-A6C34878D82A}">
                    <a16:rowId xmlns:a16="http://schemas.microsoft.com/office/drawing/2014/main" val="2190203937"/>
                  </a:ext>
                </a:extLst>
              </a:tr>
              <a:tr h="571963">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sz="1800" b="1" dirty="0"/>
                    </a:p>
                  </a:txBody>
                  <a:tcPr marT="45721" marB="45721">
                    <a:solidFill>
                      <a:srgbClr val="43CFB5"/>
                    </a:solidFill>
                  </a:tcPr>
                </a:tc>
                <a:tc>
                  <a:txBody>
                    <a:bodyPr/>
                    <a:lstStyle/>
                    <a:p>
                      <a:endParaRPr lang="en-GB" sz="1800" b="1" dirty="0"/>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1800" b="1" dirty="0"/>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GB" sz="1800" b="1" dirty="0"/>
                    </a:p>
                  </a:txBody>
                  <a:tcPr marT="45721" marB="45721">
                    <a:solidFill>
                      <a:srgbClr val="43CFB5"/>
                    </a:solidFill>
                  </a:tcPr>
                </a:tc>
                <a:extLst>
                  <a:ext uri="{0D108BD9-81ED-4DB2-BD59-A6C34878D82A}">
                    <a16:rowId xmlns:a16="http://schemas.microsoft.com/office/drawing/2014/main" val="2127012289"/>
                  </a:ext>
                </a:extLst>
              </a:tr>
            </a:tbl>
          </a:graphicData>
        </a:graphic>
      </p:graphicFrame>
      <p:sp>
        <p:nvSpPr>
          <p:cNvPr id="16" name="TextBox 15">
            <a:extLst>
              <a:ext uri="{FF2B5EF4-FFF2-40B4-BE49-F238E27FC236}">
                <a16:creationId xmlns:a16="http://schemas.microsoft.com/office/drawing/2014/main" id="{6EA238E2-0A52-C833-02C0-D1221FB779F6}"/>
              </a:ext>
            </a:extLst>
          </p:cNvPr>
          <p:cNvSpPr txBox="1"/>
          <p:nvPr/>
        </p:nvSpPr>
        <p:spPr>
          <a:xfrm>
            <a:off x="3866324" y="2802835"/>
            <a:ext cx="184731" cy="369460"/>
          </a:xfrm>
          <a:prstGeom prst="rect">
            <a:avLst/>
          </a:prstGeom>
          <a:noFill/>
        </p:spPr>
        <p:txBody>
          <a:bodyPr wrap="none" rtlCol="0">
            <a:spAutoFit/>
          </a:bodyPr>
          <a:lstStyle/>
          <a:p>
            <a:endParaRPr lang="en-GB" sz="1801"/>
          </a:p>
        </p:txBody>
      </p:sp>
      <p:sp>
        <p:nvSpPr>
          <p:cNvPr id="18" name="TextBox 17">
            <a:extLst>
              <a:ext uri="{FF2B5EF4-FFF2-40B4-BE49-F238E27FC236}">
                <a16:creationId xmlns:a16="http://schemas.microsoft.com/office/drawing/2014/main" id="{36509BED-91BB-69CB-B42D-8FF473884361}"/>
              </a:ext>
            </a:extLst>
          </p:cNvPr>
          <p:cNvSpPr txBox="1"/>
          <p:nvPr/>
        </p:nvSpPr>
        <p:spPr>
          <a:xfrm>
            <a:off x="4051055" y="3747051"/>
            <a:ext cx="184731" cy="369460"/>
          </a:xfrm>
          <a:prstGeom prst="rect">
            <a:avLst/>
          </a:prstGeom>
          <a:noFill/>
        </p:spPr>
        <p:txBody>
          <a:bodyPr wrap="none" rtlCol="0">
            <a:spAutoFit/>
          </a:bodyPr>
          <a:lstStyle/>
          <a:p>
            <a:endParaRPr lang="en-GB" sz="1801" dirty="0"/>
          </a:p>
        </p:txBody>
      </p:sp>
      <p:sp>
        <p:nvSpPr>
          <p:cNvPr id="2" name="Title 3">
            <a:extLst>
              <a:ext uri="{FF2B5EF4-FFF2-40B4-BE49-F238E27FC236}">
                <a16:creationId xmlns:a16="http://schemas.microsoft.com/office/drawing/2014/main" id="{4C662F60-F081-BF98-91A2-D3DBC625C6CB}"/>
              </a:ext>
            </a:extLst>
          </p:cNvPr>
          <p:cNvSpPr txBox="1">
            <a:spLocks/>
          </p:cNvSpPr>
          <p:nvPr/>
        </p:nvSpPr>
        <p:spPr>
          <a:xfrm>
            <a:off x="541636" y="799200"/>
            <a:ext cx="11650363" cy="720000"/>
          </a:xfrm>
          <a:prstGeom prst="rect">
            <a:avLst/>
          </a:prstGeom>
        </p:spPr>
        <p:txBody>
          <a:bodyPr vert="horz" lIns="0" tIns="0" rIns="0" bIns="0" rtlCol="0" anchor="t" anchorCtr="0">
            <a:noAutofit/>
          </a:bodyPr>
          <a:lstStyle>
            <a:lvl1pPr algn="l" defTabSz="914411"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GB" sz="4000" dirty="0"/>
              <a:t>EDB competence: current stages</a:t>
            </a:r>
            <a:br>
              <a:rPr lang="en-GB" sz="4000" dirty="0"/>
            </a:br>
            <a:endParaRPr lang="en-GB" sz="4000" dirty="0"/>
          </a:p>
        </p:txBody>
      </p:sp>
      <p:sp>
        <p:nvSpPr>
          <p:cNvPr id="5" name="Title 4">
            <a:extLst>
              <a:ext uri="{FF2B5EF4-FFF2-40B4-BE49-F238E27FC236}">
                <a16:creationId xmlns:a16="http://schemas.microsoft.com/office/drawing/2014/main" id="{AEA50D09-A108-88C9-501E-B9D2573B9B0B}"/>
              </a:ext>
            </a:extLst>
          </p:cNvPr>
          <p:cNvSpPr>
            <a:spLocks noGrp="1"/>
          </p:cNvSpPr>
          <p:nvPr>
            <p:ph type="title"/>
          </p:nvPr>
        </p:nvSpPr>
        <p:spPr/>
        <p:txBody>
          <a:bodyPr/>
          <a:lstStyle/>
          <a:p>
            <a:r>
              <a:rPr lang="en-GB" dirty="0"/>
              <a:t> </a:t>
            </a:r>
          </a:p>
        </p:txBody>
      </p:sp>
      <p:sp>
        <p:nvSpPr>
          <p:cNvPr id="3" name="Isosceles Triangle 2">
            <a:hlinkClick r:id="rId3" action="ppaction://hlinksldjump"/>
            <a:extLst>
              <a:ext uri="{FF2B5EF4-FFF2-40B4-BE49-F238E27FC236}">
                <a16:creationId xmlns:a16="http://schemas.microsoft.com/office/drawing/2014/main" id="{87E4310E-3F4F-4815-E1E0-25712B518AD7}"/>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A61E6B2-AF6F-8123-EE02-0C8F3CF537D8}"/>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6" name="Group 5">
            <a:extLst>
              <a:ext uri="{FF2B5EF4-FFF2-40B4-BE49-F238E27FC236}">
                <a16:creationId xmlns:a16="http://schemas.microsoft.com/office/drawing/2014/main" id="{C2E1D129-1E89-1E5C-709C-31540FC04AFC}"/>
              </a:ext>
            </a:extLst>
          </p:cNvPr>
          <p:cNvGrpSpPr/>
          <p:nvPr/>
        </p:nvGrpSpPr>
        <p:grpSpPr>
          <a:xfrm>
            <a:off x="10409347" y="288506"/>
            <a:ext cx="1266717" cy="501275"/>
            <a:chOff x="10237102" y="5951379"/>
            <a:chExt cx="1266717" cy="501275"/>
          </a:xfrm>
          <a:solidFill>
            <a:schemeClr val="tx1"/>
          </a:solidFill>
        </p:grpSpPr>
        <p:sp>
          <p:nvSpPr>
            <p:cNvPr id="7" name="Isosceles Triangle 6">
              <a:hlinkClick r:id="rId4" action="ppaction://hlinksldjump"/>
              <a:extLst>
                <a:ext uri="{FF2B5EF4-FFF2-40B4-BE49-F238E27FC236}">
                  <a16:creationId xmlns:a16="http://schemas.microsoft.com/office/drawing/2014/main" id="{DA25ECC5-99F5-2700-97AE-E2FE31219885}"/>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954E65B-E583-6474-68F4-A81F229E2566}"/>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8" name="TextBox 7">
            <a:extLst>
              <a:ext uri="{FF2B5EF4-FFF2-40B4-BE49-F238E27FC236}">
                <a16:creationId xmlns:a16="http://schemas.microsoft.com/office/drawing/2014/main" id="{D10AE38D-F9A3-0A02-495A-BD9C28D537DF}"/>
              </a:ext>
            </a:extLst>
          </p:cNvPr>
          <p:cNvSpPr txBox="1"/>
          <p:nvPr/>
        </p:nvSpPr>
        <p:spPr>
          <a:xfrm>
            <a:off x="2854326" y="6079142"/>
            <a:ext cx="4182199" cy="415498"/>
          </a:xfrm>
          <a:prstGeom prst="rect">
            <a:avLst/>
          </a:prstGeom>
          <a:noFill/>
        </p:spPr>
        <p:txBody>
          <a:bodyPr wrap="square" rtlCol="0">
            <a:spAutoFit/>
          </a:bodyPr>
          <a:lstStyle/>
          <a:p>
            <a:r>
              <a:rPr lang="en-GB" sz="1050" dirty="0"/>
              <a:t>Note: as we continue to develop our EDB resources, additional modules will be made available.</a:t>
            </a:r>
          </a:p>
        </p:txBody>
      </p:sp>
    </p:spTree>
    <p:extLst>
      <p:ext uri="{BB962C8B-B14F-4D97-AF65-F5344CB8AC3E}">
        <p14:creationId xmlns:p14="http://schemas.microsoft.com/office/powerpoint/2010/main" val="284602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8">
            <a:extLst>
              <a:ext uri="{FF2B5EF4-FFF2-40B4-BE49-F238E27FC236}">
                <a16:creationId xmlns:a16="http://schemas.microsoft.com/office/drawing/2014/main" id="{2FA2963B-41B4-55C7-58DE-B022B170F356}"/>
              </a:ext>
            </a:extLst>
          </p:cNvPr>
          <p:cNvGraphicFramePr>
            <a:graphicFrameLocks noGrp="1"/>
          </p:cNvGraphicFramePr>
          <p:nvPr>
            <p:extLst>
              <p:ext uri="{D42A27DB-BD31-4B8C-83A1-F6EECF244321}">
                <p14:modId xmlns:p14="http://schemas.microsoft.com/office/powerpoint/2010/main" val="4167873260"/>
              </p:ext>
            </p:extLst>
          </p:nvPr>
        </p:nvGraphicFramePr>
        <p:xfrm>
          <a:off x="540764" y="1483681"/>
          <a:ext cx="5314950" cy="4345566"/>
        </p:xfrm>
        <a:graphic>
          <a:graphicData uri="http://schemas.openxmlformats.org/drawingml/2006/table">
            <a:tbl>
              <a:tblPr firstRow="1" bandRow="1">
                <a:tableStyleId>{5940675A-B579-460E-94D1-54222C63F5DA}</a:tableStyleId>
              </a:tblPr>
              <a:tblGrid>
                <a:gridCol w="5314950">
                  <a:extLst>
                    <a:ext uri="{9D8B030D-6E8A-4147-A177-3AD203B41FA5}">
                      <a16:colId xmlns:a16="http://schemas.microsoft.com/office/drawing/2014/main" val="1523776333"/>
                    </a:ext>
                  </a:extLst>
                </a:gridCol>
              </a:tblGrid>
              <a:tr h="4345566">
                <a:tc>
                  <a:txBody>
                    <a:bodyPr/>
                    <a:lstStyle/>
                    <a:p>
                      <a:r>
                        <a:rPr lang="en-GB" sz="1800" b="1" dirty="0">
                          <a:solidFill>
                            <a:schemeClr val="tx1"/>
                          </a:solidFill>
                        </a:rPr>
                        <a:t>Notes</a:t>
                      </a:r>
                    </a:p>
                  </a:txBody>
                  <a:tcPr marT="45721" marB="45721"/>
                </a:tc>
                <a:extLst>
                  <a:ext uri="{0D108BD9-81ED-4DB2-BD59-A6C34878D82A}">
                    <a16:rowId xmlns:a16="http://schemas.microsoft.com/office/drawing/2014/main" val="3088866730"/>
                  </a:ext>
                </a:extLst>
              </a:tr>
            </a:tbl>
          </a:graphicData>
        </a:graphic>
      </p:graphicFrame>
      <p:grpSp>
        <p:nvGrpSpPr>
          <p:cNvPr id="14" name="Group 13">
            <a:extLst>
              <a:ext uri="{FF2B5EF4-FFF2-40B4-BE49-F238E27FC236}">
                <a16:creationId xmlns:a16="http://schemas.microsoft.com/office/drawing/2014/main" id="{90930DA4-48C8-B5A6-2871-2CBC1EA5A8FE}"/>
              </a:ext>
            </a:extLst>
          </p:cNvPr>
          <p:cNvGrpSpPr/>
          <p:nvPr/>
        </p:nvGrpSpPr>
        <p:grpSpPr>
          <a:xfrm>
            <a:off x="3575231" y="384185"/>
            <a:ext cx="10352936" cy="6317593"/>
            <a:chOff x="912547" y="-85491"/>
            <a:chExt cx="11506917" cy="7021778"/>
          </a:xfrm>
        </p:grpSpPr>
        <p:graphicFrame>
          <p:nvGraphicFramePr>
            <p:cNvPr id="15" name="Chart 14">
              <a:extLst>
                <a:ext uri="{FF2B5EF4-FFF2-40B4-BE49-F238E27FC236}">
                  <a16:creationId xmlns:a16="http://schemas.microsoft.com/office/drawing/2014/main" id="{C6D49F01-90FE-58C6-BB19-A56308A91C11}"/>
                </a:ext>
              </a:extLst>
            </p:cNvPr>
            <p:cNvGraphicFramePr>
              <a:graphicFrameLocks/>
            </p:cNvGraphicFramePr>
            <p:nvPr>
              <p:extLst>
                <p:ext uri="{D42A27DB-BD31-4B8C-83A1-F6EECF244321}">
                  <p14:modId xmlns:p14="http://schemas.microsoft.com/office/powerpoint/2010/main" val="2675797353"/>
                </p:ext>
              </p:extLst>
            </p:nvPr>
          </p:nvGraphicFramePr>
          <p:xfrm>
            <a:off x="912547" y="-85491"/>
            <a:ext cx="11506917" cy="7021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0BF4EA9D-29D5-990C-9068-71B5F88F9632}"/>
                </a:ext>
              </a:extLst>
            </p:cNvPr>
            <p:cNvGraphicFramePr>
              <a:graphicFrameLocks/>
            </p:cNvGraphicFramePr>
            <p:nvPr>
              <p:extLst>
                <p:ext uri="{D42A27DB-BD31-4B8C-83A1-F6EECF244321}">
                  <p14:modId xmlns:p14="http://schemas.microsoft.com/office/powerpoint/2010/main" val="3169945933"/>
                </p:ext>
              </p:extLst>
            </p:nvPr>
          </p:nvGraphicFramePr>
          <p:xfrm>
            <a:off x="3629025" y="409575"/>
            <a:ext cx="7239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a:extLst>
                <a:ext uri="{FF2B5EF4-FFF2-40B4-BE49-F238E27FC236}">
                  <a16:creationId xmlns:a16="http://schemas.microsoft.com/office/drawing/2014/main" id="{EC8D9297-A84B-9BBB-3D8B-43FB29BFABBD}"/>
                </a:ext>
              </a:extLst>
            </p:cNvPr>
            <p:cNvSpPr/>
            <p:nvPr/>
          </p:nvSpPr>
          <p:spPr>
            <a:xfrm>
              <a:off x="4609475" y="1371047"/>
              <a:ext cx="4134475" cy="4134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Diagram 17">
              <a:hlinkClick r:id="" action="ppaction://noaction"/>
              <a:extLst>
                <a:ext uri="{FF2B5EF4-FFF2-40B4-BE49-F238E27FC236}">
                  <a16:creationId xmlns:a16="http://schemas.microsoft.com/office/drawing/2014/main" id="{DB32617B-A53F-45D1-D113-2E2E65DCD258}"/>
                </a:ext>
              </a:extLst>
            </p:cNvPr>
            <p:cNvGraphicFramePr/>
            <p:nvPr>
              <p:extLst>
                <p:ext uri="{D42A27DB-BD31-4B8C-83A1-F6EECF244321}">
                  <p14:modId xmlns:p14="http://schemas.microsoft.com/office/powerpoint/2010/main" val="2857560302"/>
                </p:ext>
              </p:extLst>
            </p:nvPr>
          </p:nvGraphicFramePr>
          <p:xfrm>
            <a:off x="2146759" y="474939"/>
            <a:ext cx="8962291" cy="59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Chart 19">
              <a:extLst>
                <a:ext uri="{FF2B5EF4-FFF2-40B4-BE49-F238E27FC236}">
                  <a16:creationId xmlns:a16="http://schemas.microsoft.com/office/drawing/2014/main" id="{52F0CFF1-9036-0604-C7DB-84908C5DA3A7}"/>
                </a:ext>
              </a:extLst>
            </p:cNvPr>
            <p:cNvGraphicFramePr>
              <a:graphicFrameLocks/>
            </p:cNvGraphicFramePr>
            <p:nvPr>
              <p:extLst>
                <p:ext uri="{D42A27DB-BD31-4B8C-83A1-F6EECF244321}">
                  <p14:modId xmlns:p14="http://schemas.microsoft.com/office/powerpoint/2010/main" val="980556066"/>
                </p:ext>
              </p:extLst>
            </p:nvPr>
          </p:nvGraphicFramePr>
          <p:xfrm>
            <a:off x="3238591" y="1466491"/>
            <a:ext cx="6778625" cy="40671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Diagram 20">
              <a:hlinkClick r:id="" action="ppaction://noaction"/>
              <a:extLst>
                <a:ext uri="{FF2B5EF4-FFF2-40B4-BE49-F238E27FC236}">
                  <a16:creationId xmlns:a16="http://schemas.microsoft.com/office/drawing/2014/main" id="{CA207784-F362-A7D4-4843-72D549255310}"/>
                </a:ext>
              </a:extLst>
            </p:cNvPr>
            <p:cNvGraphicFramePr/>
            <p:nvPr>
              <p:extLst>
                <p:ext uri="{D42A27DB-BD31-4B8C-83A1-F6EECF244321}">
                  <p14:modId xmlns:p14="http://schemas.microsoft.com/office/powerpoint/2010/main" val="4196106874"/>
                </p:ext>
              </p:extLst>
            </p:nvPr>
          </p:nvGraphicFramePr>
          <p:xfrm>
            <a:off x="4041877" y="1747832"/>
            <a:ext cx="5183378" cy="36710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2" name="Oval 21">
              <a:extLst>
                <a:ext uri="{FF2B5EF4-FFF2-40B4-BE49-F238E27FC236}">
                  <a16:creationId xmlns:a16="http://schemas.microsoft.com/office/drawing/2014/main" id="{47A98CE3-1FFD-D54B-1CED-344B319F3113}"/>
                </a:ext>
              </a:extLst>
            </p:cNvPr>
            <p:cNvSpPr/>
            <p:nvPr/>
          </p:nvSpPr>
          <p:spPr>
            <a:xfrm>
              <a:off x="5569915" y="2377588"/>
              <a:ext cx="2211228" cy="22112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33" name="TextBox 32">
              <a:extLst>
                <a:ext uri="{FF2B5EF4-FFF2-40B4-BE49-F238E27FC236}">
                  <a16:creationId xmlns:a16="http://schemas.microsoft.com/office/drawing/2014/main" id="{A6621018-08BE-4BD3-6363-9280B06178F9}"/>
                </a:ext>
              </a:extLst>
            </p:cNvPr>
            <p:cNvSpPr txBox="1"/>
            <p:nvPr/>
          </p:nvSpPr>
          <p:spPr>
            <a:xfrm>
              <a:off x="5669262" y="2975628"/>
              <a:ext cx="2026156" cy="1419580"/>
            </a:xfrm>
            <a:prstGeom prst="rect">
              <a:avLst/>
            </a:prstGeom>
            <a:noFill/>
          </p:spPr>
          <p:txBody>
            <a:bodyPr wrap="square" lIns="0" tIns="0" rIns="0" bIns="0" rtlCol="0">
              <a:noAutofit/>
            </a:bodyPr>
            <a:lstStyle/>
            <a:p>
              <a:pPr algn="ctr">
                <a:lnSpc>
                  <a:spcPct val="102000"/>
                </a:lnSpc>
                <a:spcBef>
                  <a:spcPts val="1000"/>
                </a:spcBef>
                <a:buClr>
                  <a:schemeClr val="accent1"/>
                </a:buClr>
              </a:pPr>
              <a:r>
                <a:rPr lang="en-GB" sz="2400" b="1" dirty="0"/>
                <a:t>Dimensions of diversity</a:t>
              </a:r>
            </a:p>
            <a:p>
              <a:pPr algn="ctr">
                <a:lnSpc>
                  <a:spcPct val="102000"/>
                </a:lnSpc>
                <a:spcBef>
                  <a:spcPts val="1000"/>
                </a:spcBef>
                <a:buClr>
                  <a:schemeClr val="accent1"/>
                </a:buClr>
              </a:pPr>
              <a:r>
                <a:rPr lang="en-GB" sz="800" b="1" dirty="0"/>
                <a:t>RCOT, 2023</a:t>
              </a:r>
            </a:p>
          </p:txBody>
        </p:sp>
      </p:grpSp>
      <p:sp>
        <p:nvSpPr>
          <p:cNvPr id="9" name="Title 8">
            <a:extLst>
              <a:ext uri="{FF2B5EF4-FFF2-40B4-BE49-F238E27FC236}">
                <a16:creationId xmlns:a16="http://schemas.microsoft.com/office/drawing/2014/main" id="{9B076E07-94A8-4ADF-F782-E5F858F65A6D}"/>
              </a:ext>
            </a:extLst>
          </p:cNvPr>
          <p:cNvSpPr>
            <a:spLocks noGrp="1"/>
          </p:cNvSpPr>
          <p:nvPr>
            <p:ph type="title"/>
          </p:nvPr>
        </p:nvSpPr>
        <p:spPr/>
        <p:txBody>
          <a:bodyPr>
            <a:normAutofit/>
          </a:bodyPr>
          <a:lstStyle/>
          <a:p>
            <a:r>
              <a:rPr lang="en-GB" sz="4000" dirty="0"/>
              <a:t>Dimensions of diversity</a:t>
            </a:r>
          </a:p>
        </p:txBody>
      </p:sp>
      <p:sp>
        <p:nvSpPr>
          <p:cNvPr id="19" name="Oval 18">
            <a:hlinkClick r:id="" action="ppaction://noaction"/>
            <a:extLst>
              <a:ext uri="{FF2B5EF4-FFF2-40B4-BE49-F238E27FC236}">
                <a16:creationId xmlns:a16="http://schemas.microsoft.com/office/drawing/2014/main" id="{528FFA5A-C55E-EDB1-D394-D3B4573D063F}"/>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 action="ppaction://noaction"/>
            <a:extLst>
              <a:ext uri="{FF2B5EF4-FFF2-40B4-BE49-F238E27FC236}">
                <a16:creationId xmlns:a16="http://schemas.microsoft.com/office/drawing/2014/main" id="{FB87E755-AB88-FD43-C0FD-2453C9C06DB7}"/>
              </a:ext>
            </a:extLst>
          </p:cNvPr>
          <p:cNvSpPr/>
          <p:nvPr/>
        </p:nvSpPr>
        <p:spPr>
          <a:xfrm>
            <a:off x="7044871" y="2443162"/>
            <a:ext cx="2931682" cy="28599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ircle: Hollow 23">
            <a:hlinkClick r:id="" action="ppaction://noaction"/>
            <a:extLst>
              <a:ext uri="{FF2B5EF4-FFF2-40B4-BE49-F238E27FC236}">
                <a16:creationId xmlns:a16="http://schemas.microsoft.com/office/drawing/2014/main" id="{D2A90B20-FCB7-9A8B-21A4-33E24FE763AE}"/>
              </a:ext>
            </a:extLst>
          </p:cNvPr>
          <p:cNvSpPr/>
          <p:nvPr/>
        </p:nvSpPr>
        <p:spPr>
          <a:xfrm>
            <a:off x="6267581" y="1483681"/>
            <a:ext cx="4778866" cy="4778866"/>
          </a:xfrm>
          <a:prstGeom prst="donut">
            <a:avLst>
              <a:gd name="adj" fmla="val 164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Oval 25">
            <a:hlinkClick r:id="" action="ppaction://noaction"/>
            <a:extLst>
              <a:ext uri="{FF2B5EF4-FFF2-40B4-BE49-F238E27FC236}">
                <a16:creationId xmlns:a16="http://schemas.microsoft.com/office/drawing/2014/main" id="{26F35B67-6474-5A1E-6BC6-9493B82508F0}"/>
              </a:ext>
            </a:extLst>
          </p:cNvPr>
          <p:cNvSpPr/>
          <p:nvPr/>
        </p:nvSpPr>
        <p:spPr>
          <a:xfrm>
            <a:off x="7157165" y="1668379"/>
            <a:ext cx="3558961" cy="355896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hlinkClick r:id="rId15" action="ppaction://hlinksldjump"/>
            <a:extLst>
              <a:ext uri="{FF2B5EF4-FFF2-40B4-BE49-F238E27FC236}">
                <a16:creationId xmlns:a16="http://schemas.microsoft.com/office/drawing/2014/main" id="{16D7E867-8776-822D-9494-7854215F6612}"/>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1D250FC-255C-0F97-CB83-A8C71C657475}"/>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grpSp>
        <p:nvGrpSpPr>
          <p:cNvPr id="30" name="Group 29">
            <a:extLst>
              <a:ext uri="{FF2B5EF4-FFF2-40B4-BE49-F238E27FC236}">
                <a16:creationId xmlns:a16="http://schemas.microsoft.com/office/drawing/2014/main" id="{8AB7D575-88FB-F63D-5ABC-3BCD5CDD40A9}"/>
              </a:ext>
            </a:extLst>
          </p:cNvPr>
          <p:cNvGrpSpPr/>
          <p:nvPr/>
        </p:nvGrpSpPr>
        <p:grpSpPr>
          <a:xfrm>
            <a:off x="10409347" y="288506"/>
            <a:ext cx="1266717" cy="501275"/>
            <a:chOff x="10237102" y="5951379"/>
            <a:chExt cx="1266717" cy="501275"/>
          </a:xfrm>
          <a:solidFill>
            <a:schemeClr val="tx1"/>
          </a:solidFill>
        </p:grpSpPr>
        <p:sp>
          <p:nvSpPr>
            <p:cNvPr id="31" name="Isosceles Triangle 30">
              <a:hlinkClick r:id="rId16" action="ppaction://hlinksldjump"/>
              <a:extLst>
                <a:ext uri="{FF2B5EF4-FFF2-40B4-BE49-F238E27FC236}">
                  <a16:creationId xmlns:a16="http://schemas.microsoft.com/office/drawing/2014/main" id="{1B3A9A4B-1FF9-964A-3EDA-488E237C9AAF}"/>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ABB3C12-16A1-A9E3-BCB9-30835EF563BE}"/>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36" name="Oval 35">
            <a:hlinkClick r:id="rId17" action="ppaction://hlinksldjump"/>
            <a:extLst>
              <a:ext uri="{FF2B5EF4-FFF2-40B4-BE49-F238E27FC236}">
                <a16:creationId xmlns:a16="http://schemas.microsoft.com/office/drawing/2014/main" id="{BC2A001D-6077-DB7A-78A3-3573C62A5527}"/>
              </a:ext>
            </a:extLst>
          </p:cNvPr>
          <p:cNvSpPr/>
          <p:nvPr/>
        </p:nvSpPr>
        <p:spPr>
          <a:xfrm>
            <a:off x="5855714" y="5519565"/>
            <a:ext cx="1232745" cy="1232745"/>
          </a:xfrm>
          <a:prstGeom prst="ellipse">
            <a:avLst/>
          </a:prstGeom>
          <a:solidFill>
            <a:srgbClr val="43CF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Return to EDB critical reflection</a:t>
            </a:r>
          </a:p>
        </p:txBody>
      </p:sp>
    </p:spTree>
    <p:extLst>
      <p:ext uri="{BB962C8B-B14F-4D97-AF65-F5344CB8AC3E}">
        <p14:creationId xmlns:p14="http://schemas.microsoft.com/office/powerpoint/2010/main" val="144643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11088-7C20-4076-24E0-CC28F11C88A2}"/>
              </a:ext>
            </a:extLst>
          </p:cNvPr>
          <p:cNvSpPr>
            <a:spLocks noGrp="1"/>
          </p:cNvSpPr>
          <p:nvPr>
            <p:ph type="title"/>
          </p:nvPr>
        </p:nvSpPr>
        <p:spPr/>
        <p:txBody>
          <a:bodyPr>
            <a:normAutofit fontScale="90000"/>
          </a:bodyPr>
          <a:lstStyle/>
          <a:p>
            <a:r>
              <a:rPr lang="en-GB" dirty="0"/>
              <a:t>Diversity wheel prompts</a:t>
            </a:r>
            <a:br>
              <a:rPr lang="en-GB" dirty="0"/>
            </a:br>
            <a:endParaRPr lang="en-GB" dirty="0"/>
          </a:p>
        </p:txBody>
      </p:sp>
      <p:graphicFrame>
        <p:nvGraphicFramePr>
          <p:cNvPr id="8" name="Table 8">
            <a:extLst>
              <a:ext uri="{FF2B5EF4-FFF2-40B4-BE49-F238E27FC236}">
                <a16:creationId xmlns:a16="http://schemas.microsoft.com/office/drawing/2014/main" id="{917D5026-951E-626E-FABB-2609A9F8F047}"/>
              </a:ext>
            </a:extLst>
          </p:cNvPr>
          <p:cNvGraphicFramePr>
            <a:graphicFrameLocks noGrp="1"/>
          </p:cNvGraphicFramePr>
          <p:nvPr>
            <p:extLst>
              <p:ext uri="{D42A27DB-BD31-4B8C-83A1-F6EECF244321}">
                <p14:modId xmlns:p14="http://schemas.microsoft.com/office/powerpoint/2010/main" val="3350144060"/>
              </p:ext>
            </p:extLst>
          </p:nvPr>
        </p:nvGraphicFramePr>
        <p:xfrm>
          <a:off x="541638" y="1400175"/>
          <a:ext cx="10388300" cy="4443413"/>
        </p:xfrm>
        <a:graphic>
          <a:graphicData uri="http://schemas.openxmlformats.org/drawingml/2006/table">
            <a:tbl>
              <a:tblPr firstRow="1" bandRow="1">
                <a:tableStyleId>{21E4AEA4-8DFA-4A89-87EB-49C32662AFE0}</a:tableStyleId>
              </a:tblPr>
              <a:tblGrid>
                <a:gridCol w="2932413">
                  <a:extLst>
                    <a:ext uri="{9D8B030D-6E8A-4147-A177-3AD203B41FA5}">
                      <a16:colId xmlns:a16="http://schemas.microsoft.com/office/drawing/2014/main" val="3882023520"/>
                    </a:ext>
                  </a:extLst>
                </a:gridCol>
                <a:gridCol w="7455887">
                  <a:extLst>
                    <a:ext uri="{9D8B030D-6E8A-4147-A177-3AD203B41FA5}">
                      <a16:colId xmlns:a16="http://schemas.microsoft.com/office/drawing/2014/main" val="1523776333"/>
                    </a:ext>
                  </a:extLst>
                </a:gridCol>
              </a:tblGrid>
              <a:tr h="1429031">
                <a:tc>
                  <a:txBody>
                    <a:bodyPr/>
                    <a:lstStyle/>
                    <a:p>
                      <a:r>
                        <a:rPr lang="en-GB" sz="1800" b="1" dirty="0">
                          <a:solidFill>
                            <a:schemeClr val="tx1"/>
                          </a:solidFill>
                        </a:rPr>
                        <a:t>Are there additional dimensions or characteristics of diversity that you’d add?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186078"/>
                  </a:ext>
                </a:extLst>
              </a:tr>
              <a:tr h="3014382">
                <a:tc>
                  <a:txBody>
                    <a:bodyPr/>
                    <a:lstStyle/>
                    <a:p>
                      <a:r>
                        <a:rPr lang="en-GB" sz="1800" b="1" dirty="0">
                          <a:solidFill>
                            <a:schemeClr val="tx1"/>
                          </a:solidFill>
                        </a:rPr>
                        <a:t>Revisit your earlier </a:t>
                      </a:r>
                      <a:r>
                        <a:rPr lang="en-GB" sz="1800" b="1" dirty="0">
                          <a:solidFill>
                            <a:schemeClr val="tx1"/>
                          </a:solidFill>
                          <a:hlinkClick r:id="rId2" action="ppaction://hlinksldjump"/>
                        </a:rPr>
                        <a:t>EDB critical reflection </a:t>
                      </a:r>
                      <a:r>
                        <a:rPr lang="en-GB" sz="1800" b="1" dirty="0">
                          <a:solidFill>
                            <a:schemeClr val="tx1"/>
                          </a:solidFill>
                        </a:rPr>
                        <a:t>- are there aspects of your own identity that you ignore, overlook or dismiss? What about others’?</a:t>
                      </a:r>
                    </a:p>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GB" sz="1800" b="1"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24909756"/>
                  </a:ext>
                </a:extLst>
              </a:tr>
            </a:tbl>
          </a:graphicData>
        </a:graphic>
      </p:graphicFrame>
      <p:grpSp>
        <p:nvGrpSpPr>
          <p:cNvPr id="12" name="Group 11">
            <a:extLst>
              <a:ext uri="{FF2B5EF4-FFF2-40B4-BE49-F238E27FC236}">
                <a16:creationId xmlns:a16="http://schemas.microsoft.com/office/drawing/2014/main" id="{93D7037A-A5A5-CC37-404B-7003282AF016}"/>
              </a:ext>
            </a:extLst>
          </p:cNvPr>
          <p:cNvGrpSpPr/>
          <p:nvPr/>
        </p:nvGrpSpPr>
        <p:grpSpPr>
          <a:xfrm>
            <a:off x="10409347" y="288506"/>
            <a:ext cx="1266717" cy="501275"/>
            <a:chOff x="10237102" y="5951379"/>
            <a:chExt cx="1266717" cy="501275"/>
          </a:xfrm>
          <a:solidFill>
            <a:schemeClr val="tx1"/>
          </a:solidFill>
        </p:grpSpPr>
        <p:sp>
          <p:nvSpPr>
            <p:cNvPr id="13" name="Isosceles Triangle 12">
              <a:hlinkClick r:id="rId3" action="ppaction://hlinksldjump"/>
              <a:extLst>
                <a:ext uri="{FF2B5EF4-FFF2-40B4-BE49-F238E27FC236}">
                  <a16:creationId xmlns:a16="http://schemas.microsoft.com/office/drawing/2014/main" id="{94748526-66C4-B78C-1545-7DE8D1ED0352}"/>
                </a:ext>
              </a:extLst>
            </p:cNvPr>
            <p:cNvSpPr/>
            <p:nvPr/>
          </p:nvSpPr>
          <p:spPr>
            <a:xfrm rot="5400000">
              <a:off x="11019511" y="5968347"/>
              <a:ext cx="501275" cy="4673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37EF0E-95A5-025A-01B5-AA1B1084A30D}"/>
                </a:ext>
              </a:extLst>
            </p:cNvPr>
            <p:cNvSpPr txBox="1"/>
            <p:nvPr/>
          </p:nvSpPr>
          <p:spPr>
            <a:xfrm>
              <a:off x="10237102" y="6007557"/>
              <a:ext cx="765313" cy="369332"/>
            </a:xfrm>
            <a:prstGeom prst="rect">
              <a:avLst/>
            </a:prstGeom>
            <a:noFill/>
          </p:spPr>
          <p:txBody>
            <a:bodyPr wrap="square" rtlCol="0">
              <a:spAutoFit/>
            </a:bodyPr>
            <a:lstStyle/>
            <a:p>
              <a:r>
                <a:rPr lang="en-GB" b="1" dirty="0"/>
                <a:t>Next</a:t>
              </a:r>
            </a:p>
          </p:txBody>
        </p:sp>
      </p:grpSp>
      <p:sp>
        <p:nvSpPr>
          <p:cNvPr id="2" name="Isosceles Triangle 1">
            <a:hlinkClick r:id="rId4" action="ppaction://hlinksldjump"/>
            <a:extLst>
              <a:ext uri="{FF2B5EF4-FFF2-40B4-BE49-F238E27FC236}">
                <a16:creationId xmlns:a16="http://schemas.microsoft.com/office/drawing/2014/main" id="{1A24E056-8BA3-1058-16DB-4DEE31270F1D}"/>
              </a:ext>
            </a:extLst>
          </p:cNvPr>
          <p:cNvSpPr/>
          <p:nvPr/>
        </p:nvSpPr>
        <p:spPr>
          <a:xfrm rot="16200000">
            <a:off x="525782" y="295159"/>
            <a:ext cx="501275" cy="4673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7397A-5058-CEBE-7340-342B1D737D71}"/>
              </a:ext>
            </a:extLst>
          </p:cNvPr>
          <p:cNvSpPr txBox="1"/>
          <p:nvPr/>
        </p:nvSpPr>
        <p:spPr>
          <a:xfrm>
            <a:off x="1157841" y="334369"/>
            <a:ext cx="765313" cy="369332"/>
          </a:xfrm>
          <a:prstGeom prst="rect">
            <a:avLst/>
          </a:prstGeom>
          <a:noFill/>
        </p:spPr>
        <p:txBody>
          <a:bodyPr wrap="square" rtlCol="0">
            <a:spAutoFit/>
          </a:bodyPr>
          <a:lstStyle/>
          <a:p>
            <a:r>
              <a:rPr lang="en-GB" b="1" dirty="0"/>
              <a:t>Back</a:t>
            </a:r>
          </a:p>
        </p:txBody>
      </p:sp>
    </p:spTree>
    <p:extLst>
      <p:ext uri="{BB962C8B-B14F-4D97-AF65-F5344CB8AC3E}">
        <p14:creationId xmlns:p14="http://schemas.microsoft.com/office/powerpoint/2010/main" val="3487134402"/>
      </p:ext>
    </p:extLst>
  </p:cSld>
  <p:clrMapOvr>
    <a:masterClrMapping/>
  </p:clrMapOvr>
</p:sld>
</file>

<file path=ppt/theme/theme1.xml><?xml version="1.0" encoding="utf-8"?>
<a:theme xmlns:a="http://schemas.openxmlformats.org/drawingml/2006/main" name="Office Theme">
  <a:themeElements>
    <a:clrScheme name="RCOT Colours">
      <a:dk1>
        <a:srgbClr val="003B4C"/>
      </a:dk1>
      <a:lt1>
        <a:srgbClr val="FFFFFF"/>
      </a:lt1>
      <a:dk2>
        <a:srgbClr val="6F34A3"/>
      </a:dk2>
      <a:lt2>
        <a:srgbClr val="43CFB5"/>
      </a:lt2>
      <a:accent1>
        <a:srgbClr val="E7705D"/>
      </a:accent1>
      <a:accent2>
        <a:srgbClr val="7EE1E8"/>
      </a:accent2>
      <a:accent3>
        <a:srgbClr val="7474DE"/>
      </a:accent3>
      <a:accent4>
        <a:srgbClr val="F7E64C"/>
      </a:accent4>
      <a:accent5>
        <a:srgbClr val="FFC2E0"/>
      </a:accent5>
      <a:accent6>
        <a:srgbClr val="61616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OT PPT Standard no regions or sections" id="{586652FC-A86E-FF4C-9B20-08DB9A2B4188}" vid="{347340FF-05D5-8543-97CC-3CC560FA4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A1105FED7AD045968B27945A9D3FD1" ma:contentTypeVersion="8" ma:contentTypeDescription="Create a new document." ma:contentTypeScope="" ma:versionID="bac8b362b9f7ce0d5d1b7965d94dfe63">
  <xsd:schema xmlns:xsd="http://www.w3.org/2001/XMLSchema" xmlns:xs="http://www.w3.org/2001/XMLSchema" xmlns:p="http://schemas.microsoft.com/office/2006/metadata/properties" xmlns:ns2="f8f2f95d-1bc4-46a6-84a8-a4a1402c05fa" targetNamespace="http://schemas.microsoft.com/office/2006/metadata/properties" ma:root="true" ma:fieldsID="da2e874180971249113298d3add0c13b" ns2:_="">
    <xsd:import namespace="f8f2f95d-1bc4-46a6-84a8-a4a1402c05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2f95d-1bc4-46a6-84a8-a4a1402c0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C69AD4-0303-473D-B4DC-F961E84C2898}">
  <ds:schemaRefs>
    <ds:schemaRef ds:uri="http://schemas.microsoft.com/sharepoint/v3/contenttype/forms"/>
  </ds:schemaRefs>
</ds:datastoreItem>
</file>

<file path=customXml/itemProps2.xml><?xml version="1.0" encoding="utf-8"?>
<ds:datastoreItem xmlns:ds="http://schemas.openxmlformats.org/officeDocument/2006/customXml" ds:itemID="{267DB48C-4F6F-439C-AA51-FE31BBE5162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8AA5AB-918C-427D-BDF5-06E8654FC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2f95d-1bc4-46a6-84a8-a4a1402c0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RCOT Standard PowerPoint Template</Template>
  <TotalTime>2229</TotalTime>
  <Words>1067</Words>
  <Application>Microsoft Office PowerPoint</Application>
  <PresentationFormat>Widescreen</PresentationFormat>
  <Paragraphs>164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Equity, Diversity and Belonging (EDB) </vt:lpstr>
      <vt:lpstr>EDB critical reflection </vt:lpstr>
      <vt:lpstr>EDB critical reflection (2) </vt:lpstr>
      <vt:lpstr>EDB critical self-assessment </vt:lpstr>
      <vt:lpstr>EDB critical self-assessment (2)</vt:lpstr>
      <vt:lpstr>EDB competence: where am I now?</vt:lpstr>
      <vt:lpstr> </vt:lpstr>
      <vt:lpstr>Dimensions of diversity</vt:lpstr>
      <vt:lpstr>Diversity wheel prompts </vt:lpstr>
      <vt:lpstr>Diversity wheel prompts </vt:lpstr>
      <vt:lpstr>Diversity wheel prompts </vt:lpstr>
      <vt:lpstr>Additional notes/reflections  What? So what? Now what? (Rolfe, Freshwater, Jasper, 2001)</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Diversity, &amp; Belonging</dc:title>
  <dc:creator>Ketan Davé</dc:creator>
  <cp:lastModifiedBy>Ketan Davé</cp:lastModifiedBy>
  <cp:revision>19</cp:revision>
  <cp:lastPrinted>2022-01-04T14:29:51Z</cp:lastPrinted>
  <dcterms:created xsi:type="dcterms:W3CDTF">2022-02-03T14:15:33Z</dcterms:created>
  <dcterms:modified xsi:type="dcterms:W3CDTF">2024-07-02T13:48:44Z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0x01010014A1105FED7AD045968B27945A9D3FD1</vt:lpwstr>
  </property>
</Properties>
</file>