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327" r:id="rId5"/>
    <p:sldId id="344" r:id="rId6"/>
    <p:sldId id="330" r:id="rId7"/>
    <p:sldId id="348" r:id="rId8"/>
    <p:sldId id="331" r:id="rId9"/>
    <p:sldId id="351" r:id="rId10"/>
    <p:sldId id="354" r:id="rId11"/>
    <p:sldId id="355" r:id="rId12"/>
    <p:sldId id="356" r:id="rId13"/>
    <p:sldId id="357" r:id="rId14"/>
    <p:sldId id="358" r:id="rId15"/>
    <p:sldId id="359" r:id="rId16"/>
    <p:sldId id="352" r:id="rId17"/>
    <p:sldId id="353" r:id="rId18"/>
    <p:sldId id="360" r:id="rId19"/>
    <p:sldId id="361" r:id="rId20"/>
    <p:sldId id="362" r:id="rId21"/>
    <p:sldId id="363" r:id="rId22"/>
    <p:sldId id="364" r:id="rId23"/>
    <p:sldId id="350" r:id="rId24"/>
    <p:sldId id="365" r:id="rId25"/>
    <p:sldId id="366" r:id="rId26"/>
    <p:sldId id="333" r:id="rId27"/>
    <p:sldId id="367" r:id="rId28"/>
    <p:sldId id="342" r:id="rId29"/>
    <p:sldId id="335" r:id="rId30"/>
    <p:sldId id="332" r:id="rId31"/>
    <p:sldId id="34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7144A7-32CF-4BAF-ECA6-49D2EC3937EB}" name="Julia Roberts" initials="JR" userId="S::Julia.Roberts@rcot.co.uk::4592f022-ff50-4c45-822c-dd735fb108d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B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AE6331-0C79-42CE-B7F8-4AF7AF7CD078}" v="1" dt="2022-09-09T14:00:06.097"/>
    <p1510:client id="{95B49C0C-40DD-8B1C-35BE-5BCB9CC69EBC}" v="14" dt="2022-09-08T14:42:17.9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5479" autoAdjust="0"/>
  </p:normalViewPr>
  <p:slideViewPr>
    <p:cSldViewPr snapToGrid="0" snapToObjects="1">
      <p:cViewPr varScale="1">
        <p:scale>
          <a:sx n="63" d="100"/>
          <a:sy n="63" d="100"/>
        </p:scale>
        <p:origin x="282" y="60"/>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53" d="100"/>
          <a:sy n="53" d="100"/>
        </p:scale>
        <p:origin x="292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ie Thompson" userId="9ea5a8c9-a427-4163-a9f8-b5d3a49b8c6a" providerId="ADAL" clId="{3D6DD0E3-830E-40CC-8F47-FB54B211635A}"/>
    <pc:docChg chg="custSel addSld delSld modSld sldOrd">
      <pc:chgData name="Angie Thompson" userId="9ea5a8c9-a427-4163-a9f8-b5d3a49b8c6a" providerId="ADAL" clId="{3D6DD0E3-830E-40CC-8F47-FB54B211635A}" dt="2022-08-31T14:00:06.633" v="613" actId="22"/>
      <pc:docMkLst>
        <pc:docMk/>
      </pc:docMkLst>
      <pc:sldChg chg="addSp delSp modSp mod">
        <pc:chgData name="Angie Thompson" userId="9ea5a8c9-a427-4163-a9f8-b5d3a49b8c6a" providerId="ADAL" clId="{3D6DD0E3-830E-40CC-8F47-FB54B211635A}" dt="2022-08-31T13:28:38.024" v="41" actId="1076"/>
        <pc:sldMkLst>
          <pc:docMk/>
          <pc:sldMk cId="1836922195" sldId="330"/>
        </pc:sldMkLst>
        <pc:spChg chg="mod">
          <ac:chgData name="Angie Thompson" userId="9ea5a8c9-a427-4163-a9f8-b5d3a49b8c6a" providerId="ADAL" clId="{3D6DD0E3-830E-40CC-8F47-FB54B211635A}" dt="2022-08-31T09:00:50.482" v="30" actId="14100"/>
          <ac:spMkLst>
            <pc:docMk/>
            <pc:sldMk cId="1836922195" sldId="330"/>
            <ac:spMk id="2" creationId="{8DBB7AE3-B4A8-5E41-8003-5DD18A8CC740}"/>
          </ac:spMkLst>
        </pc:spChg>
        <pc:picChg chg="add del mod">
          <ac:chgData name="Angie Thompson" userId="9ea5a8c9-a427-4163-a9f8-b5d3a49b8c6a" providerId="ADAL" clId="{3D6DD0E3-830E-40CC-8F47-FB54B211635A}" dt="2022-08-31T13:28:19.425" v="38" actId="478"/>
          <ac:picMkLst>
            <pc:docMk/>
            <pc:sldMk cId="1836922195" sldId="330"/>
            <ac:picMk id="4" creationId="{26D19B66-612B-06EF-9BF2-F49FB7DF7D21}"/>
          </ac:picMkLst>
        </pc:picChg>
        <pc:picChg chg="add mod">
          <ac:chgData name="Angie Thompson" userId="9ea5a8c9-a427-4163-a9f8-b5d3a49b8c6a" providerId="ADAL" clId="{3D6DD0E3-830E-40CC-8F47-FB54B211635A}" dt="2022-08-31T13:28:38.024" v="41" actId="1076"/>
          <ac:picMkLst>
            <pc:docMk/>
            <pc:sldMk cId="1836922195" sldId="330"/>
            <ac:picMk id="5" creationId="{99341E20-E15D-688A-3099-37A8271696AF}"/>
          </ac:picMkLst>
        </pc:picChg>
      </pc:sldChg>
      <pc:sldChg chg="modSp mod modNotesTx">
        <pc:chgData name="Angie Thompson" userId="9ea5a8c9-a427-4163-a9f8-b5d3a49b8c6a" providerId="ADAL" clId="{3D6DD0E3-830E-40CC-8F47-FB54B211635A}" dt="2022-08-31T13:34:50.174" v="383"/>
        <pc:sldMkLst>
          <pc:docMk/>
          <pc:sldMk cId="2905158917" sldId="331"/>
        </pc:sldMkLst>
        <pc:spChg chg="mod">
          <ac:chgData name="Angie Thompson" userId="9ea5a8c9-a427-4163-a9f8-b5d3a49b8c6a" providerId="ADAL" clId="{3D6DD0E3-830E-40CC-8F47-FB54B211635A}" dt="2022-08-31T13:34:34.175" v="382"/>
          <ac:spMkLst>
            <pc:docMk/>
            <pc:sldMk cId="2905158917" sldId="331"/>
            <ac:spMk id="2" creationId="{6E24A54B-8F43-B54A-859F-CABB2A1E19C1}"/>
          </ac:spMkLst>
        </pc:spChg>
        <pc:spChg chg="mod">
          <ac:chgData name="Angie Thompson" userId="9ea5a8c9-a427-4163-a9f8-b5d3a49b8c6a" providerId="ADAL" clId="{3D6DD0E3-830E-40CC-8F47-FB54B211635A}" dt="2022-08-31T13:34:25.124" v="381" actId="27636"/>
          <ac:spMkLst>
            <pc:docMk/>
            <pc:sldMk cId="2905158917" sldId="331"/>
            <ac:spMk id="3" creationId="{C40596E4-68F2-FF47-B179-3CD2A079DEE0}"/>
          </ac:spMkLst>
        </pc:spChg>
        <pc:spChg chg="mod">
          <ac:chgData name="Angie Thompson" userId="9ea5a8c9-a427-4163-a9f8-b5d3a49b8c6a" providerId="ADAL" clId="{3D6DD0E3-830E-40CC-8F47-FB54B211635A}" dt="2022-08-31T13:34:13.386" v="379"/>
          <ac:spMkLst>
            <pc:docMk/>
            <pc:sldMk cId="2905158917" sldId="331"/>
            <ac:spMk id="4" creationId="{7F82CB72-6DF5-C147-A1AC-AE269ADCFD16}"/>
          </ac:spMkLst>
        </pc:spChg>
      </pc:sldChg>
      <pc:sldChg chg="modSp mod modNotesTx">
        <pc:chgData name="Angie Thompson" userId="9ea5a8c9-a427-4163-a9f8-b5d3a49b8c6a" providerId="ADAL" clId="{3D6DD0E3-830E-40CC-8F47-FB54B211635A}" dt="2022-08-31T09:00:16.760" v="29" actId="20577"/>
        <pc:sldMkLst>
          <pc:docMk/>
          <pc:sldMk cId="1519088922" sldId="349"/>
        </pc:sldMkLst>
        <pc:spChg chg="mod">
          <ac:chgData name="Angie Thompson" userId="9ea5a8c9-a427-4163-a9f8-b5d3a49b8c6a" providerId="ADAL" clId="{3D6DD0E3-830E-40CC-8F47-FB54B211635A}" dt="2022-08-31T08:59:23.705" v="4" actId="20577"/>
          <ac:spMkLst>
            <pc:docMk/>
            <pc:sldMk cId="1519088922" sldId="349"/>
            <ac:spMk id="3" creationId="{DBC5CB8B-394E-6342-9DA9-238B7B1EF153}"/>
          </ac:spMkLst>
        </pc:spChg>
      </pc:sldChg>
      <pc:sldChg chg="modSp add del mod modNotesTx">
        <pc:chgData name="Angie Thompson" userId="9ea5a8c9-a427-4163-a9f8-b5d3a49b8c6a" providerId="ADAL" clId="{3D6DD0E3-830E-40CC-8F47-FB54B211635A}" dt="2022-08-31T13:34:54.140" v="384" actId="2696"/>
        <pc:sldMkLst>
          <pc:docMk/>
          <pc:sldMk cId="399853766" sldId="350"/>
        </pc:sldMkLst>
        <pc:spChg chg="mod">
          <ac:chgData name="Angie Thompson" userId="9ea5a8c9-a427-4163-a9f8-b5d3a49b8c6a" providerId="ADAL" clId="{3D6DD0E3-830E-40CC-8F47-FB54B211635A}" dt="2022-08-31T13:33:47.897" v="378" actId="14100"/>
          <ac:spMkLst>
            <pc:docMk/>
            <pc:sldMk cId="399853766" sldId="350"/>
            <ac:spMk id="2" creationId="{8DBB7AE3-B4A8-5E41-8003-5DD18A8CC740}"/>
          </ac:spMkLst>
        </pc:spChg>
        <pc:spChg chg="mod">
          <ac:chgData name="Angie Thompson" userId="9ea5a8c9-a427-4163-a9f8-b5d3a49b8c6a" providerId="ADAL" clId="{3D6DD0E3-830E-40CC-8F47-FB54B211635A}" dt="2022-08-31T13:31:06.914" v="67" actId="20577"/>
          <ac:spMkLst>
            <pc:docMk/>
            <pc:sldMk cId="399853766" sldId="350"/>
            <ac:spMk id="3" creationId="{DBC5CB8B-394E-6342-9DA9-238B7B1EF153}"/>
          </ac:spMkLst>
        </pc:spChg>
      </pc:sldChg>
      <pc:sldChg chg="addSp delSp modSp mod modNotesTx">
        <pc:chgData name="Angie Thompson" userId="9ea5a8c9-a427-4163-a9f8-b5d3a49b8c6a" providerId="ADAL" clId="{3D6DD0E3-830E-40CC-8F47-FB54B211635A}" dt="2022-08-31T13:39:22.798" v="457" actId="1076"/>
        <pc:sldMkLst>
          <pc:docMk/>
          <pc:sldMk cId="2087638390" sldId="350"/>
        </pc:sldMkLst>
        <pc:spChg chg="del mod">
          <ac:chgData name="Angie Thompson" userId="9ea5a8c9-a427-4163-a9f8-b5d3a49b8c6a" providerId="ADAL" clId="{3D6DD0E3-830E-40CC-8F47-FB54B211635A}" dt="2022-08-31T13:37:09.051" v="437" actId="22"/>
          <ac:spMkLst>
            <pc:docMk/>
            <pc:sldMk cId="2087638390" sldId="350"/>
            <ac:spMk id="2" creationId="{8DBB7AE3-B4A8-5E41-8003-5DD18A8CC740}"/>
          </ac:spMkLst>
        </pc:spChg>
        <pc:spChg chg="del mod">
          <ac:chgData name="Angie Thompson" userId="9ea5a8c9-a427-4163-a9f8-b5d3a49b8c6a" providerId="ADAL" clId="{3D6DD0E3-830E-40CC-8F47-FB54B211635A}" dt="2022-08-31T13:38:49.104" v="454" actId="478"/>
          <ac:spMkLst>
            <pc:docMk/>
            <pc:sldMk cId="2087638390" sldId="350"/>
            <ac:spMk id="3" creationId="{DBC5CB8B-394E-6342-9DA9-238B7B1EF153}"/>
          </ac:spMkLst>
        </pc:spChg>
        <pc:picChg chg="add mod ord modCrop">
          <ac:chgData name="Angie Thompson" userId="9ea5a8c9-a427-4163-a9f8-b5d3a49b8c6a" providerId="ADAL" clId="{3D6DD0E3-830E-40CC-8F47-FB54B211635A}" dt="2022-08-31T13:39:22.798" v="457" actId="1076"/>
          <ac:picMkLst>
            <pc:docMk/>
            <pc:sldMk cId="2087638390" sldId="350"/>
            <ac:picMk id="5" creationId="{7DAA9BDE-D238-B551-067F-10BA3024D9C1}"/>
          </ac:picMkLst>
        </pc:picChg>
      </pc:sldChg>
      <pc:sldChg chg="addSp delSp modSp add mod ord modNotesTx">
        <pc:chgData name="Angie Thompson" userId="9ea5a8c9-a427-4163-a9f8-b5d3a49b8c6a" providerId="ADAL" clId="{3D6DD0E3-830E-40CC-8F47-FB54B211635A}" dt="2022-08-31T13:47:13.452" v="492" actId="1076"/>
        <pc:sldMkLst>
          <pc:docMk/>
          <pc:sldMk cId="3364438351" sldId="351"/>
        </pc:sldMkLst>
        <pc:spChg chg="del">
          <ac:chgData name="Angie Thompson" userId="9ea5a8c9-a427-4163-a9f8-b5d3a49b8c6a" providerId="ADAL" clId="{3D6DD0E3-830E-40CC-8F47-FB54B211635A}" dt="2022-08-31T13:43:01.280" v="459" actId="478"/>
          <ac:spMkLst>
            <pc:docMk/>
            <pc:sldMk cId="3364438351" sldId="351"/>
            <ac:spMk id="2" creationId="{0D133B93-327F-234D-ADC2-6DCAFBD2ECFB}"/>
          </ac:spMkLst>
        </pc:spChg>
        <pc:spChg chg="del">
          <ac:chgData name="Angie Thompson" userId="9ea5a8c9-a427-4163-a9f8-b5d3a49b8c6a" providerId="ADAL" clId="{3D6DD0E3-830E-40CC-8F47-FB54B211635A}" dt="2022-08-31T13:43:03.976" v="460" actId="478"/>
          <ac:spMkLst>
            <pc:docMk/>
            <pc:sldMk cId="3364438351" sldId="351"/>
            <ac:spMk id="3" creationId="{A9091266-0F17-FD46-8D39-8ABB579031BE}"/>
          </ac:spMkLst>
        </pc:spChg>
        <pc:spChg chg="del">
          <ac:chgData name="Angie Thompson" userId="9ea5a8c9-a427-4163-a9f8-b5d3a49b8c6a" providerId="ADAL" clId="{3D6DD0E3-830E-40CC-8F47-FB54B211635A}" dt="2022-08-31T13:43:07.895" v="461" actId="478"/>
          <ac:spMkLst>
            <pc:docMk/>
            <pc:sldMk cId="3364438351" sldId="351"/>
            <ac:spMk id="4" creationId="{F9537E24-2967-D24D-AB45-8840745C4A95}"/>
          </ac:spMkLst>
        </pc:spChg>
        <pc:picChg chg="add mod">
          <ac:chgData name="Angie Thompson" userId="9ea5a8c9-a427-4163-a9f8-b5d3a49b8c6a" providerId="ADAL" clId="{3D6DD0E3-830E-40CC-8F47-FB54B211635A}" dt="2022-08-31T13:47:13.452" v="492" actId="1076"/>
          <ac:picMkLst>
            <pc:docMk/>
            <pc:sldMk cId="3364438351" sldId="351"/>
            <ac:picMk id="5" creationId="{E0255C3F-9F3F-C996-1CC5-A34F072009EF}"/>
          </ac:picMkLst>
        </pc:picChg>
      </pc:sldChg>
      <pc:sldChg chg="addSp delSp modSp add mod">
        <pc:chgData name="Angie Thompson" userId="9ea5a8c9-a427-4163-a9f8-b5d3a49b8c6a" providerId="ADAL" clId="{3D6DD0E3-830E-40CC-8F47-FB54B211635A}" dt="2022-08-31T13:47:22.965" v="493" actId="14100"/>
        <pc:sldMkLst>
          <pc:docMk/>
          <pc:sldMk cId="2848423114" sldId="352"/>
        </pc:sldMkLst>
        <pc:spChg chg="add del mod">
          <ac:chgData name="Angie Thompson" userId="9ea5a8c9-a427-4163-a9f8-b5d3a49b8c6a" providerId="ADAL" clId="{3D6DD0E3-830E-40CC-8F47-FB54B211635A}" dt="2022-08-31T13:44:02.776" v="469" actId="478"/>
          <ac:spMkLst>
            <pc:docMk/>
            <pc:sldMk cId="2848423114" sldId="352"/>
            <ac:spMk id="3" creationId="{0CDD4CB9-1A7D-CBC8-A6C7-E9A01F4BB7BE}"/>
          </ac:spMkLst>
        </pc:spChg>
        <pc:picChg chg="del">
          <ac:chgData name="Angie Thompson" userId="9ea5a8c9-a427-4163-a9f8-b5d3a49b8c6a" providerId="ADAL" clId="{3D6DD0E3-830E-40CC-8F47-FB54B211635A}" dt="2022-08-31T13:43:57.297" v="468" actId="478"/>
          <ac:picMkLst>
            <pc:docMk/>
            <pc:sldMk cId="2848423114" sldId="352"/>
            <ac:picMk id="5" creationId="{E0255C3F-9F3F-C996-1CC5-A34F072009EF}"/>
          </ac:picMkLst>
        </pc:picChg>
        <pc:picChg chg="add mod modCrop">
          <ac:chgData name="Angie Thompson" userId="9ea5a8c9-a427-4163-a9f8-b5d3a49b8c6a" providerId="ADAL" clId="{3D6DD0E3-830E-40CC-8F47-FB54B211635A}" dt="2022-08-31T13:47:22.965" v="493" actId="14100"/>
          <ac:picMkLst>
            <pc:docMk/>
            <pc:sldMk cId="2848423114" sldId="352"/>
            <ac:picMk id="6" creationId="{8F128330-CE3F-CBD6-FD32-FD53CC1FDB8A}"/>
          </ac:picMkLst>
        </pc:picChg>
      </pc:sldChg>
      <pc:sldChg chg="addSp modSp add mod">
        <pc:chgData name="Angie Thompson" userId="9ea5a8c9-a427-4163-a9f8-b5d3a49b8c6a" providerId="ADAL" clId="{3D6DD0E3-830E-40CC-8F47-FB54B211635A}" dt="2022-08-31T13:47:48.380" v="500" actId="1076"/>
        <pc:sldMkLst>
          <pc:docMk/>
          <pc:sldMk cId="3478931375" sldId="353"/>
        </pc:sldMkLst>
        <pc:picChg chg="add mod modCrop">
          <ac:chgData name="Angie Thompson" userId="9ea5a8c9-a427-4163-a9f8-b5d3a49b8c6a" providerId="ADAL" clId="{3D6DD0E3-830E-40CC-8F47-FB54B211635A}" dt="2022-08-31T13:47:46.764" v="499" actId="1076"/>
          <ac:picMkLst>
            <pc:docMk/>
            <pc:sldMk cId="3478931375" sldId="353"/>
            <ac:picMk id="2" creationId="{5A6BF16B-9D97-804D-0F54-8C927A9D2CE2}"/>
          </ac:picMkLst>
        </pc:picChg>
        <pc:picChg chg="mod modCrop">
          <ac:chgData name="Angie Thompson" userId="9ea5a8c9-a427-4163-a9f8-b5d3a49b8c6a" providerId="ADAL" clId="{3D6DD0E3-830E-40CC-8F47-FB54B211635A}" dt="2022-08-31T13:47:48.380" v="500" actId="1076"/>
          <ac:picMkLst>
            <pc:docMk/>
            <pc:sldMk cId="3478931375" sldId="353"/>
            <ac:picMk id="6" creationId="{8F128330-CE3F-CBD6-FD32-FD53CC1FDB8A}"/>
          </ac:picMkLst>
        </pc:picChg>
      </pc:sldChg>
      <pc:sldChg chg="addSp delSp modSp add mod modNotesTx">
        <pc:chgData name="Angie Thompson" userId="9ea5a8c9-a427-4163-a9f8-b5d3a49b8c6a" providerId="ADAL" clId="{3D6DD0E3-830E-40CC-8F47-FB54B211635A}" dt="2022-08-31T13:48:57.004" v="512" actId="1076"/>
        <pc:sldMkLst>
          <pc:docMk/>
          <pc:sldMk cId="2034801745" sldId="354"/>
        </pc:sldMkLst>
        <pc:spChg chg="add del mod">
          <ac:chgData name="Angie Thompson" userId="9ea5a8c9-a427-4163-a9f8-b5d3a49b8c6a" providerId="ADAL" clId="{3D6DD0E3-830E-40CC-8F47-FB54B211635A}" dt="2022-08-31T13:48:13.663" v="504" actId="478"/>
          <ac:spMkLst>
            <pc:docMk/>
            <pc:sldMk cId="2034801745" sldId="354"/>
            <ac:spMk id="3" creationId="{74902401-4ECE-8C2F-146F-6CECB51E9328}"/>
          </ac:spMkLst>
        </pc:spChg>
        <pc:picChg chg="del">
          <ac:chgData name="Angie Thompson" userId="9ea5a8c9-a427-4163-a9f8-b5d3a49b8c6a" providerId="ADAL" clId="{3D6DD0E3-830E-40CC-8F47-FB54B211635A}" dt="2022-08-31T13:48:09.748" v="503" actId="478"/>
          <ac:picMkLst>
            <pc:docMk/>
            <pc:sldMk cId="2034801745" sldId="354"/>
            <ac:picMk id="5" creationId="{E0255C3F-9F3F-C996-1CC5-A34F072009EF}"/>
          </ac:picMkLst>
        </pc:picChg>
        <pc:picChg chg="add mod modCrop">
          <ac:chgData name="Angie Thompson" userId="9ea5a8c9-a427-4163-a9f8-b5d3a49b8c6a" providerId="ADAL" clId="{3D6DD0E3-830E-40CC-8F47-FB54B211635A}" dt="2022-08-31T13:48:57.004" v="512" actId="1076"/>
          <ac:picMkLst>
            <pc:docMk/>
            <pc:sldMk cId="2034801745" sldId="354"/>
            <ac:picMk id="6" creationId="{EC1722B2-D4F8-058D-D02F-6561896E85B0}"/>
          </ac:picMkLst>
        </pc:picChg>
      </pc:sldChg>
      <pc:sldChg chg="addSp delSp modSp add mod">
        <pc:chgData name="Angie Thompson" userId="9ea5a8c9-a427-4163-a9f8-b5d3a49b8c6a" providerId="ADAL" clId="{3D6DD0E3-830E-40CC-8F47-FB54B211635A}" dt="2022-08-31T13:50:25.463" v="543" actId="1035"/>
        <pc:sldMkLst>
          <pc:docMk/>
          <pc:sldMk cId="4056851067" sldId="355"/>
        </pc:sldMkLst>
        <pc:picChg chg="add mod modCrop">
          <ac:chgData name="Angie Thompson" userId="9ea5a8c9-a427-4163-a9f8-b5d3a49b8c6a" providerId="ADAL" clId="{3D6DD0E3-830E-40CC-8F47-FB54B211635A}" dt="2022-08-31T13:50:25.463" v="543" actId="1035"/>
          <ac:picMkLst>
            <pc:docMk/>
            <pc:sldMk cId="4056851067" sldId="355"/>
            <ac:picMk id="3" creationId="{11F59F85-97D5-DCC1-6F67-37D34EB9DD16}"/>
          </ac:picMkLst>
        </pc:picChg>
        <pc:picChg chg="del">
          <ac:chgData name="Angie Thompson" userId="9ea5a8c9-a427-4163-a9f8-b5d3a49b8c6a" providerId="ADAL" clId="{3D6DD0E3-830E-40CC-8F47-FB54B211635A}" dt="2022-08-31T13:49:31.733" v="514" actId="478"/>
          <ac:picMkLst>
            <pc:docMk/>
            <pc:sldMk cId="4056851067" sldId="355"/>
            <ac:picMk id="6" creationId="{EC1722B2-D4F8-058D-D02F-6561896E85B0}"/>
          </ac:picMkLst>
        </pc:picChg>
      </pc:sldChg>
      <pc:sldChg chg="addSp delSp modSp add mod">
        <pc:chgData name="Angie Thompson" userId="9ea5a8c9-a427-4163-a9f8-b5d3a49b8c6a" providerId="ADAL" clId="{3D6DD0E3-830E-40CC-8F47-FB54B211635A}" dt="2022-08-31T13:55:31.472" v="556"/>
        <pc:sldMkLst>
          <pc:docMk/>
          <pc:sldMk cId="610723375" sldId="356"/>
        </pc:sldMkLst>
        <pc:picChg chg="del">
          <ac:chgData name="Angie Thompson" userId="9ea5a8c9-a427-4163-a9f8-b5d3a49b8c6a" providerId="ADAL" clId="{3D6DD0E3-830E-40CC-8F47-FB54B211635A}" dt="2022-08-31T13:51:29.888" v="545" actId="478"/>
          <ac:picMkLst>
            <pc:docMk/>
            <pc:sldMk cId="610723375" sldId="356"/>
            <ac:picMk id="3" creationId="{11F59F85-97D5-DCC1-6F67-37D34EB9DD16}"/>
          </ac:picMkLst>
        </pc:picChg>
        <pc:picChg chg="add mod modCrop">
          <ac:chgData name="Angie Thompson" userId="9ea5a8c9-a427-4163-a9f8-b5d3a49b8c6a" providerId="ADAL" clId="{3D6DD0E3-830E-40CC-8F47-FB54B211635A}" dt="2022-08-31T13:52:10.012" v="554" actId="1076"/>
          <ac:picMkLst>
            <pc:docMk/>
            <pc:sldMk cId="610723375" sldId="356"/>
            <ac:picMk id="4" creationId="{049ABE5B-89F8-DF62-353D-2FC6F9A59EE9}"/>
          </ac:picMkLst>
        </pc:picChg>
        <pc:picChg chg="add del mod">
          <ac:chgData name="Angie Thompson" userId="9ea5a8c9-a427-4163-a9f8-b5d3a49b8c6a" providerId="ADAL" clId="{3D6DD0E3-830E-40CC-8F47-FB54B211635A}" dt="2022-08-31T13:55:31.472" v="556"/>
          <ac:picMkLst>
            <pc:docMk/>
            <pc:sldMk cId="610723375" sldId="356"/>
            <ac:picMk id="5" creationId="{289D6DCD-9F06-A5DF-43D1-D9E1697EF107}"/>
          </ac:picMkLst>
        </pc:picChg>
      </pc:sldChg>
      <pc:sldChg chg="addSp delSp modSp add mod">
        <pc:chgData name="Angie Thompson" userId="9ea5a8c9-a427-4163-a9f8-b5d3a49b8c6a" providerId="ADAL" clId="{3D6DD0E3-830E-40CC-8F47-FB54B211635A}" dt="2022-08-31T13:57:02.603" v="571" actId="14100"/>
        <pc:sldMkLst>
          <pc:docMk/>
          <pc:sldMk cId="1810899240" sldId="357"/>
        </pc:sldMkLst>
        <pc:picChg chg="add mod modCrop">
          <ac:chgData name="Angie Thompson" userId="9ea5a8c9-a427-4163-a9f8-b5d3a49b8c6a" providerId="ADAL" clId="{3D6DD0E3-830E-40CC-8F47-FB54B211635A}" dt="2022-08-31T13:57:02.603" v="571" actId="14100"/>
          <ac:picMkLst>
            <pc:docMk/>
            <pc:sldMk cId="1810899240" sldId="357"/>
            <ac:picMk id="3" creationId="{6E2F109F-996F-17CD-2912-0E836244465D}"/>
          </ac:picMkLst>
        </pc:picChg>
        <pc:picChg chg="del">
          <ac:chgData name="Angie Thompson" userId="9ea5a8c9-a427-4163-a9f8-b5d3a49b8c6a" providerId="ADAL" clId="{3D6DD0E3-830E-40CC-8F47-FB54B211635A}" dt="2022-08-31T13:55:38.236" v="558" actId="478"/>
          <ac:picMkLst>
            <pc:docMk/>
            <pc:sldMk cId="1810899240" sldId="357"/>
            <ac:picMk id="4" creationId="{049ABE5B-89F8-DF62-353D-2FC6F9A59EE9}"/>
          </ac:picMkLst>
        </pc:picChg>
      </pc:sldChg>
      <pc:sldChg chg="addSp delSp modSp add mod">
        <pc:chgData name="Angie Thompson" userId="9ea5a8c9-a427-4163-a9f8-b5d3a49b8c6a" providerId="ADAL" clId="{3D6DD0E3-830E-40CC-8F47-FB54B211635A}" dt="2022-08-31T13:58:09.371" v="586" actId="1035"/>
        <pc:sldMkLst>
          <pc:docMk/>
          <pc:sldMk cId="2349864403" sldId="358"/>
        </pc:sldMkLst>
        <pc:picChg chg="del">
          <ac:chgData name="Angie Thompson" userId="9ea5a8c9-a427-4163-a9f8-b5d3a49b8c6a" providerId="ADAL" clId="{3D6DD0E3-830E-40CC-8F47-FB54B211635A}" dt="2022-08-31T13:57:15.931" v="573" actId="478"/>
          <ac:picMkLst>
            <pc:docMk/>
            <pc:sldMk cId="2349864403" sldId="358"/>
            <ac:picMk id="3" creationId="{6E2F109F-996F-17CD-2912-0E836244465D}"/>
          </ac:picMkLst>
        </pc:picChg>
        <pc:picChg chg="add mod modCrop">
          <ac:chgData name="Angie Thompson" userId="9ea5a8c9-a427-4163-a9f8-b5d3a49b8c6a" providerId="ADAL" clId="{3D6DD0E3-830E-40CC-8F47-FB54B211635A}" dt="2022-08-31T13:58:09.371" v="586" actId="1035"/>
          <ac:picMkLst>
            <pc:docMk/>
            <pc:sldMk cId="2349864403" sldId="358"/>
            <ac:picMk id="4" creationId="{9CBEC80D-12C1-27BD-E42F-B3AD78438391}"/>
          </ac:picMkLst>
        </pc:picChg>
      </pc:sldChg>
      <pc:sldChg chg="addSp delSp modSp add mod">
        <pc:chgData name="Angie Thompson" userId="9ea5a8c9-a427-4163-a9f8-b5d3a49b8c6a" providerId="ADAL" clId="{3D6DD0E3-830E-40CC-8F47-FB54B211635A}" dt="2022-08-31T13:59:06.229" v="607" actId="1036"/>
        <pc:sldMkLst>
          <pc:docMk/>
          <pc:sldMk cId="2714555996" sldId="359"/>
        </pc:sldMkLst>
        <pc:picChg chg="add mod modCrop">
          <ac:chgData name="Angie Thompson" userId="9ea5a8c9-a427-4163-a9f8-b5d3a49b8c6a" providerId="ADAL" clId="{3D6DD0E3-830E-40CC-8F47-FB54B211635A}" dt="2022-08-31T13:59:06.229" v="607" actId="1036"/>
          <ac:picMkLst>
            <pc:docMk/>
            <pc:sldMk cId="2714555996" sldId="359"/>
            <ac:picMk id="3" creationId="{FAA6BFCD-FBED-AF84-727B-141F0343B963}"/>
          </ac:picMkLst>
        </pc:picChg>
        <pc:picChg chg="del">
          <ac:chgData name="Angie Thompson" userId="9ea5a8c9-a427-4163-a9f8-b5d3a49b8c6a" providerId="ADAL" clId="{3D6DD0E3-830E-40CC-8F47-FB54B211635A}" dt="2022-08-31T13:58:25.740" v="588" actId="478"/>
          <ac:picMkLst>
            <pc:docMk/>
            <pc:sldMk cId="2714555996" sldId="359"/>
            <ac:picMk id="4" creationId="{9CBEC80D-12C1-27BD-E42F-B3AD78438391}"/>
          </ac:picMkLst>
        </pc:picChg>
      </pc:sldChg>
      <pc:sldChg chg="addSp delSp add mod">
        <pc:chgData name="Angie Thompson" userId="9ea5a8c9-a427-4163-a9f8-b5d3a49b8c6a" providerId="ADAL" clId="{3D6DD0E3-830E-40CC-8F47-FB54B211635A}" dt="2022-08-31T14:00:03.634" v="612" actId="22"/>
        <pc:sldMkLst>
          <pc:docMk/>
          <pc:sldMk cId="4003790716" sldId="360"/>
        </pc:sldMkLst>
        <pc:picChg chg="del">
          <ac:chgData name="Angie Thompson" userId="9ea5a8c9-a427-4163-a9f8-b5d3a49b8c6a" providerId="ADAL" clId="{3D6DD0E3-830E-40CC-8F47-FB54B211635A}" dt="2022-08-31T13:59:32.291" v="610" actId="478"/>
          <ac:picMkLst>
            <pc:docMk/>
            <pc:sldMk cId="4003790716" sldId="360"/>
            <ac:picMk id="2" creationId="{5A6BF16B-9D97-804D-0F54-8C927A9D2CE2}"/>
          </ac:picMkLst>
        </pc:picChg>
        <pc:picChg chg="add">
          <ac:chgData name="Angie Thompson" userId="9ea5a8c9-a427-4163-a9f8-b5d3a49b8c6a" providerId="ADAL" clId="{3D6DD0E3-830E-40CC-8F47-FB54B211635A}" dt="2022-08-31T14:00:03.634" v="612" actId="22"/>
          <ac:picMkLst>
            <pc:docMk/>
            <pc:sldMk cId="4003790716" sldId="360"/>
            <ac:picMk id="4" creationId="{02480949-4D7F-F40C-E66C-D25E8BA1F368}"/>
          </ac:picMkLst>
        </pc:picChg>
        <pc:picChg chg="del">
          <ac:chgData name="Angie Thompson" userId="9ea5a8c9-a427-4163-a9f8-b5d3a49b8c6a" providerId="ADAL" clId="{3D6DD0E3-830E-40CC-8F47-FB54B211635A}" dt="2022-08-31T13:59:30.428" v="609" actId="478"/>
          <ac:picMkLst>
            <pc:docMk/>
            <pc:sldMk cId="4003790716" sldId="360"/>
            <ac:picMk id="6" creationId="{8F128330-CE3F-CBD6-FD32-FD53CC1FDB8A}"/>
          </ac:picMkLst>
        </pc:picChg>
      </pc:sldChg>
      <pc:sldChg chg="addSp add mod">
        <pc:chgData name="Angie Thompson" userId="9ea5a8c9-a427-4163-a9f8-b5d3a49b8c6a" providerId="ADAL" clId="{3D6DD0E3-830E-40CC-8F47-FB54B211635A}" dt="2022-08-31T14:00:06.633" v="613" actId="22"/>
        <pc:sldMkLst>
          <pc:docMk/>
          <pc:sldMk cId="1541737151" sldId="361"/>
        </pc:sldMkLst>
        <pc:picChg chg="add">
          <ac:chgData name="Angie Thompson" userId="9ea5a8c9-a427-4163-a9f8-b5d3a49b8c6a" providerId="ADAL" clId="{3D6DD0E3-830E-40CC-8F47-FB54B211635A}" dt="2022-08-31T14:00:06.633" v="613" actId="22"/>
          <ac:picMkLst>
            <pc:docMk/>
            <pc:sldMk cId="1541737151" sldId="361"/>
            <ac:picMk id="3" creationId="{42609304-931A-8D88-3DC2-AE24D16E7DAF}"/>
          </ac:picMkLst>
        </pc:picChg>
      </pc:sldChg>
    </pc:docChg>
  </pc:docChgLst>
  <pc:docChgLst>
    <pc:chgData name="Julia Roberts" userId="4592f022-ff50-4c45-822c-dd735fb108db" providerId="ADAL" clId="{ADD4257C-153A-4791-96F4-689840A29D0A}"/>
    <pc:docChg chg="undo custSel modSld">
      <pc:chgData name="Julia Roberts" userId="4592f022-ff50-4c45-822c-dd735fb108db" providerId="ADAL" clId="{ADD4257C-153A-4791-96F4-689840A29D0A}" dt="2022-09-08T14:52:00.510" v="14"/>
      <pc:docMkLst>
        <pc:docMk/>
      </pc:docMkLst>
      <pc:sldChg chg="modSp mod addCm modCm">
        <pc:chgData name="Julia Roberts" userId="4592f022-ff50-4c45-822c-dd735fb108db" providerId="ADAL" clId="{ADD4257C-153A-4791-96F4-689840A29D0A}" dt="2022-09-08T14:52:00.510" v="14"/>
        <pc:sldMkLst>
          <pc:docMk/>
          <pc:sldMk cId="3907738303" sldId="327"/>
        </pc:sldMkLst>
        <pc:spChg chg="mod">
          <ac:chgData name="Julia Roberts" userId="4592f022-ff50-4c45-822c-dd735fb108db" providerId="ADAL" clId="{ADD4257C-153A-4791-96F4-689840A29D0A}" dt="2022-09-08T14:43:11.087" v="10" actId="113"/>
          <ac:spMkLst>
            <pc:docMk/>
            <pc:sldMk cId="3907738303" sldId="327"/>
            <ac:spMk id="2" creationId="{D532AD5C-E3A2-9647-B5B5-2602EA25007C}"/>
          </ac:spMkLst>
        </pc:spChg>
      </pc:sldChg>
      <pc:sldChg chg="modSp mod">
        <pc:chgData name="Julia Roberts" userId="4592f022-ff50-4c45-822c-dd735fb108db" providerId="ADAL" clId="{ADD4257C-153A-4791-96F4-689840A29D0A}" dt="2022-09-08T14:49:06.469" v="13" actId="20577"/>
        <pc:sldMkLst>
          <pc:docMk/>
          <pc:sldMk cId="2565324665" sldId="367"/>
        </pc:sldMkLst>
        <pc:spChg chg="mod">
          <ac:chgData name="Julia Roberts" userId="4592f022-ff50-4c45-822c-dd735fb108db" providerId="ADAL" clId="{ADD4257C-153A-4791-96F4-689840A29D0A}" dt="2022-09-08T14:49:06.469" v="13" actId="20577"/>
          <ac:spMkLst>
            <pc:docMk/>
            <pc:sldMk cId="2565324665" sldId="367"/>
            <ac:spMk id="2" creationId="{8DBB7AE3-B4A8-5E41-8003-5DD18A8CC740}"/>
          </ac:spMkLst>
        </pc:spChg>
      </pc:sldChg>
    </pc:docChg>
  </pc:docChgLst>
  <pc:docChgLst>
    <pc:chgData name="Julia Roberts" userId="S::julia.roberts@rcot.co.uk::4592f022-ff50-4c45-822c-dd735fb108db" providerId="AD" clId="Web-{95B49C0C-40DD-8B1C-35BE-5BCB9CC69EBC}"/>
    <pc:docChg chg="modSld">
      <pc:chgData name="Julia Roberts" userId="S::julia.roberts@rcot.co.uk::4592f022-ff50-4c45-822c-dd735fb108db" providerId="AD" clId="Web-{95B49C0C-40DD-8B1C-35BE-5BCB9CC69EBC}" dt="2022-09-08T14:42:17.918" v="13" actId="20577"/>
      <pc:docMkLst>
        <pc:docMk/>
      </pc:docMkLst>
      <pc:sldChg chg="modSp">
        <pc:chgData name="Julia Roberts" userId="S::julia.roberts@rcot.co.uk::4592f022-ff50-4c45-822c-dd735fb108db" providerId="AD" clId="Web-{95B49C0C-40DD-8B1C-35BE-5BCB9CC69EBC}" dt="2022-09-08T14:42:17.918" v="13" actId="20577"/>
        <pc:sldMkLst>
          <pc:docMk/>
          <pc:sldMk cId="3907738303" sldId="327"/>
        </pc:sldMkLst>
        <pc:spChg chg="mod">
          <ac:chgData name="Julia Roberts" userId="S::julia.roberts@rcot.co.uk::4592f022-ff50-4c45-822c-dd735fb108db" providerId="AD" clId="Web-{95B49C0C-40DD-8B1C-35BE-5BCB9CC69EBC}" dt="2022-09-08T14:42:17.918" v="13" actId="20577"/>
          <ac:spMkLst>
            <pc:docMk/>
            <pc:sldMk cId="3907738303" sldId="327"/>
            <ac:spMk id="2" creationId="{D532AD5C-E3A2-9647-B5B5-2602EA25007C}"/>
          </ac:spMkLst>
        </pc:spChg>
      </pc:sldChg>
    </pc:docChg>
  </pc:docChgLst>
  <pc:docChgLst>
    <pc:chgData name="Angie Thompson" userId="9ea5a8c9-a427-4163-a9f8-b5d3a49b8c6a" providerId="ADAL" clId="{7BAE6331-0C79-42CE-B7F8-4AF7AF7CD078}"/>
    <pc:docChg chg="undo redo custSel addSld delSld modSld sldOrd">
      <pc:chgData name="Angie Thompson" userId="9ea5a8c9-a427-4163-a9f8-b5d3a49b8c6a" providerId="ADAL" clId="{7BAE6331-0C79-42CE-B7F8-4AF7AF7CD078}" dt="2022-09-09T14:00:19.393" v="1580" actId="1036"/>
      <pc:docMkLst>
        <pc:docMk/>
      </pc:docMkLst>
      <pc:sldChg chg="del">
        <pc:chgData name="Angie Thompson" userId="9ea5a8c9-a427-4163-a9f8-b5d3a49b8c6a" providerId="ADAL" clId="{7BAE6331-0C79-42CE-B7F8-4AF7AF7CD078}" dt="2022-09-02T11:45:26.373" v="1518" actId="47"/>
        <pc:sldMkLst>
          <pc:docMk/>
          <pc:sldMk cId="2367429226" sldId="316"/>
        </pc:sldMkLst>
      </pc:sldChg>
      <pc:sldChg chg="del">
        <pc:chgData name="Angie Thompson" userId="9ea5a8c9-a427-4163-a9f8-b5d3a49b8c6a" providerId="ADAL" clId="{7BAE6331-0C79-42CE-B7F8-4AF7AF7CD078}" dt="2022-09-02T11:45:27.207" v="1519" actId="47"/>
        <pc:sldMkLst>
          <pc:docMk/>
          <pc:sldMk cId="518467953" sldId="317"/>
        </pc:sldMkLst>
      </pc:sldChg>
      <pc:sldChg chg="modSp mod delCm modCm modNotes modNotesTx">
        <pc:chgData name="Angie Thompson" userId="9ea5a8c9-a427-4163-a9f8-b5d3a49b8c6a" providerId="ADAL" clId="{7BAE6331-0C79-42CE-B7F8-4AF7AF7CD078}" dt="2022-09-09T13:57:47.130" v="1563"/>
        <pc:sldMkLst>
          <pc:docMk/>
          <pc:sldMk cId="3907738303" sldId="327"/>
        </pc:sldMkLst>
        <pc:spChg chg="mod">
          <ac:chgData name="Angie Thompson" userId="9ea5a8c9-a427-4163-a9f8-b5d3a49b8c6a" providerId="ADAL" clId="{7BAE6331-0C79-42CE-B7F8-4AF7AF7CD078}" dt="2022-09-09T13:57:41.214" v="1562" actId="255"/>
          <ac:spMkLst>
            <pc:docMk/>
            <pc:sldMk cId="3907738303" sldId="327"/>
            <ac:spMk id="2" creationId="{D532AD5C-E3A2-9647-B5B5-2602EA25007C}"/>
          </ac:spMkLst>
        </pc:spChg>
        <pc:spChg chg="mod">
          <ac:chgData name="Angie Thompson" userId="9ea5a8c9-a427-4163-a9f8-b5d3a49b8c6a" providerId="ADAL" clId="{7BAE6331-0C79-42CE-B7F8-4AF7AF7CD078}" dt="2022-08-30T11:26:40.699" v="139" actId="20577"/>
          <ac:spMkLst>
            <pc:docMk/>
            <pc:sldMk cId="3907738303" sldId="327"/>
            <ac:spMk id="3" creationId="{4467734F-CFA8-7F49-AAF7-B0FF528A4ED3}"/>
          </ac:spMkLst>
        </pc:spChg>
      </pc:sldChg>
      <pc:sldChg chg="del">
        <pc:chgData name="Angie Thompson" userId="9ea5a8c9-a427-4163-a9f8-b5d3a49b8c6a" providerId="ADAL" clId="{7BAE6331-0C79-42CE-B7F8-4AF7AF7CD078}" dt="2022-08-30T12:39:59.200" v="297" actId="47"/>
        <pc:sldMkLst>
          <pc:docMk/>
          <pc:sldMk cId="1906014092" sldId="329"/>
        </pc:sldMkLst>
      </pc:sldChg>
      <pc:sldChg chg="addSp delSp modSp mod">
        <pc:chgData name="Angie Thompson" userId="9ea5a8c9-a427-4163-a9f8-b5d3a49b8c6a" providerId="ADAL" clId="{7BAE6331-0C79-42CE-B7F8-4AF7AF7CD078}" dt="2022-09-09T14:00:19.393" v="1580" actId="1036"/>
        <pc:sldMkLst>
          <pc:docMk/>
          <pc:sldMk cId="1836922195" sldId="330"/>
        </pc:sldMkLst>
        <pc:spChg chg="mod">
          <ac:chgData name="Angie Thompson" userId="9ea5a8c9-a427-4163-a9f8-b5d3a49b8c6a" providerId="ADAL" clId="{7BAE6331-0C79-42CE-B7F8-4AF7AF7CD078}" dt="2022-08-30T12:40:50.517" v="322" actId="948"/>
          <ac:spMkLst>
            <pc:docMk/>
            <pc:sldMk cId="1836922195" sldId="330"/>
            <ac:spMk id="2" creationId="{8DBB7AE3-B4A8-5E41-8003-5DD18A8CC740}"/>
          </ac:spMkLst>
        </pc:spChg>
        <pc:spChg chg="add del mod">
          <ac:chgData name="Angie Thompson" userId="9ea5a8c9-a427-4163-a9f8-b5d3a49b8c6a" providerId="ADAL" clId="{7BAE6331-0C79-42CE-B7F8-4AF7AF7CD078}" dt="2022-08-30T12:40:15.002" v="317" actId="20577"/>
          <ac:spMkLst>
            <pc:docMk/>
            <pc:sldMk cId="1836922195" sldId="330"/>
            <ac:spMk id="3" creationId="{DBC5CB8B-394E-6342-9DA9-238B7B1EF153}"/>
          </ac:spMkLst>
        </pc:spChg>
        <pc:picChg chg="del">
          <ac:chgData name="Angie Thompson" userId="9ea5a8c9-a427-4163-a9f8-b5d3a49b8c6a" providerId="ADAL" clId="{7BAE6331-0C79-42CE-B7F8-4AF7AF7CD078}" dt="2022-09-09T14:00:05.026" v="1564" actId="478"/>
          <ac:picMkLst>
            <pc:docMk/>
            <pc:sldMk cId="1836922195" sldId="330"/>
            <ac:picMk id="5" creationId="{99341E20-E15D-688A-3099-37A8271696AF}"/>
          </ac:picMkLst>
        </pc:picChg>
        <pc:picChg chg="add mod">
          <ac:chgData name="Angie Thompson" userId="9ea5a8c9-a427-4163-a9f8-b5d3a49b8c6a" providerId="ADAL" clId="{7BAE6331-0C79-42CE-B7F8-4AF7AF7CD078}" dt="2022-09-09T14:00:19.393" v="1580" actId="1036"/>
          <ac:picMkLst>
            <pc:docMk/>
            <pc:sldMk cId="1836922195" sldId="330"/>
            <ac:picMk id="6" creationId="{C3E8935E-5B83-CA97-E8EA-6B5C0F68CF49}"/>
          </ac:picMkLst>
        </pc:picChg>
      </pc:sldChg>
      <pc:sldChg chg="addSp delSp modSp mod">
        <pc:chgData name="Angie Thompson" userId="9ea5a8c9-a427-4163-a9f8-b5d3a49b8c6a" providerId="ADAL" clId="{7BAE6331-0C79-42CE-B7F8-4AF7AF7CD078}" dt="2022-08-30T12:51:57.590" v="438" actId="20577"/>
        <pc:sldMkLst>
          <pc:docMk/>
          <pc:sldMk cId="2479504416" sldId="332"/>
        </pc:sldMkLst>
        <pc:spChg chg="mod">
          <ac:chgData name="Angie Thompson" userId="9ea5a8c9-a427-4163-a9f8-b5d3a49b8c6a" providerId="ADAL" clId="{7BAE6331-0C79-42CE-B7F8-4AF7AF7CD078}" dt="2022-08-30T12:51:57.590" v="438" actId="20577"/>
          <ac:spMkLst>
            <pc:docMk/>
            <pc:sldMk cId="2479504416" sldId="332"/>
            <ac:spMk id="2" creationId="{049E6C93-7A2F-A14B-A442-E11BD5E54E36}"/>
          </ac:spMkLst>
        </pc:spChg>
        <pc:spChg chg="del">
          <ac:chgData name="Angie Thompson" userId="9ea5a8c9-a427-4163-a9f8-b5d3a49b8c6a" providerId="ADAL" clId="{7BAE6331-0C79-42CE-B7F8-4AF7AF7CD078}" dt="2022-08-30T12:48:03.947" v="361" actId="478"/>
          <ac:spMkLst>
            <pc:docMk/>
            <pc:sldMk cId="2479504416" sldId="332"/>
            <ac:spMk id="3" creationId="{5F081DA9-2434-AE43-8647-3DD9C9A4A7C6}"/>
          </ac:spMkLst>
        </pc:spChg>
        <pc:spChg chg="del mod">
          <ac:chgData name="Angie Thompson" userId="9ea5a8c9-a427-4163-a9f8-b5d3a49b8c6a" providerId="ADAL" clId="{7BAE6331-0C79-42CE-B7F8-4AF7AF7CD078}" dt="2022-08-30T12:48:15.024" v="364" actId="478"/>
          <ac:spMkLst>
            <pc:docMk/>
            <pc:sldMk cId="2479504416" sldId="332"/>
            <ac:spMk id="4" creationId="{56649D97-8437-9043-91C2-C1E60B031950}"/>
          </ac:spMkLst>
        </pc:spChg>
        <pc:spChg chg="mod">
          <ac:chgData name="Angie Thompson" userId="9ea5a8c9-a427-4163-a9f8-b5d3a49b8c6a" providerId="ADAL" clId="{7BAE6331-0C79-42CE-B7F8-4AF7AF7CD078}" dt="2022-08-30T12:48:24.066" v="371" actId="20577"/>
          <ac:spMkLst>
            <pc:docMk/>
            <pc:sldMk cId="2479504416" sldId="332"/>
            <ac:spMk id="6" creationId="{7F219224-04F4-B5B8-D7F0-DCE65BD7D5B9}"/>
          </ac:spMkLst>
        </pc:spChg>
        <pc:spChg chg="mod">
          <ac:chgData name="Angie Thompson" userId="9ea5a8c9-a427-4163-a9f8-b5d3a49b8c6a" providerId="ADAL" clId="{7BAE6331-0C79-42CE-B7F8-4AF7AF7CD078}" dt="2022-08-30T12:48:49.894" v="392" actId="20577"/>
          <ac:spMkLst>
            <pc:docMk/>
            <pc:sldMk cId="2479504416" sldId="332"/>
            <ac:spMk id="7" creationId="{94D40165-C306-ECA6-7A37-AA79C661019A}"/>
          </ac:spMkLst>
        </pc:spChg>
        <pc:spChg chg="mod">
          <ac:chgData name="Angie Thompson" userId="9ea5a8c9-a427-4163-a9f8-b5d3a49b8c6a" providerId="ADAL" clId="{7BAE6331-0C79-42CE-B7F8-4AF7AF7CD078}" dt="2022-08-30T12:48:11.791" v="363"/>
          <ac:spMkLst>
            <pc:docMk/>
            <pc:sldMk cId="2479504416" sldId="332"/>
            <ac:spMk id="8" creationId="{F491D01E-BED3-7356-818B-68DB7CA17892}"/>
          </ac:spMkLst>
        </pc:spChg>
        <pc:spChg chg="mod">
          <ac:chgData name="Angie Thompson" userId="9ea5a8c9-a427-4163-a9f8-b5d3a49b8c6a" providerId="ADAL" clId="{7BAE6331-0C79-42CE-B7F8-4AF7AF7CD078}" dt="2022-08-30T12:51:27.879" v="424" actId="6549"/>
          <ac:spMkLst>
            <pc:docMk/>
            <pc:sldMk cId="2479504416" sldId="332"/>
            <ac:spMk id="9" creationId="{926D2327-0167-6D93-F848-24B42CFBBA9A}"/>
          </ac:spMkLst>
        </pc:spChg>
        <pc:spChg chg="del mod">
          <ac:chgData name="Angie Thompson" userId="9ea5a8c9-a427-4163-a9f8-b5d3a49b8c6a" providerId="ADAL" clId="{7BAE6331-0C79-42CE-B7F8-4AF7AF7CD078}" dt="2022-08-30T12:48:53.120" v="393" actId="478"/>
          <ac:spMkLst>
            <pc:docMk/>
            <pc:sldMk cId="2479504416" sldId="332"/>
            <ac:spMk id="10" creationId="{2F2AFF40-AFF4-FE3D-0796-990E25F4CB20}"/>
          </ac:spMkLst>
        </pc:spChg>
        <pc:spChg chg="mod">
          <ac:chgData name="Angie Thompson" userId="9ea5a8c9-a427-4163-a9f8-b5d3a49b8c6a" providerId="ADAL" clId="{7BAE6331-0C79-42CE-B7F8-4AF7AF7CD078}" dt="2022-08-30T12:48:11.791" v="363"/>
          <ac:spMkLst>
            <pc:docMk/>
            <pc:sldMk cId="2479504416" sldId="332"/>
            <ac:spMk id="11" creationId="{74379A33-D310-B171-7C7B-4D540521B1BD}"/>
          </ac:spMkLst>
        </pc:spChg>
        <pc:spChg chg="mod">
          <ac:chgData name="Angie Thompson" userId="9ea5a8c9-a427-4163-a9f8-b5d3a49b8c6a" providerId="ADAL" clId="{7BAE6331-0C79-42CE-B7F8-4AF7AF7CD078}" dt="2022-08-30T12:48:11.791" v="363"/>
          <ac:spMkLst>
            <pc:docMk/>
            <pc:sldMk cId="2479504416" sldId="332"/>
            <ac:spMk id="12" creationId="{D0BB1184-F83F-3615-DC5D-0FDFD01A318C}"/>
          </ac:spMkLst>
        </pc:spChg>
        <pc:spChg chg="mod">
          <ac:chgData name="Angie Thompson" userId="9ea5a8c9-a427-4163-a9f8-b5d3a49b8c6a" providerId="ADAL" clId="{7BAE6331-0C79-42CE-B7F8-4AF7AF7CD078}" dt="2022-08-30T12:51:07.077" v="406" actId="6549"/>
          <ac:spMkLst>
            <pc:docMk/>
            <pc:sldMk cId="2479504416" sldId="332"/>
            <ac:spMk id="13" creationId="{612D98DC-3931-38AC-BECF-CA5B0B19667B}"/>
          </ac:spMkLst>
        </pc:spChg>
        <pc:spChg chg="mod">
          <ac:chgData name="Angie Thompson" userId="9ea5a8c9-a427-4163-a9f8-b5d3a49b8c6a" providerId="ADAL" clId="{7BAE6331-0C79-42CE-B7F8-4AF7AF7CD078}" dt="2022-08-30T12:51:10.202" v="410" actId="20577"/>
          <ac:spMkLst>
            <pc:docMk/>
            <pc:sldMk cId="2479504416" sldId="332"/>
            <ac:spMk id="14" creationId="{49CFB39E-678F-7ED4-6C5C-A5371F8FD9CB}"/>
          </ac:spMkLst>
        </pc:spChg>
        <pc:grpChg chg="add mod">
          <ac:chgData name="Angie Thompson" userId="9ea5a8c9-a427-4163-a9f8-b5d3a49b8c6a" providerId="ADAL" clId="{7BAE6331-0C79-42CE-B7F8-4AF7AF7CD078}" dt="2022-08-30T12:49:18.217" v="396" actId="1076"/>
          <ac:grpSpMkLst>
            <pc:docMk/>
            <pc:sldMk cId="2479504416" sldId="332"/>
            <ac:grpSpMk id="5" creationId="{68DC6D59-44FA-4C4A-1333-1C9C11C01D04}"/>
          </ac:grpSpMkLst>
        </pc:grpChg>
        <pc:cxnChg chg="del mod">
          <ac:chgData name="Angie Thompson" userId="9ea5a8c9-a427-4163-a9f8-b5d3a49b8c6a" providerId="ADAL" clId="{7BAE6331-0C79-42CE-B7F8-4AF7AF7CD078}" dt="2022-08-30T12:51:35.104" v="425" actId="478"/>
          <ac:cxnSpMkLst>
            <pc:docMk/>
            <pc:sldMk cId="2479504416" sldId="332"/>
            <ac:cxnSpMk id="15" creationId="{326E1CDF-9329-D7FA-6D17-F3D1495E1524}"/>
          </ac:cxnSpMkLst>
        </pc:cxnChg>
        <pc:cxnChg chg="add mod">
          <ac:chgData name="Angie Thompson" userId="9ea5a8c9-a427-4163-a9f8-b5d3a49b8c6a" providerId="ADAL" clId="{7BAE6331-0C79-42CE-B7F8-4AF7AF7CD078}" dt="2022-08-30T12:50:52.765" v="405" actId="13822"/>
          <ac:cxnSpMkLst>
            <pc:docMk/>
            <pc:sldMk cId="2479504416" sldId="332"/>
            <ac:cxnSpMk id="17" creationId="{D3720F1F-9B47-428D-4134-CF7FA5AFDB63}"/>
          </ac:cxnSpMkLst>
        </pc:cxnChg>
        <pc:cxnChg chg="add mod">
          <ac:chgData name="Angie Thompson" userId="9ea5a8c9-a427-4163-a9f8-b5d3a49b8c6a" providerId="ADAL" clId="{7BAE6331-0C79-42CE-B7F8-4AF7AF7CD078}" dt="2022-08-30T12:50:52.765" v="405" actId="13822"/>
          <ac:cxnSpMkLst>
            <pc:docMk/>
            <pc:sldMk cId="2479504416" sldId="332"/>
            <ac:cxnSpMk id="19" creationId="{4454A316-8332-2B04-04F8-4FCAA396D72F}"/>
          </ac:cxnSpMkLst>
        </pc:cxnChg>
        <pc:cxnChg chg="add mod">
          <ac:chgData name="Angie Thompson" userId="9ea5a8c9-a427-4163-a9f8-b5d3a49b8c6a" providerId="ADAL" clId="{7BAE6331-0C79-42CE-B7F8-4AF7AF7CD078}" dt="2022-08-30T12:50:52.765" v="405" actId="13822"/>
          <ac:cxnSpMkLst>
            <pc:docMk/>
            <pc:sldMk cId="2479504416" sldId="332"/>
            <ac:cxnSpMk id="21" creationId="{8692A8F4-4116-07A7-FEFD-8053D7B7D1AD}"/>
          </ac:cxnSpMkLst>
        </pc:cxnChg>
        <pc:cxnChg chg="add mod">
          <ac:chgData name="Angie Thompson" userId="9ea5a8c9-a427-4163-a9f8-b5d3a49b8c6a" providerId="ADAL" clId="{7BAE6331-0C79-42CE-B7F8-4AF7AF7CD078}" dt="2022-08-30T12:50:52.765" v="405" actId="13822"/>
          <ac:cxnSpMkLst>
            <pc:docMk/>
            <pc:sldMk cId="2479504416" sldId="332"/>
            <ac:cxnSpMk id="23" creationId="{FDB921C1-E3D7-028C-2EFB-BF1A61CB19A8}"/>
          </ac:cxnSpMkLst>
        </pc:cxnChg>
        <pc:cxnChg chg="add mod">
          <ac:chgData name="Angie Thompson" userId="9ea5a8c9-a427-4163-a9f8-b5d3a49b8c6a" providerId="ADAL" clId="{7BAE6331-0C79-42CE-B7F8-4AF7AF7CD078}" dt="2022-08-30T12:51:27.879" v="424" actId="6549"/>
          <ac:cxnSpMkLst>
            <pc:docMk/>
            <pc:sldMk cId="2479504416" sldId="332"/>
            <ac:cxnSpMk id="26" creationId="{31CB9E5D-390B-4DA3-2CE9-594F8E20FF46}"/>
          </ac:cxnSpMkLst>
        </pc:cxnChg>
        <pc:cxnChg chg="add mod">
          <ac:chgData name="Angie Thompson" userId="9ea5a8c9-a427-4163-a9f8-b5d3a49b8c6a" providerId="ADAL" clId="{7BAE6331-0C79-42CE-B7F8-4AF7AF7CD078}" dt="2022-08-30T12:50:52.765" v="405" actId="13822"/>
          <ac:cxnSpMkLst>
            <pc:docMk/>
            <pc:sldMk cId="2479504416" sldId="332"/>
            <ac:cxnSpMk id="28" creationId="{F8F13E7E-196E-A6F4-76BE-8C40FEED147E}"/>
          </ac:cxnSpMkLst>
        </pc:cxnChg>
        <pc:cxnChg chg="add mod">
          <ac:chgData name="Angie Thompson" userId="9ea5a8c9-a427-4163-a9f8-b5d3a49b8c6a" providerId="ADAL" clId="{7BAE6331-0C79-42CE-B7F8-4AF7AF7CD078}" dt="2022-08-30T12:51:47.689" v="427" actId="13822"/>
          <ac:cxnSpMkLst>
            <pc:docMk/>
            <pc:sldMk cId="2479504416" sldId="332"/>
            <ac:cxnSpMk id="30" creationId="{F8F8928F-8A02-055E-86C4-093582E00F72}"/>
          </ac:cxnSpMkLst>
        </pc:cxnChg>
      </pc:sldChg>
      <pc:sldChg chg="modSp mod ord">
        <pc:chgData name="Angie Thompson" userId="9ea5a8c9-a427-4163-a9f8-b5d3a49b8c6a" providerId="ADAL" clId="{7BAE6331-0C79-42CE-B7F8-4AF7AF7CD078}" dt="2022-09-02T10:26:30.446" v="1214" actId="20577"/>
        <pc:sldMkLst>
          <pc:docMk/>
          <pc:sldMk cId="673733454" sldId="333"/>
        </pc:sldMkLst>
        <pc:spChg chg="mod">
          <ac:chgData name="Angie Thompson" userId="9ea5a8c9-a427-4163-a9f8-b5d3a49b8c6a" providerId="ADAL" clId="{7BAE6331-0C79-42CE-B7F8-4AF7AF7CD078}" dt="2022-09-02T10:26:30.446" v="1214" actId="20577"/>
          <ac:spMkLst>
            <pc:docMk/>
            <pc:sldMk cId="673733454" sldId="333"/>
            <ac:spMk id="2" creationId="{C8997FDC-F59F-DA41-AF36-552CAD458E86}"/>
          </ac:spMkLst>
        </pc:spChg>
      </pc:sldChg>
      <pc:sldChg chg="del">
        <pc:chgData name="Angie Thompson" userId="9ea5a8c9-a427-4163-a9f8-b5d3a49b8c6a" providerId="ADAL" clId="{7BAE6331-0C79-42CE-B7F8-4AF7AF7CD078}" dt="2022-09-02T11:45:24.137" v="1515" actId="47"/>
        <pc:sldMkLst>
          <pc:docMk/>
          <pc:sldMk cId="1273754495" sldId="334"/>
        </pc:sldMkLst>
      </pc:sldChg>
      <pc:sldChg chg="modSp mod ord">
        <pc:chgData name="Angie Thompson" userId="9ea5a8c9-a427-4163-a9f8-b5d3a49b8c6a" providerId="ADAL" clId="{7BAE6331-0C79-42CE-B7F8-4AF7AF7CD078}" dt="2022-09-02T11:44:41.021" v="1514" actId="20577"/>
        <pc:sldMkLst>
          <pc:docMk/>
          <pc:sldMk cId="819156965" sldId="335"/>
        </pc:sldMkLst>
        <pc:spChg chg="mod">
          <ac:chgData name="Angie Thompson" userId="9ea5a8c9-a427-4163-a9f8-b5d3a49b8c6a" providerId="ADAL" clId="{7BAE6331-0C79-42CE-B7F8-4AF7AF7CD078}" dt="2022-09-02T11:44:41.021" v="1514" actId="20577"/>
          <ac:spMkLst>
            <pc:docMk/>
            <pc:sldMk cId="819156965" sldId="335"/>
            <ac:spMk id="2" creationId="{9E2F5BCC-0BF8-4149-B20A-5D132F819738}"/>
          </ac:spMkLst>
        </pc:spChg>
      </pc:sldChg>
      <pc:sldChg chg="del">
        <pc:chgData name="Angie Thompson" userId="9ea5a8c9-a427-4163-a9f8-b5d3a49b8c6a" providerId="ADAL" clId="{7BAE6331-0C79-42CE-B7F8-4AF7AF7CD078}" dt="2022-09-02T11:45:25.038" v="1516" actId="47"/>
        <pc:sldMkLst>
          <pc:docMk/>
          <pc:sldMk cId="863428406" sldId="336"/>
        </pc:sldMkLst>
      </pc:sldChg>
      <pc:sldChg chg="del">
        <pc:chgData name="Angie Thompson" userId="9ea5a8c9-a427-4163-a9f8-b5d3a49b8c6a" providerId="ADAL" clId="{7BAE6331-0C79-42CE-B7F8-4AF7AF7CD078}" dt="2022-09-02T11:45:25.709" v="1517" actId="47"/>
        <pc:sldMkLst>
          <pc:docMk/>
          <pc:sldMk cId="2871777283" sldId="337"/>
        </pc:sldMkLst>
      </pc:sldChg>
      <pc:sldChg chg="del">
        <pc:chgData name="Angie Thompson" userId="9ea5a8c9-a427-4163-a9f8-b5d3a49b8c6a" providerId="ADAL" clId="{7BAE6331-0C79-42CE-B7F8-4AF7AF7CD078}" dt="2022-09-02T11:45:28.665" v="1521" actId="47"/>
        <pc:sldMkLst>
          <pc:docMk/>
          <pc:sldMk cId="889882696" sldId="339"/>
        </pc:sldMkLst>
      </pc:sldChg>
      <pc:sldChg chg="del">
        <pc:chgData name="Angie Thompson" userId="9ea5a8c9-a427-4163-a9f8-b5d3a49b8c6a" providerId="ADAL" clId="{7BAE6331-0C79-42CE-B7F8-4AF7AF7CD078}" dt="2022-09-02T11:45:29.283" v="1522" actId="47"/>
        <pc:sldMkLst>
          <pc:docMk/>
          <pc:sldMk cId="1295800059" sldId="340"/>
        </pc:sldMkLst>
      </pc:sldChg>
      <pc:sldChg chg="del">
        <pc:chgData name="Angie Thompson" userId="9ea5a8c9-a427-4163-a9f8-b5d3a49b8c6a" providerId="ADAL" clId="{7BAE6331-0C79-42CE-B7F8-4AF7AF7CD078}" dt="2022-09-02T11:45:29.887" v="1523" actId="47"/>
        <pc:sldMkLst>
          <pc:docMk/>
          <pc:sldMk cId="907468642" sldId="341"/>
        </pc:sldMkLst>
      </pc:sldChg>
      <pc:sldChg chg="ord">
        <pc:chgData name="Angie Thompson" userId="9ea5a8c9-a427-4163-a9f8-b5d3a49b8c6a" providerId="ADAL" clId="{7BAE6331-0C79-42CE-B7F8-4AF7AF7CD078}" dt="2022-09-02T11:45:38.880" v="1525"/>
        <pc:sldMkLst>
          <pc:docMk/>
          <pc:sldMk cId="142124618" sldId="342"/>
        </pc:sldMkLst>
      </pc:sldChg>
      <pc:sldChg chg="del">
        <pc:chgData name="Angie Thompson" userId="9ea5a8c9-a427-4163-a9f8-b5d3a49b8c6a" providerId="ADAL" clId="{7BAE6331-0C79-42CE-B7F8-4AF7AF7CD078}" dt="2022-09-02T11:45:51.538" v="1526" actId="47"/>
        <pc:sldMkLst>
          <pc:docMk/>
          <pc:sldMk cId="2790216353" sldId="343"/>
        </pc:sldMkLst>
      </pc:sldChg>
      <pc:sldChg chg="modSp mod">
        <pc:chgData name="Angie Thompson" userId="9ea5a8c9-a427-4163-a9f8-b5d3a49b8c6a" providerId="ADAL" clId="{7BAE6331-0C79-42CE-B7F8-4AF7AF7CD078}" dt="2022-09-02T11:46:13.240" v="1527" actId="6549"/>
        <pc:sldMkLst>
          <pc:docMk/>
          <pc:sldMk cId="2947121895" sldId="344"/>
        </pc:sldMkLst>
        <pc:spChg chg="mod">
          <ac:chgData name="Angie Thompson" userId="9ea5a8c9-a427-4163-a9f8-b5d3a49b8c6a" providerId="ADAL" clId="{7BAE6331-0C79-42CE-B7F8-4AF7AF7CD078}" dt="2022-08-30T11:30:24.492" v="218" actId="20577"/>
          <ac:spMkLst>
            <pc:docMk/>
            <pc:sldMk cId="2947121895" sldId="344"/>
            <ac:spMk id="2" creationId="{67067851-96EF-F142-B5C6-5A762AB0AC84}"/>
          </ac:spMkLst>
        </pc:spChg>
        <pc:spChg chg="mod">
          <ac:chgData name="Angie Thompson" userId="9ea5a8c9-a427-4163-a9f8-b5d3a49b8c6a" providerId="ADAL" clId="{7BAE6331-0C79-42CE-B7F8-4AF7AF7CD078}" dt="2022-09-02T11:46:13.240" v="1527" actId="6549"/>
          <ac:spMkLst>
            <pc:docMk/>
            <pc:sldMk cId="2947121895" sldId="344"/>
            <ac:spMk id="3" creationId="{275AC7C9-3049-4C4C-B448-7EADBB309258}"/>
          </ac:spMkLst>
        </pc:spChg>
      </pc:sldChg>
      <pc:sldChg chg="del">
        <pc:chgData name="Angie Thompson" userId="9ea5a8c9-a427-4163-a9f8-b5d3a49b8c6a" providerId="ADAL" clId="{7BAE6331-0C79-42CE-B7F8-4AF7AF7CD078}" dt="2022-09-02T11:45:28.016" v="1520" actId="47"/>
        <pc:sldMkLst>
          <pc:docMk/>
          <pc:sldMk cId="1166481885" sldId="347"/>
        </pc:sldMkLst>
      </pc:sldChg>
      <pc:sldChg chg="modSp add mod modNotesTx">
        <pc:chgData name="Angie Thompson" userId="9ea5a8c9-a427-4163-a9f8-b5d3a49b8c6a" providerId="ADAL" clId="{7BAE6331-0C79-42CE-B7F8-4AF7AF7CD078}" dt="2022-09-05T13:57:51.268" v="1542"/>
        <pc:sldMkLst>
          <pc:docMk/>
          <pc:sldMk cId="3120341690" sldId="348"/>
        </pc:sldMkLst>
        <pc:spChg chg="mod">
          <ac:chgData name="Angie Thompson" userId="9ea5a8c9-a427-4163-a9f8-b5d3a49b8c6a" providerId="ADAL" clId="{7BAE6331-0C79-42CE-B7F8-4AF7AF7CD078}" dt="2022-08-30T12:42:24.931" v="359" actId="948"/>
          <ac:spMkLst>
            <pc:docMk/>
            <pc:sldMk cId="3120341690" sldId="348"/>
            <ac:spMk id="2" creationId="{8DBB7AE3-B4A8-5E41-8003-5DD18A8CC740}"/>
          </ac:spMkLst>
        </pc:spChg>
        <pc:spChg chg="mod">
          <ac:chgData name="Angie Thompson" userId="9ea5a8c9-a427-4163-a9f8-b5d3a49b8c6a" providerId="ADAL" clId="{7BAE6331-0C79-42CE-B7F8-4AF7AF7CD078}" dt="2022-08-30T12:41:45.478" v="351" actId="20577"/>
          <ac:spMkLst>
            <pc:docMk/>
            <pc:sldMk cId="3120341690" sldId="348"/>
            <ac:spMk id="3" creationId="{DBC5CB8B-394E-6342-9DA9-238B7B1EF153}"/>
          </ac:spMkLst>
        </pc:spChg>
      </pc:sldChg>
      <pc:sldChg chg="modSp add mod modNotesTx">
        <pc:chgData name="Angie Thompson" userId="9ea5a8c9-a427-4163-a9f8-b5d3a49b8c6a" providerId="ADAL" clId="{7BAE6331-0C79-42CE-B7F8-4AF7AF7CD078}" dt="2022-08-30T13:31:47.337" v="580" actId="20577"/>
        <pc:sldMkLst>
          <pc:docMk/>
          <pc:sldMk cId="1519088922" sldId="349"/>
        </pc:sldMkLst>
        <pc:spChg chg="mod">
          <ac:chgData name="Angie Thompson" userId="9ea5a8c9-a427-4163-a9f8-b5d3a49b8c6a" providerId="ADAL" clId="{7BAE6331-0C79-42CE-B7F8-4AF7AF7CD078}" dt="2022-08-30T13:15:30.759" v="548" actId="13926"/>
          <ac:spMkLst>
            <pc:docMk/>
            <pc:sldMk cId="1519088922" sldId="349"/>
            <ac:spMk id="2" creationId="{8DBB7AE3-B4A8-5E41-8003-5DD18A8CC740}"/>
          </ac:spMkLst>
        </pc:spChg>
        <pc:spChg chg="mod">
          <ac:chgData name="Angie Thompson" userId="9ea5a8c9-a427-4163-a9f8-b5d3a49b8c6a" providerId="ADAL" clId="{7BAE6331-0C79-42CE-B7F8-4AF7AF7CD078}" dt="2022-08-30T13:31:47.337" v="580" actId="20577"/>
          <ac:spMkLst>
            <pc:docMk/>
            <pc:sldMk cId="1519088922" sldId="349"/>
            <ac:spMk id="3" creationId="{DBC5CB8B-394E-6342-9DA9-238B7B1EF153}"/>
          </ac:spMkLst>
        </pc:spChg>
      </pc:sldChg>
      <pc:sldChg chg="addSp delSp modSp mod ord modNotesTx">
        <pc:chgData name="Angie Thompson" userId="9ea5a8c9-a427-4163-a9f8-b5d3a49b8c6a" providerId="ADAL" clId="{7BAE6331-0C79-42CE-B7F8-4AF7AF7CD078}" dt="2022-09-05T14:02:38.989" v="1553" actId="20577"/>
        <pc:sldMkLst>
          <pc:docMk/>
          <pc:sldMk cId="2087638390" sldId="350"/>
        </pc:sldMkLst>
        <pc:spChg chg="add mod">
          <ac:chgData name="Angie Thompson" userId="9ea5a8c9-a427-4163-a9f8-b5d3a49b8c6a" providerId="ADAL" clId="{7BAE6331-0C79-42CE-B7F8-4AF7AF7CD078}" dt="2022-09-05T14:00:00.482" v="1552" actId="20577"/>
          <ac:spMkLst>
            <pc:docMk/>
            <pc:sldMk cId="2087638390" sldId="350"/>
            <ac:spMk id="3" creationId="{1511A238-5593-919E-6547-E304007E45F6}"/>
          </ac:spMkLst>
        </pc:spChg>
        <pc:spChg chg="add mod">
          <ac:chgData name="Angie Thompson" userId="9ea5a8c9-a427-4163-a9f8-b5d3a49b8c6a" providerId="ADAL" clId="{7BAE6331-0C79-42CE-B7F8-4AF7AF7CD078}" dt="2022-09-02T10:03:25.518" v="1064" actId="1036"/>
          <ac:spMkLst>
            <pc:docMk/>
            <pc:sldMk cId="2087638390" sldId="350"/>
            <ac:spMk id="4" creationId="{60CE4E91-6D20-CEFE-4A1D-C85C24903403}"/>
          </ac:spMkLst>
        </pc:spChg>
        <pc:spChg chg="add mod">
          <ac:chgData name="Angie Thompson" userId="9ea5a8c9-a427-4163-a9f8-b5d3a49b8c6a" providerId="ADAL" clId="{7BAE6331-0C79-42CE-B7F8-4AF7AF7CD078}" dt="2022-09-02T10:03:39.481" v="1075" actId="1038"/>
          <ac:spMkLst>
            <pc:docMk/>
            <pc:sldMk cId="2087638390" sldId="350"/>
            <ac:spMk id="6" creationId="{3266C145-5677-F278-36F2-F0706A63837B}"/>
          </ac:spMkLst>
        </pc:spChg>
        <pc:spChg chg="add mod">
          <ac:chgData name="Angie Thompson" userId="9ea5a8c9-a427-4163-a9f8-b5d3a49b8c6a" providerId="ADAL" clId="{7BAE6331-0C79-42CE-B7F8-4AF7AF7CD078}" dt="2022-09-02T10:03:39.481" v="1075" actId="1038"/>
          <ac:spMkLst>
            <pc:docMk/>
            <pc:sldMk cId="2087638390" sldId="350"/>
            <ac:spMk id="7" creationId="{E5ED3B68-D4F5-5996-006F-E916762F574F}"/>
          </ac:spMkLst>
        </pc:spChg>
        <pc:picChg chg="del">
          <ac:chgData name="Angie Thompson" userId="9ea5a8c9-a427-4163-a9f8-b5d3a49b8c6a" providerId="ADAL" clId="{7BAE6331-0C79-42CE-B7F8-4AF7AF7CD078}" dt="2022-09-02T10:02:11.589" v="999" actId="478"/>
          <ac:picMkLst>
            <pc:docMk/>
            <pc:sldMk cId="2087638390" sldId="350"/>
            <ac:picMk id="5" creationId="{7DAA9BDE-D238-B551-067F-10BA3024D9C1}"/>
          </ac:picMkLst>
        </pc:picChg>
      </pc:sldChg>
      <pc:sldChg chg="modNotesTx">
        <pc:chgData name="Angie Thompson" userId="9ea5a8c9-a427-4163-a9f8-b5d3a49b8c6a" providerId="ADAL" clId="{7BAE6331-0C79-42CE-B7F8-4AF7AF7CD078}" dt="2022-09-02T09:59:18.620" v="996" actId="6549"/>
        <pc:sldMkLst>
          <pc:docMk/>
          <pc:sldMk cId="3364438351" sldId="351"/>
        </pc:sldMkLst>
      </pc:sldChg>
      <pc:sldChg chg="modNotesTx">
        <pc:chgData name="Angie Thompson" userId="9ea5a8c9-a427-4163-a9f8-b5d3a49b8c6a" providerId="ADAL" clId="{7BAE6331-0C79-42CE-B7F8-4AF7AF7CD078}" dt="2022-09-02T09:13:22.982" v="583" actId="20577"/>
        <pc:sldMkLst>
          <pc:docMk/>
          <pc:sldMk cId="2848423114" sldId="352"/>
        </pc:sldMkLst>
      </pc:sldChg>
      <pc:sldChg chg="modNotesTx">
        <pc:chgData name="Angie Thompson" userId="9ea5a8c9-a427-4163-a9f8-b5d3a49b8c6a" providerId="ADAL" clId="{7BAE6331-0C79-42CE-B7F8-4AF7AF7CD078}" dt="2022-09-01T10:59:41.429" v="582" actId="20577"/>
        <pc:sldMkLst>
          <pc:docMk/>
          <pc:sldMk cId="3478931375" sldId="353"/>
        </pc:sldMkLst>
      </pc:sldChg>
      <pc:sldChg chg="addSp modSp mod modNotesTx">
        <pc:chgData name="Angie Thompson" userId="9ea5a8c9-a427-4163-a9f8-b5d3a49b8c6a" providerId="ADAL" clId="{7BAE6331-0C79-42CE-B7F8-4AF7AF7CD078}" dt="2022-09-02T09:15:54.444" v="683" actId="1035"/>
        <pc:sldMkLst>
          <pc:docMk/>
          <pc:sldMk cId="4003790716" sldId="360"/>
        </pc:sldMkLst>
        <pc:picChg chg="add mod modCrop">
          <ac:chgData name="Angie Thompson" userId="9ea5a8c9-a427-4163-a9f8-b5d3a49b8c6a" providerId="ADAL" clId="{7BAE6331-0C79-42CE-B7F8-4AF7AF7CD078}" dt="2022-09-02T09:15:54.444" v="683" actId="1035"/>
          <ac:picMkLst>
            <pc:docMk/>
            <pc:sldMk cId="4003790716" sldId="360"/>
            <ac:picMk id="2" creationId="{27B677CA-3F1D-2192-2B27-67A0C89ABC1D}"/>
          </ac:picMkLst>
        </pc:picChg>
        <pc:picChg chg="mod modCrop">
          <ac:chgData name="Angie Thompson" userId="9ea5a8c9-a427-4163-a9f8-b5d3a49b8c6a" providerId="ADAL" clId="{7BAE6331-0C79-42CE-B7F8-4AF7AF7CD078}" dt="2022-09-02T09:15:49.143" v="681" actId="1035"/>
          <ac:picMkLst>
            <pc:docMk/>
            <pc:sldMk cId="4003790716" sldId="360"/>
            <ac:picMk id="4" creationId="{02480949-4D7F-F40C-E66C-D25E8BA1F368}"/>
          </ac:picMkLst>
        </pc:picChg>
      </pc:sldChg>
      <pc:sldChg chg="addSp delSp modSp mod modNotesTx">
        <pc:chgData name="Angie Thompson" userId="9ea5a8c9-a427-4163-a9f8-b5d3a49b8c6a" providerId="ADAL" clId="{7BAE6331-0C79-42CE-B7F8-4AF7AF7CD078}" dt="2022-09-02T09:44:37.555" v="785" actId="22"/>
        <pc:sldMkLst>
          <pc:docMk/>
          <pc:sldMk cId="1541737151" sldId="361"/>
        </pc:sldMkLst>
        <pc:picChg chg="del mod modCrop">
          <ac:chgData name="Angie Thompson" userId="9ea5a8c9-a427-4163-a9f8-b5d3a49b8c6a" providerId="ADAL" clId="{7BAE6331-0C79-42CE-B7F8-4AF7AF7CD078}" dt="2022-09-02T09:41:11.404" v="689" actId="478"/>
          <ac:picMkLst>
            <pc:docMk/>
            <pc:sldMk cId="1541737151" sldId="361"/>
            <ac:picMk id="3" creationId="{42609304-931A-8D88-3DC2-AE24D16E7DAF}"/>
          </ac:picMkLst>
        </pc:picChg>
        <pc:picChg chg="add mod modCrop">
          <ac:chgData name="Angie Thompson" userId="9ea5a8c9-a427-4163-a9f8-b5d3a49b8c6a" providerId="ADAL" clId="{7BAE6331-0C79-42CE-B7F8-4AF7AF7CD078}" dt="2022-09-02T09:44:21.801" v="783" actId="14100"/>
          <ac:picMkLst>
            <pc:docMk/>
            <pc:sldMk cId="1541737151" sldId="361"/>
            <ac:picMk id="4" creationId="{15E1FE68-BC0F-A072-EBD0-7E67AE7E1F1E}"/>
          </ac:picMkLst>
        </pc:picChg>
        <pc:picChg chg="add mod modCrop">
          <ac:chgData name="Angie Thompson" userId="9ea5a8c9-a427-4163-a9f8-b5d3a49b8c6a" providerId="ADAL" clId="{7BAE6331-0C79-42CE-B7F8-4AF7AF7CD078}" dt="2022-09-02T09:44:21.801" v="783" actId="14100"/>
          <ac:picMkLst>
            <pc:docMk/>
            <pc:sldMk cId="1541737151" sldId="361"/>
            <ac:picMk id="6" creationId="{4F62AC3E-085D-1C20-B693-28D43803FC67}"/>
          </ac:picMkLst>
        </pc:picChg>
        <pc:picChg chg="add del">
          <ac:chgData name="Angie Thompson" userId="9ea5a8c9-a427-4163-a9f8-b5d3a49b8c6a" providerId="ADAL" clId="{7BAE6331-0C79-42CE-B7F8-4AF7AF7CD078}" dt="2022-09-02T09:44:37.555" v="785" actId="22"/>
          <ac:picMkLst>
            <pc:docMk/>
            <pc:sldMk cId="1541737151" sldId="361"/>
            <ac:picMk id="8" creationId="{CF9A1BC8-98C5-5A6F-0A7D-E3DA8039B487}"/>
          </ac:picMkLst>
        </pc:picChg>
      </pc:sldChg>
      <pc:sldChg chg="addSp delSp modSp add mod">
        <pc:chgData name="Angie Thompson" userId="9ea5a8c9-a427-4163-a9f8-b5d3a49b8c6a" providerId="ADAL" clId="{7BAE6331-0C79-42CE-B7F8-4AF7AF7CD078}" dt="2022-09-02T09:55:13.984" v="907" actId="1035"/>
        <pc:sldMkLst>
          <pc:docMk/>
          <pc:sldMk cId="3803465041" sldId="362"/>
        </pc:sldMkLst>
        <pc:picChg chg="add mod modCrop">
          <ac:chgData name="Angie Thompson" userId="9ea5a8c9-a427-4163-a9f8-b5d3a49b8c6a" providerId="ADAL" clId="{7BAE6331-0C79-42CE-B7F8-4AF7AF7CD078}" dt="2022-09-02T09:55:13.984" v="907" actId="1035"/>
          <ac:picMkLst>
            <pc:docMk/>
            <pc:sldMk cId="3803465041" sldId="362"/>
            <ac:picMk id="3" creationId="{B040CD04-70AA-32F2-500C-1BB11BE34065}"/>
          </ac:picMkLst>
        </pc:picChg>
        <pc:picChg chg="del">
          <ac:chgData name="Angie Thompson" userId="9ea5a8c9-a427-4163-a9f8-b5d3a49b8c6a" providerId="ADAL" clId="{7BAE6331-0C79-42CE-B7F8-4AF7AF7CD078}" dt="2022-09-02T09:44:46.331" v="788" actId="478"/>
          <ac:picMkLst>
            <pc:docMk/>
            <pc:sldMk cId="3803465041" sldId="362"/>
            <ac:picMk id="4" creationId="{15E1FE68-BC0F-A072-EBD0-7E67AE7E1F1E}"/>
          </ac:picMkLst>
        </pc:picChg>
        <pc:picChg chg="del">
          <ac:chgData name="Angie Thompson" userId="9ea5a8c9-a427-4163-a9f8-b5d3a49b8c6a" providerId="ADAL" clId="{7BAE6331-0C79-42CE-B7F8-4AF7AF7CD078}" dt="2022-09-02T09:44:44.247" v="787" actId="478"/>
          <ac:picMkLst>
            <pc:docMk/>
            <pc:sldMk cId="3803465041" sldId="362"/>
            <ac:picMk id="6" creationId="{4F62AC3E-085D-1C20-B693-28D43803FC67}"/>
          </ac:picMkLst>
        </pc:picChg>
        <pc:picChg chg="add mod modCrop">
          <ac:chgData name="Angie Thompson" userId="9ea5a8c9-a427-4163-a9f8-b5d3a49b8c6a" providerId="ADAL" clId="{7BAE6331-0C79-42CE-B7F8-4AF7AF7CD078}" dt="2022-09-02T09:55:10.706" v="905" actId="14100"/>
          <ac:picMkLst>
            <pc:docMk/>
            <pc:sldMk cId="3803465041" sldId="362"/>
            <ac:picMk id="7" creationId="{2D9A1341-8B99-A432-7232-4A4454675958}"/>
          </ac:picMkLst>
        </pc:picChg>
      </pc:sldChg>
      <pc:sldChg chg="addSp delSp modSp add mod">
        <pc:chgData name="Angie Thompson" userId="9ea5a8c9-a427-4163-a9f8-b5d3a49b8c6a" providerId="ADAL" clId="{7BAE6331-0C79-42CE-B7F8-4AF7AF7CD078}" dt="2022-09-02T09:57:04.124" v="932" actId="1036"/>
        <pc:sldMkLst>
          <pc:docMk/>
          <pc:sldMk cId="600475924" sldId="363"/>
        </pc:sldMkLst>
        <pc:picChg chg="del">
          <ac:chgData name="Angie Thompson" userId="9ea5a8c9-a427-4163-a9f8-b5d3a49b8c6a" providerId="ADAL" clId="{7BAE6331-0C79-42CE-B7F8-4AF7AF7CD078}" dt="2022-09-02T09:55:34.776" v="909" actId="478"/>
          <ac:picMkLst>
            <pc:docMk/>
            <pc:sldMk cId="600475924" sldId="363"/>
            <ac:picMk id="3" creationId="{B040CD04-70AA-32F2-500C-1BB11BE34065}"/>
          </ac:picMkLst>
        </pc:picChg>
        <pc:picChg chg="add mod modCrop">
          <ac:chgData name="Angie Thompson" userId="9ea5a8c9-a427-4163-a9f8-b5d3a49b8c6a" providerId="ADAL" clId="{7BAE6331-0C79-42CE-B7F8-4AF7AF7CD078}" dt="2022-09-02T09:57:04.124" v="932" actId="1036"/>
          <ac:picMkLst>
            <pc:docMk/>
            <pc:sldMk cId="600475924" sldId="363"/>
            <ac:picMk id="4" creationId="{6E9C2A5A-1CE1-1D6D-2C38-5A99ADE2664A}"/>
          </ac:picMkLst>
        </pc:picChg>
        <pc:picChg chg="del">
          <ac:chgData name="Angie Thompson" userId="9ea5a8c9-a427-4163-a9f8-b5d3a49b8c6a" providerId="ADAL" clId="{7BAE6331-0C79-42CE-B7F8-4AF7AF7CD078}" dt="2022-09-02T09:55:36.568" v="910" actId="478"/>
          <ac:picMkLst>
            <pc:docMk/>
            <pc:sldMk cId="600475924" sldId="363"/>
            <ac:picMk id="7" creationId="{2D9A1341-8B99-A432-7232-4A4454675958}"/>
          </ac:picMkLst>
        </pc:picChg>
      </pc:sldChg>
      <pc:sldChg chg="addSp modSp add mod">
        <pc:chgData name="Angie Thompson" userId="9ea5a8c9-a427-4163-a9f8-b5d3a49b8c6a" providerId="ADAL" clId="{7BAE6331-0C79-42CE-B7F8-4AF7AF7CD078}" dt="2022-09-02T09:58:42.693" v="995" actId="1036"/>
        <pc:sldMkLst>
          <pc:docMk/>
          <pc:sldMk cId="2418835770" sldId="364"/>
        </pc:sldMkLst>
        <pc:picChg chg="add mod modCrop">
          <ac:chgData name="Angie Thompson" userId="9ea5a8c9-a427-4163-a9f8-b5d3a49b8c6a" providerId="ADAL" clId="{7BAE6331-0C79-42CE-B7F8-4AF7AF7CD078}" dt="2022-09-02T09:58:42.693" v="995" actId="1036"/>
          <ac:picMkLst>
            <pc:docMk/>
            <pc:sldMk cId="2418835770" sldId="364"/>
            <ac:picMk id="3" creationId="{F6DDCD39-C9B2-82D6-B50A-DE06744D4856}"/>
          </ac:picMkLst>
        </pc:picChg>
        <pc:picChg chg="mod modCrop">
          <ac:chgData name="Angie Thompson" userId="9ea5a8c9-a427-4163-a9f8-b5d3a49b8c6a" providerId="ADAL" clId="{7BAE6331-0C79-42CE-B7F8-4AF7AF7CD078}" dt="2022-09-02T09:58:42.693" v="995" actId="1036"/>
          <ac:picMkLst>
            <pc:docMk/>
            <pc:sldMk cId="2418835770" sldId="364"/>
            <ac:picMk id="4" creationId="{6E9C2A5A-1CE1-1D6D-2C38-5A99ADE2664A}"/>
          </ac:picMkLst>
        </pc:picChg>
      </pc:sldChg>
      <pc:sldChg chg="modSp add mod ord modNotesTx">
        <pc:chgData name="Angie Thompson" userId="9ea5a8c9-a427-4163-a9f8-b5d3a49b8c6a" providerId="ADAL" clId="{7BAE6331-0C79-42CE-B7F8-4AF7AF7CD078}" dt="2022-09-05T14:03:25.654" v="1554" actId="207"/>
        <pc:sldMkLst>
          <pc:docMk/>
          <pc:sldMk cId="1967543057" sldId="365"/>
        </pc:sldMkLst>
        <pc:spChg chg="mod">
          <ac:chgData name="Angie Thompson" userId="9ea5a8c9-a427-4163-a9f8-b5d3a49b8c6a" providerId="ADAL" clId="{7BAE6331-0C79-42CE-B7F8-4AF7AF7CD078}" dt="2022-09-05T14:03:25.654" v="1554" actId="207"/>
          <ac:spMkLst>
            <pc:docMk/>
            <pc:sldMk cId="1967543057" sldId="365"/>
            <ac:spMk id="2" creationId="{8DBB7AE3-B4A8-5E41-8003-5DD18A8CC740}"/>
          </ac:spMkLst>
        </pc:spChg>
        <pc:spChg chg="mod">
          <ac:chgData name="Angie Thompson" userId="9ea5a8c9-a427-4163-a9f8-b5d3a49b8c6a" providerId="ADAL" clId="{7BAE6331-0C79-42CE-B7F8-4AF7AF7CD078}" dt="2022-09-02T10:27:42.568" v="1270" actId="20577"/>
          <ac:spMkLst>
            <pc:docMk/>
            <pc:sldMk cId="1967543057" sldId="365"/>
            <ac:spMk id="3" creationId="{DBC5CB8B-394E-6342-9DA9-238B7B1EF153}"/>
          </ac:spMkLst>
        </pc:spChg>
      </pc:sldChg>
      <pc:sldChg chg="modSp add mod">
        <pc:chgData name="Angie Thompson" userId="9ea5a8c9-a427-4163-a9f8-b5d3a49b8c6a" providerId="ADAL" clId="{7BAE6331-0C79-42CE-B7F8-4AF7AF7CD078}" dt="2022-09-02T10:28:32.957" v="1284" actId="27636"/>
        <pc:sldMkLst>
          <pc:docMk/>
          <pc:sldMk cId="562748423" sldId="366"/>
        </pc:sldMkLst>
        <pc:spChg chg="mod">
          <ac:chgData name="Angie Thompson" userId="9ea5a8c9-a427-4163-a9f8-b5d3a49b8c6a" providerId="ADAL" clId="{7BAE6331-0C79-42CE-B7F8-4AF7AF7CD078}" dt="2022-09-02T10:28:32.957" v="1284" actId="27636"/>
          <ac:spMkLst>
            <pc:docMk/>
            <pc:sldMk cId="562748423" sldId="366"/>
            <ac:spMk id="2" creationId="{8DBB7AE3-B4A8-5E41-8003-5DD18A8CC740}"/>
          </ac:spMkLst>
        </pc:spChg>
        <pc:spChg chg="mod">
          <ac:chgData name="Angie Thompson" userId="9ea5a8c9-a427-4163-a9f8-b5d3a49b8c6a" providerId="ADAL" clId="{7BAE6331-0C79-42CE-B7F8-4AF7AF7CD078}" dt="2022-09-02T10:28:11.275" v="1282" actId="20577"/>
          <ac:spMkLst>
            <pc:docMk/>
            <pc:sldMk cId="562748423" sldId="366"/>
            <ac:spMk id="3" creationId="{DBC5CB8B-394E-6342-9DA9-238B7B1EF153}"/>
          </ac:spMkLst>
        </pc:spChg>
      </pc:sldChg>
      <pc:sldChg chg="modSp add mod ord modNotesTx">
        <pc:chgData name="Angie Thompson" userId="9ea5a8c9-a427-4163-a9f8-b5d3a49b8c6a" providerId="ADAL" clId="{7BAE6331-0C79-42CE-B7F8-4AF7AF7CD078}" dt="2022-09-02T11:43:48.851" v="1406"/>
        <pc:sldMkLst>
          <pc:docMk/>
          <pc:sldMk cId="2565324665" sldId="367"/>
        </pc:sldMkLst>
        <pc:spChg chg="mod">
          <ac:chgData name="Angie Thompson" userId="9ea5a8c9-a427-4163-a9f8-b5d3a49b8c6a" providerId="ADAL" clId="{7BAE6331-0C79-42CE-B7F8-4AF7AF7CD078}" dt="2022-09-02T11:43:48.851" v="1406"/>
          <ac:spMkLst>
            <pc:docMk/>
            <pc:sldMk cId="2565324665" sldId="367"/>
            <ac:spMk id="2" creationId="{8DBB7AE3-B4A8-5E41-8003-5DD18A8CC740}"/>
          </ac:spMkLst>
        </pc:spChg>
        <pc:spChg chg="mod">
          <ac:chgData name="Angie Thompson" userId="9ea5a8c9-a427-4163-a9f8-b5d3a49b8c6a" providerId="ADAL" clId="{7BAE6331-0C79-42CE-B7F8-4AF7AF7CD078}" dt="2022-09-02T11:42:35.044" v="1357" actId="20577"/>
          <ac:spMkLst>
            <pc:docMk/>
            <pc:sldMk cId="2565324665" sldId="367"/>
            <ac:spMk id="3" creationId="{DBC5CB8B-394E-6342-9DA9-238B7B1EF153}"/>
          </ac:spMkLst>
        </pc:spChg>
      </pc:sldChg>
      <pc:sldChg chg="modSp add del mod">
        <pc:chgData name="Angie Thompson" userId="9ea5a8c9-a427-4163-a9f8-b5d3a49b8c6a" providerId="ADAL" clId="{7BAE6331-0C79-42CE-B7F8-4AF7AF7CD078}" dt="2022-09-02T11:42:22.650" v="1335" actId="2696"/>
        <pc:sldMkLst>
          <pc:docMk/>
          <pc:sldMk cId="1738877414" sldId="368"/>
        </pc:sldMkLst>
        <pc:spChg chg="mod">
          <ac:chgData name="Angie Thompson" userId="9ea5a8c9-a427-4163-a9f8-b5d3a49b8c6a" providerId="ADAL" clId="{7BAE6331-0C79-42CE-B7F8-4AF7AF7CD078}" dt="2022-09-02T10:30:15.145" v="1334" actId="27636"/>
          <ac:spMkLst>
            <pc:docMk/>
            <pc:sldMk cId="1738877414" sldId="368"/>
            <ac:spMk id="2" creationId="{8DBB7AE3-B4A8-5E41-8003-5DD18A8CC740}"/>
          </ac:spMkLst>
        </pc:spChg>
        <pc:spChg chg="mod">
          <ac:chgData name="Angie Thompson" userId="9ea5a8c9-a427-4163-a9f8-b5d3a49b8c6a" providerId="ADAL" clId="{7BAE6331-0C79-42CE-B7F8-4AF7AF7CD078}" dt="2022-09-02T10:29:59.032" v="1332" actId="20577"/>
          <ac:spMkLst>
            <pc:docMk/>
            <pc:sldMk cId="1738877414" sldId="368"/>
            <ac:spMk id="3" creationId="{DBC5CB8B-394E-6342-9DA9-238B7B1EF15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59FB64-4F19-334F-8E05-861D58855F3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86CA87E-E1A8-E74B-AAC1-650BC9C0B1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E0D092-C125-F649-8EDF-CB0F00E04E17}" type="datetimeFigureOut">
              <a:rPr lang="en-US" smtClean="0"/>
              <a:t>9/9/2022</a:t>
            </a:fld>
            <a:endParaRPr lang="en-US"/>
          </a:p>
        </p:txBody>
      </p:sp>
      <p:sp>
        <p:nvSpPr>
          <p:cNvPr id="4" name="Footer Placeholder 3">
            <a:extLst>
              <a:ext uri="{FF2B5EF4-FFF2-40B4-BE49-F238E27FC236}">
                <a16:creationId xmlns:a16="http://schemas.microsoft.com/office/drawing/2014/main" id="{56F431B0-4354-8C4D-A0B7-9EE972D277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D122DBB-4EA4-DD47-AB6F-45D2A36FDC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0076F1-2C7C-854B-886E-51E100825012}" type="slidenum">
              <a:rPr lang="en-US" smtClean="0"/>
              <a:t>‹#›</a:t>
            </a:fld>
            <a:endParaRPr lang="en-US"/>
          </a:p>
        </p:txBody>
      </p:sp>
    </p:spTree>
    <p:extLst>
      <p:ext uri="{BB962C8B-B14F-4D97-AF65-F5344CB8AC3E}">
        <p14:creationId xmlns:p14="http://schemas.microsoft.com/office/powerpoint/2010/main" val="131599290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F9C85-7E1A-6F49-830C-EF063969E7E0}" type="datetimeFigureOut">
              <a:rPr lang="en-US" smtClean="0"/>
              <a:t>9/9/2022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AF1C96-0F32-4040-BD4A-A69D2811CBEE}" type="slidenum">
              <a:rPr lang="en-US" smtClean="0"/>
              <a:t>‹#›</a:t>
            </a:fld>
            <a:endParaRPr lang="en-US"/>
          </a:p>
        </p:txBody>
      </p:sp>
    </p:spTree>
    <p:extLst>
      <p:ext uri="{BB962C8B-B14F-4D97-AF65-F5344CB8AC3E}">
        <p14:creationId xmlns:p14="http://schemas.microsoft.com/office/powerpoint/2010/main" val="316361301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100" b="1" u="sng" dirty="0">
                <a:latin typeface="Arial" panose="020B0604020202020204" pitchFamily="34" charset="0"/>
                <a:ea typeface="ＭＳ Ｐゴシック" panose="020B0600070205080204" pitchFamily="34" charset="-128"/>
                <a:cs typeface="Arial" panose="020B0604020202020204" pitchFamily="34" charset="0"/>
              </a:rPr>
              <a:t>CPD Session: PowerPoint, notes and group activities</a:t>
            </a:r>
          </a:p>
          <a:p>
            <a:pPr>
              <a:spcBef>
                <a:spcPct val="0"/>
              </a:spcBef>
            </a:pPr>
            <a:endParaRPr lang="en-GB" altLang="en-US" sz="1100" dirty="0">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r>
              <a:rPr lang="en-GB" altLang="en-US" sz="1100" b="1" dirty="0">
                <a:latin typeface="Arial" panose="020B0604020202020204" pitchFamily="34" charset="0"/>
                <a:ea typeface="ＭＳ Ｐゴシック" panose="020B0600070205080204" pitchFamily="34" charset="-128"/>
                <a:cs typeface="Arial" panose="020B0604020202020204" pitchFamily="34" charset="0"/>
              </a:rPr>
              <a:t>The slides and information in this CPD session can be used as a template, but can also be adapted to reflect local need and priorities.</a:t>
            </a:r>
          </a:p>
          <a:p>
            <a:pPr>
              <a:spcBef>
                <a:spcPct val="0"/>
              </a:spcBef>
            </a:pPr>
            <a:endParaRPr lang="en-GB" altLang="en-US" sz="1100" dirty="0">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r>
              <a:rPr lang="en-GB" altLang="en-US" sz="1100" dirty="0">
                <a:latin typeface="Arial" panose="020B0604020202020204" pitchFamily="34" charset="0"/>
                <a:ea typeface="ＭＳ Ｐゴシック" panose="020B0600070205080204" pitchFamily="34" charset="-128"/>
                <a:cs typeface="Arial" panose="020B0604020202020204" pitchFamily="34" charset="0"/>
              </a:rPr>
              <a:t>The overall aim of this resource is to support a continuing professional development session to explore the practice guideline </a:t>
            </a:r>
            <a:r>
              <a:rPr lang="en-GB" altLang="en-US" sz="1100" i="1" dirty="0">
                <a:latin typeface="Arial" panose="020B0604020202020204" pitchFamily="34" charset="0"/>
                <a:ea typeface="ＭＳ Ｐゴシック" panose="020B0600070205080204" pitchFamily="34" charset="-128"/>
                <a:cs typeface="Arial" panose="020B0604020202020204" pitchFamily="34" charset="0"/>
              </a:rPr>
              <a:t>Occupational  therapy in neonatal services and early intervention 2</a:t>
            </a:r>
            <a:r>
              <a:rPr lang="en-GB" altLang="en-US" sz="1100" i="1" baseline="30000" dirty="0">
                <a:latin typeface="Arial" panose="020B0604020202020204" pitchFamily="34" charset="0"/>
                <a:ea typeface="ＭＳ Ｐゴシック" panose="020B0600070205080204" pitchFamily="34" charset="-128"/>
                <a:cs typeface="Arial" panose="020B0604020202020204" pitchFamily="34" charset="0"/>
              </a:rPr>
              <a:t>nd</a:t>
            </a:r>
            <a:r>
              <a:rPr lang="en-GB" altLang="en-US" sz="1100" i="1" dirty="0">
                <a:latin typeface="Arial" panose="020B0604020202020204" pitchFamily="34" charset="0"/>
                <a:ea typeface="ＭＳ Ｐゴシック" panose="020B0600070205080204" pitchFamily="34" charset="-128"/>
                <a:cs typeface="Arial" panose="020B0604020202020204" pitchFamily="34" charset="0"/>
              </a:rPr>
              <a:t> edition </a:t>
            </a:r>
            <a:r>
              <a:rPr lang="en-GB" altLang="en-US" sz="1100" dirty="0">
                <a:latin typeface="Arial" panose="020B0604020202020204" pitchFamily="34" charset="0"/>
                <a:ea typeface="ＭＳ Ｐゴシック" panose="020B0600070205080204" pitchFamily="34" charset="-128"/>
                <a:cs typeface="Arial" panose="020B0604020202020204" pitchFamily="34" charset="0"/>
              </a:rPr>
              <a:t>(Royal College of Occupational Therapists 2022). </a:t>
            </a:r>
          </a:p>
          <a:p>
            <a:pPr>
              <a:spcBef>
                <a:spcPct val="0"/>
              </a:spcBef>
            </a:pPr>
            <a:endParaRPr lang="en-GB" altLang="en-US" sz="1100" dirty="0">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r>
              <a:rPr lang="en-GB" altLang="en-US" sz="1100" dirty="0">
                <a:latin typeface="Arial" panose="020B0604020202020204" pitchFamily="34" charset="0"/>
                <a:ea typeface="ＭＳ Ｐゴシック" panose="020B0600070205080204" pitchFamily="34" charset="-128"/>
                <a:cs typeface="Arial" panose="020B0604020202020204" pitchFamily="34" charset="0"/>
              </a:rPr>
              <a:t>The resource comprises this PowerPoint presentation and notes which can be used for a one-hour facilitated workshop, or for individual self-directed learning. </a:t>
            </a:r>
          </a:p>
          <a:p>
            <a:pPr>
              <a:spcBef>
                <a:spcPct val="0"/>
              </a:spcBef>
            </a:pPr>
            <a:endParaRPr lang="en-GB" altLang="en-US" sz="1100" dirty="0">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r>
              <a:rPr lang="en-GB" altLang="en-US" sz="1100" dirty="0">
                <a:latin typeface="Arial" panose="020B0604020202020204" pitchFamily="34" charset="0"/>
                <a:ea typeface="ＭＳ Ｐゴシック" panose="020B0600070205080204" pitchFamily="34" charset="-128"/>
                <a:cs typeface="Arial" panose="020B0604020202020204" pitchFamily="34" charset="0"/>
              </a:rPr>
              <a:t>There are some interactive activities which are intended to be used to encourage reflection on current practice and to explore some areas in more detail. </a:t>
            </a:r>
          </a:p>
          <a:p>
            <a:pPr>
              <a:spcBef>
                <a:spcPct val="0"/>
              </a:spcBef>
            </a:pPr>
            <a:endParaRPr lang="en-GB" altLang="en-US" sz="1100" dirty="0">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spcAft>
                <a:spcPts val="600"/>
              </a:spcAft>
            </a:pPr>
            <a:r>
              <a:rPr lang="en-GB" altLang="en-US" sz="1100" b="1" dirty="0">
                <a:latin typeface="Arial" panose="020B0604020202020204" pitchFamily="34" charset="0"/>
                <a:ea typeface="ＭＳ Ｐゴシック" panose="020B0600070205080204" pitchFamily="34" charset="-128"/>
                <a:cs typeface="Arial" panose="020B0604020202020204" pitchFamily="34" charset="0"/>
              </a:rPr>
              <a:t>Pre-requisite materials:</a:t>
            </a:r>
          </a:p>
          <a:p>
            <a:pPr>
              <a:spcBef>
                <a:spcPct val="0"/>
              </a:spcBef>
            </a:pPr>
            <a:r>
              <a:rPr lang="en-GB" altLang="en-US" sz="1100" dirty="0">
                <a:latin typeface="Arial" panose="020B0604020202020204" pitchFamily="34" charset="0"/>
                <a:ea typeface="ＭＳ Ｐゴシック" panose="020B0600070205080204" pitchFamily="34" charset="-128"/>
                <a:cs typeface="Arial" panose="020B0604020202020204" pitchFamily="34" charset="0"/>
              </a:rPr>
              <a:t>Guideline document:</a:t>
            </a:r>
            <a:r>
              <a:rPr lang="en-GB" altLang="en-US" sz="1100" i="1" dirty="0">
                <a:latin typeface="Arial" panose="020B0604020202020204" pitchFamily="34" charset="0"/>
                <a:ea typeface="ＭＳ Ｐゴシック" panose="020B0600070205080204" pitchFamily="34" charset="-128"/>
                <a:cs typeface="Arial" panose="020B0604020202020204" pitchFamily="34" charset="0"/>
              </a:rPr>
              <a:t> Occupational therapy in neonatal services and early intervention practice guideline 2</a:t>
            </a:r>
            <a:r>
              <a:rPr lang="en-GB" altLang="en-US" sz="1100" i="1" baseline="30000" dirty="0">
                <a:latin typeface="Arial" panose="020B0604020202020204" pitchFamily="34" charset="0"/>
                <a:ea typeface="ＭＳ Ｐゴシック" panose="020B0600070205080204" pitchFamily="34" charset="-128"/>
                <a:cs typeface="Arial" panose="020B0604020202020204" pitchFamily="34" charset="0"/>
              </a:rPr>
              <a:t>nd</a:t>
            </a:r>
            <a:r>
              <a:rPr lang="en-GB" altLang="en-US" sz="1100" i="1" dirty="0">
                <a:latin typeface="Arial" panose="020B0604020202020204" pitchFamily="34" charset="0"/>
                <a:ea typeface="ＭＳ Ｐゴシック" panose="020B0600070205080204" pitchFamily="34" charset="-128"/>
                <a:cs typeface="Arial" panose="020B0604020202020204" pitchFamily="34" charset="0"/>
              </a:rPr>
              <a:t> edition </a:t>
            </a:r>
            <a:r>
              <a:rPr lang="en-GB" altLang="en-US" sz="1100" dirty="0">
                <a:latin typeface="Arial" panose="020B0604020202020204" pitchFamily="34" charset="0"/>
                <a:ea typeface="ＭＳ Ｐゴシック" panose="020B0600070205080204" pitchFamily="34" charset="-128"/>
                <a:cs typeface="Arial" panose="020B0604020202020204" pitchFamily="34" charset="0"/>
              </a:rPr>
              <a:t>(RCOT 2022).</a:t>
            </a:r>
          </a:p>
          <a:p>
            <a:pPr>
              <a:spcBef>
                <a:spcPct val="0"/>
              </a:spcBef>
            </a:pPr>
            <a:endParaRPr lang="en-GB" altLang="en-US" sz="1100" dirty="0">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r>
              <a:rPr lang="en-GB" altLang="en-US" sz="1100" dirty="0">
                <a:latin typeface="Arial" panose="020B0604020202020204" pitchFamily="34" charset="0"/>
                <a:ea typeface="ＭＳ Ｐゴシック" panose="020B0600070205080204" pitchFamily="34" charset="-128"/>
                <a:cs typeface="Arial" panose="020B0604020202020204" pitchFamily="34" charset="0"/>
              </a:rPr>
              <a:t>Other Implementation tools:</a:t>
            </a:r>
          </a:p>
          <a:p>
            <a:pPr marL="630238" lvl="1" indent="-171450">
              <a:spcBef>
                <a:spcPct val="0"/>
              </a:spcBef>
              <a:buFontTx/>
              <a:buChar char="•"/>
            </a:pPr>
            <a:r>
              <a:rPr lang="en-GB" altLang="en-US" sz="1100" dirty="0">
                <a:latin typeface="Arial" panose="020B0604020202020204" pitchFamily="34" charset="0"/>
                <a:ea typeface="ＭＳ Ｐゴシック" panose="020B0600070205080204" pitchFamily="34" charset="-128"/>
                <a:cs typeface="Arial" panose="020B0604020202020204" pitchFamily="34" charset="0"/>
              </a:rPr>
              <a:t>Audit Form.</a:t>
            </a:r>
          </a:p>
          <a:p>
            <a:pPr marL="630238" lvl="1" indent="-171450">
              <a:spcBef>
                <a:spcPct val="0"/>
              </a:spcBef>
              <a:buFontTx/>
              <a:buChar char="•"/>
            </a:pPr>
            <a:r>
              <a:rPr lang="en-GB" altLang="en-US" sz="1100" dirty="0">
                <a:latin typeface="Arial" panose="020B0604020202020204" pitchFamily="34" charset="0"/>
                <a:ea typeface="ＭＳ Ｐゴシック" panose="020B0600070205080204" pitchFamily="34" charset="-128"/>
                <a:cs typeface="Arial" panose="020B0604020202020204" pitchFamily="34" charset="0"/>
              </a:rPr>
              <a:t>Quick Reference and Implementation Guide.</a:t>
            </a:r>
          </a:p>
          <a:p>
            <a:pPr>
              <a:spcBef>
                <a:spcPct val="0"/>
              </a:spcBef>
            </a:pPr>
            <a:endParaRPr lang="en-GB" altLang="en-US" sz="1100" dirty="0">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r>
              <a:rPr lang="en-GB" altLang="en-US" sz="1100" dirty="0">
                <a:latin typeface="Arial" panose="020B0604020202020204" pitchFamily="34" charset="0"/>
                <a:ea typeface="ＭＳ Ｐゴシック" panose="020B0600070205080204" pitchFamily="34" charset="-128"/>
                <a:cs typeface="Arial" panose="020B0604020202020204" pitchFamily="34" charset="0"/>
              </a:rPr>
              <a:t>It is essential that workshop facilitators familiarise themselves with the full guideline document and implementation tools in advance. </a:t>
            </a:r>
          </a:p>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1</a:t>
            </a:fld>
            <a:endParaRPr lang="en-US"/>
          </a:p>
        </p:txBody>
      </p:sp>
    </p:spTree>
    <p:extLst>
      <p:ext uri="{BB962C8B-B14F-4D97-AF65-F5344CB8AC3E}">
        <p14:creationId xmlns:p14="http://schemas.microsoft.com/office/powerpoint/2010/main" val="276176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12</a:t>
            </a:fld>
            <a:endParaRPr lang="en-US"/>
          </a:p>
        </p:txBody>
      </p:sp>
    </p:spTree>
    <p:extLst>
      <p:ext uri="{BB962C8B-B14F-4D97-AF65-F5344CB8AC3E}">
        <p14:creationId xmlns:p14="http://schemas.microsoft.com/office/powerpoint/2010/main" val="2311087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13</a:t>
            </a:fld>
            <a:endParaRPr lang="en-US"/>
          </a:p>
        </p:txBody>
      </p:sp>
    </p:spTree>
    <p:extLst>
      <p:ext uri="{BB962C8B-B14F-4D97-AF65-F5344CB8AC3E}">
        <p14:creationId xmlns:p14="http://schemas.microsoft.com/office/powerpoint/2010/main" val="2653286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14</a:t>
            </a:fld>
            <a:endParaRPr lang="en-US"/>
          </a:p>
        </p:txBody>
      </p:sp>
    </p:spTree>
    <p:extLst>
      <p:ext uri="{BB962C8B-B14F-4D97-AF65-F5344CB8AC3E}">
        <p14:creationId xmlns:p14="http://schemas.microsoft.com/office/powerpoint/2010/main" val="205045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15</a:t>
            </a:fld>
            <a:endParaRPr lang="en-US"/>
          </a:p>
        </p:txBody>
      </p:sp>
    </p:spTree>
    <p:extLst>
      <p:ext uri="{BB962C8B-B14F-4D97-AF65-F5344CB8AC3E}">
        <p14:creationId xmlns:p14="http://schemas.microsoft.com/office/powerpoint/2010/main" val="536389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16</a:t>
            </a:fld>
            <a:endParaRPr lang="en-US"/>
          </a:p>
        </p:txBody>
      </p:sp>
    </p:spTree>
    <p:extLst>
      <p:ext uri="{BB962C8B-B14F-4D97-AF65-F5344CB8AC3E}">
        <p14:creationId xmlns:p14="http://schemas.microsoft.com/office/powerpoint/2010/main" val="3452802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17</a:t>
            </a:fld>
            <a:endParaRPr lang="en-US"/>
          </a:p>
        </p:txBody>
      </p:sp>
    </p:spTree>
    <p:extLst>
      <p:ext uri="{BB962C8B-B14F-4D97-AF65-F5344CB8AC3E}">
        <p14:creationId xmlns:p14="http://schemas.microsoft.com/office/powerpoint/2010/main" val="2283054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18</a:t>
            </a:fld>
            <a:endParaRPr lang="en-US"/>
          </a:p>
        </p:txBody>
      </p:sp>
    </p:spTree>
    <p:extLst>
      <p:ext uri="{BB962C8B-B14F-4D97-AF65-F5344CB8AC3E}">
        <p14:creationId xmlns:p14="http://schemas.microsoft.com/office/powerpoint/2010/main" val="2725506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19</a:t>
            </a:fld>
            <a:endParaRPr lang="en-US"/>
          </a:p>
        </p:txBody>
      </p:sp>
    </p:spTree>
    <p:extLst>
      <p:ext uri="{BB962C8B-B14F-4D97-AF65-F5344CB8AC3E}">
        <p14:creationId xmlns:p14="http://schemas.microsoft.com/office/powerpoint/2010/main" val="3821407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sz="1200" dirty="0">
              <a:latin typeface="Arial" panose="020B0604020202020204" pitchFamily="34" charset="0"/>
              <a:ea typeface="ＭＳ Ｐゴシック" panose="020B0600070205080204" pitchFamily="34" charset="-128"/>
              <a:cs typeface="Arial" panose="020B0604020202020204" pitchFamily="34" charset="0"/>
            </a:endParaRPr>
          </a:p>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20</a:t>
            </a:fld>
            <a:endParaRPr lang="en-US"/>
          </a:p>
        </p:txBody>
      </p:sp>
    </p:spTree>
    <p:extLst>
      <p:ext uri="{BB962C8B-B14F-4D97-AF65-F5344CB8AC3E}">
        <p14:creationId xmlns:p14="http://schemas.microsoft.com/office/powerpoint/2010/main" val="3400776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21</a:t>
            </a:fld>
            <a:endParaRPr lang="en-US"/>
          </a:p>
        </p:txBody>
      </p:sp>
    </p:spTree>
    <p:extLst>
      <p:ext uri="{BB962C8B-B14F-4D97-AF65-F5344CB8AC3E}">
        <p14:creationId xmlns:p14="http://schemas.microsoft.com/office/powerpoint/2010/main" val="3438606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dirty="0">
                <a:latin typeface="Arial" panose="020B0604020202020204" pitchFamily="34" charset="0"/>
                <a:ea typeface="ＭＳ Ｐゴシック" panose="020B0600070205080204" pitchFamily="34" charset="-128"/>
                <a:cs typeface="Arial" panose="020B0604020202020204" pitchFamily="34" charset="0"/>
              </a:rPr>
              <a:t>Emphasise that the guideline focuses on </a:t>
            </a:r>
            <a:r>
              <a:rPr lang="en-GB" altLang="en-US" sz="1200" b="1" dirty="0">
                <a:latin typeface="Arial" panose="020B0604020202020204" pitchFamily="34" charset="0"/>
                <a:ea typeface="ＭＳ Ｐゴシック" panose="020B0600070205080204" pitchFamily="34" charset="-128"/>
                <a:cs typeface="Arial" panose="020B0604020202020204" pitchFamily="34" charset="0"/>
              </a:rPr>
              <a:t>‘high-risk</a:t>
            </a:r>
            <a:r>
              <a:rPr lang="en-GB" altLang="en-US" sz="1200" dirty="0">
                <a:latin typeface="Arial" panose="020B0604020202020204" pitchFamily="34" charset="0"/>
                <a:ea typeface="ＭＳ Ｐゴシック" panose="020B0600070205080204" pitchFamily="34" charset="-128"/>
                <a:cs typeface="Arial" panose="020B0604020202020204" pitchFamily="34" charset="0"/>
              </a:rPr>
              <a:t>’ infants, and </a:t>
            </a:r>
            <a:r>
              <a:rPr lang="en-GB" sz="1800" dirty="0">
                <a:effectLst/>
                <a:latin typeface="Open Sans" panose="020B0606030504020204" pitchFamily="34" charset="0"/>
                <a:ea typeface="Times New Roman" panose="02020603050405020304" pitchFamily="18" charset="0"/>
              </a:rPr>
              <a:t>includes all infants born preterm, high-risk infants born at term (e.g. infants with hypoxic ischaemic encephalopathy, neonatal abstinence syndrome, congenital conditions or having undergone complex surgical procedures), infants receiving palliative care and their parents. </a:t>
            </a:r>
            <a:r>
              <a:rPr lang="en-GB" sz="1800" dirty="0">
                <a:effectLst/>
                <a:highlight>
                  <a:srgbClr val="00FF00"/>
                </a:highlight>
                <a:latin typeface="Open Sans" panose="020B0606030504020204" pitchFamily="34" charset="0"/>
                <a:ea typeface="Times New Roman" panose="02020603050405020304" pitchFamily="18" charset="0"/>
              </a:rPr>
              <a:t>It is acknowledged that not all infants considered high risk at birth will develop developmental sequelae, but the term ‘high risk’ is used for brevity.</a:t>
            </a:r>
            <a:endParaRPr lang="en-GB" altLang="en-US" sz="1200" b="1" dirty="0">
              <a:latin typeface="Arial" panose="020B0604020202020204" pitchFamily="34" charset="0"/>
              <a:ea typeface="ＭＳ Ｐゴシック" panose="020B0600070205080204" pitchFamily="34" charset="-128"/>
              <a:cs typeface="Arial" panose="020B0604020202020204" pitchFamily="34" charset="0"/>
            </a:endParaRPr>
          </a:p>
          <a:p>
            <a:endParaRPr lang="en-GB" altLang="en-US" sz="1200" dirty="0">
              <a:latin typeface="Arial" panose="020B0604020202020204" pitchFamily="34" charset="0"/>
              <a:ea typeface="ＭＳ Ｐゴシック" panose="020B0600070205080204" pitchFamily="34" charset="-128"/>
              <a:cs typeface="Arial" panose="020B0604020202020204" pitchFamily="34" charset="0"/>
            </a:endParaRPr>
          </a:p>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4</a:t>
            </a:fld>
            <a:endParaRPr lang="en-US"/>
          </a:p>
        </p:txBody>
      </p:sp>
    </p:spTree>
    <p:extLst>
      <p:ext uri="{BB962C8B-B14F-4D97-AF65-F5344CB8AC3E}">
        <p14:creationId xmlns:p14="http://schemas.microsoft.com/office/powerpoint/2010/main" val="682171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22</a:t>
            </a:fld>
            <a:endParaRPr lang="en-US"/>
          </a:p>
        </p:txBody>
      </p:sp>
    </p:spTree>
    <p:extLst>
      <p:ext uri="{BB962C8B-B14F-4D97-AF65-F5344CB8AC3E}">
        <p14:creationId xmlns:p14="http://schemas.microsoft.com/office/powerpoint/2010/main" val="3709210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24</a:t>
            </a:fld>
            <a:endParaRPr lang="en-US"/>
          </a:p>
        </p:txBody>
      </p:sp>
    </p:spTree>
    <p:extLst>
      <p:ext uri="{BB962C8B-B14F-4D97-AF65-F5344CB8AC3E}">
        <p14:creationId xmlns:p14="http://schemas.microsoft.com/office/powerpoint/2010/main" val="237280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200" dirty="0">
                <a:latin typeface="Arial" panose="020B0604020202020204" pitchFamily="34" charset="0"/>
                <a:ea typeface="ＭＳ Ｐゴシック" panose="020B0600070205080204" pitchFamily="34" charset="-128"/>
                <a:cs typeface="Arial" panose="020B0604020202020204" pitchFamily="34" charset="0"/>
              </a:rPr>
              <a:t>Each article of evidence which met the scope inclusion criteria, identified from the literature search, was critically appraised by two members of the guideline development group, and a quality of evidence grading subsequently determined based on that assessment.  </a:t>
            </a:r>
            <a:endParaRPr lang="en-GB" altLang="en-US" sz="1200" dirty="0">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endParaRPr lang="en-US" altLang="en-US" sz="1200" dirty="0">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r>
              <a:rPr lang="en-US" altLang="en-US" sz="1200" dirty="0">
                <a:latin typeface="Arial" panose="020B0604020202020204" pitchFamily="34" charset="0"/>
                <a:ea typeface="ＭＳ Ｐゴシック" panose="020B0600070205080204" pitchFamily="34" charset="-128"/>
                <a:cs typeface="Arial" panose="020B0604020202020204" pitchFamily="34" charset="0"/>
              </a:rPr>
              <a:t>NB Search periods: </a:t>
            </a:r>
            <a:r>
              <a:rPr lang="en-US" altLang="en-US" sz="1200" i="1" dirty="0">
                <a:latin typeface="Arial" panose="020B0604020202020204" pitchFamily="34" charset="0"/>
                <a:ea typeface="ＭＳ Ｐゴシック" panose="020B0600070205080204" pitchFamily="34" charset="-128"/>
                <a:cs typeface="Arial" panose="020B0604020202020204" pitchFamily="34" charset="0"/>
              </a:rPr>
              <a:t>Occupational therapy specific evidence 2000-2016 (1</a:t>
            </a:r>
            <a:r>
              <a:rPr lang="en-US" altLang="en-US" sz="1200" i="1" baseline="30000" dirty="0">
                <a:latin typeface="Arial" panose="020B0604020202020204" pitchFamily="34" charset="0"/>
                <a:ea typeface="ＭＳ Ｐゴシック" panose="020B0600070205080204" pitchFamily="34" charset="-128"/>
                <a:cs typeface="Arial" panose="020B0604020202020204" pitchFamily="34" charset="0"/>
              </a:rPr>
              <a:t>st</a:t>
            </a:r>
            <a:r>
              <a:rPr lang="en-US" altLang="en-US" sz="1200" i="1" dirty="0">
                <a:latin typeface="Arial" panose="020B0604020202020204" pitchFamily="34" charset="0"/>
                <a:ea typeface="ＭＳ Ｐゴシック" panose="020B0600070205080204" pitchFamily="34" charset="-128"/>
                <a:cs typeface="Arial" panose="020B0604020202020204" pitchFamily="34" charset="0"/>
              </a:rPr>
              <a:t> edition), 2016-2020 (2</a:t>
            </a:r>
            <a:r>
              <a:rPr lang="en-US" altLang="en-US" sz="1200" i="1" baseline="30000" dirty="0">
                <a:latin typeface="Arial" panose="020B0604020202020204" pitchFamily="34" charset="0"/>
                <a:ea typeface="ＭＳ Ｐゴシック" panose="020B0600070205080204" pitchFamily="34" charset="-128"/>
                <a:cs typeface="Arial" panose="020B0604020202020204" pitchFamily="34" charset="0"/>
              </a:rPr>
              <a:t>nd</a:t>
            </a:r>
            <a:r>
              <a:rPr lang="en-US" altLang="en-US" sz="1200" i="1" dirty="0">
                <a:latin typeface="Arial" panose="020B0604020202020204" pitchFamily="34" charset="0"/>
                <a:ea typeface="ＭＳ Ｐゴシック" panose="020B0600070205080204" pitchFamily="34" charset="-128"/>
                <a:cs typeface="Arial" panose="020B0604020202020204" pitchFamily="34" charset="0"/>
              </a:rPr>
              <a:t> edition); intervention specific evidence 2000-2016 (1</a:t>
            </a:r>
            <a:r>
              <a:rPr lang="en-US" altLang="en-US" sz="1200" i="1" baseline="30000" dirty="0">
                <a:latin typeface="Arial" panose="020B0604020202020204" pitchFamily="34" charset="0"/>
                <a:ea typeface="ＭＳ Ｐゴシック" panose="020B0600070205080204" pitchFamily="34" charset="-128"/>
                <a:cs typeface="Arial" panose="020B0604020202020204" pitchFamily="34" charset="0"/>
              </a:rPr>
              <a:t>st</a:t>
            </a:r>
            <a:r>
              <a:rPr lang="en-US" altLang="en-US" sz="1200" i="1" dirty="0">
                <a:latin typeface="Arial" panose="020B0604020202020204" pitchFamily="34" charset="0"/>
                <a:ea typeface="ＭＳ Ｐゴシック" panose="020B0600070205080204" pitchFamily="34" charset="-128"/>
                <a:cs typeface="Arial" panose="020B0604020202020204" pitchFamily="34" charset="0"/>
              </a:rPr>
              <a:t> edition), 2016-2020 (2</a:t>
            </a:r>
            <a:r>
              <a:rPr lang="en-US" altLang="en-US" sz="1200" i="1" baseline="30000" dirty="0">
                <a:latin typeface="Arial" panose="020B0604020202020204" pitchFamily="34" charset="0"/>
                <a:ea typeface="ＭＳ Ｐゴシック" panose="020B0600070205080204" pitchFamily="34" charset="-128"/>
                <a:cs typeface="Arial" panose="020B0604020202020204" pitchFamily="34" charset="0"/>
              </a:rPr>
              <a:t>nd</a:t>
            </a:r>
            <a:r>
              <a:rPr lang="en-US" altLang="en-US" sz="1200" i="1" dirty="0">
                <a:latin typeface="Arial" panose="020B0604020202020204" pitchFamily="34" charset="0"/>
                <a:ea typeface="ＭＳ Ｐゴシック" panose="020B0600070205080204" pitchFamily="34" charset="-128"/>
                <a:cs typeface="Arial" panose="020B0604020202020204" pitchFamily="34" charset="0"/>
              </a:rPr>
              <a:t> edition).</a:t>
            </a:r>
          </a:p>
          <a:p>
            <a:pPr>
              <a:spcBef>
                <a:spcPct val="0"/>
              </a:spcBef>
            </a:pPr>
            <a:endParaRPr lang="en-GB" altLang="en-US" sz="800" dirty="0">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r>
              <a:rPr lang="en-US" altLang="en-US" sz="1200" dirty="0">
                <a:latin typeface="Arial" panose="020B0604020202020204" pitchFamily="34" charset="0"/>
                <a:ea typeface="ＭＳ Ｐゴシック" panose="020B0600070205080204" pitchFamily="34" charset="-128"/>
                <a:cs typeface="Arial" panose="020B0604020202020204" pitchFamily="34" charset="0"/>
              </a:rPr>
              <a:t>The quality of evidence grading reflects the typical hierarchy given to study design.  For example the highest level (A) reflects consistent results from randomized controlled trials, whilst the lowest (D) includes studies such as case studies or expert opinion.  Higher level studies are perceived as being less susceptible to bias. </a:t>
            </a:r>
            <a:endParaRPr lang="en-GB" altLang="en-US" sz="1200" dirty="0">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r>
              <a:rPr lang="en-US" altLang="en-US" sz="800" dirty="0">
                <a:latin typeface="Arial" panose="020B0604020202020204" pitchFamily="34" charset="0"/>
                <a:ea typeface="ＭＳ Ｐゴシック" panose="020B0600070205080204" pitchFamily="34" charset="-128"/>
                <a:cs typeface="Arial" panose="020B0604020202020204" pitchFamily="34" charset="0"/>
              </a:rPr>
              <a:t> </a:t>
            </a:r>
            <a:endParaRPr lang="en-GB" altLang="en-US" sz="800" dirty="0">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r>
              <a:rPr lang="en-GB" altLang="en-US" sz="1200" dirty="0">
                <a:latin typeface="Arial" panose="020B0604020202020204" pitchFamily="34" charset="0"/>
                <a:ea typeface="ＭＳ Ｐゴシック" panose="020B0600070205080204" pitchFamily="34" charset="-128"/>
                <a:cs typeface="Arial" panose="020B0604020202020204" pitchFamily="34" charset="0"/>
              </a:rPr>
              <a:t>The strength of the recommendation is scored as either strong (1) or conditional (2).  </a:t>
            </a:r>
          </a:p>
          <a:p>
            <a:pPr>
              <a:spcBef>
                <a:spcPct val="0"/>
              </a:spcBef>
            </a:pPr>
            <a:r>
              <a:rPr lang="en-GB" altLang="en-US" sz="1200" dirty="0">
                <a:latin typeface="Arial" panose="020B0604020202020204" pitchFamily="34" charset="0"/>
                <a:ea typeface="ＭＳ Ｐゴシック" panose="020B0600070205080204" pitchFamily="34" charset="-128"/>
                <a:cs typeface="Arial" panose="020B0604020202020204" pitchFamily="34" charset="0"/>
              </a:rPr>
              <a:t>This is based on the benefits and risks of the evidence.  A strong recommendation indicates that benefits appear to outweigh the risks for the majority of the target population, whereas a conditional or suggested recommendation means that the risks and benefits are more closely balanced or there is more uncertainty. </a:t>
            </a:r>
          </a:p>
          <a:p>
            <a:pPr>
              <a:spcBef>
                <a:spcPct val="0"/>
              </a:spcBef>
            </a:pPr>
            <a:r>
              <a:rPr lang="en-US" altLang="en-US" sz="900" dirty="0">
                <a:latin typeface="Arial" panose="020B0604020202020204" pitchFamily="34" charset="0"/>
                <a:ea typeface="ＭＳ Ｐゴシック" panose="020B0600070205080204" pitchFamily="34" charset="-128"/>
                <a:cs typeface="Arial" panose="020B0604020202020204" pitchFamily="34" charset="0"/>
              </a:rPr>
              <a:t> </a:t>
            </a:r>
            <a:endParaRPr lang="en-GB" altLang="en-US" sz="400" dirty="0">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r>
              <a:rPr lang="en-GB" altLang="en-US" sz="1200" dirty="0">
                <a:latin typeface="Arial" panose="020B0604020202020204" pitchFamily="34" charset="0"/>
                <a:ea typeface="ＭＳ Ｐゴシック" panose="020B0600070205080204" pitchFamily="34" charset="-128"/>
                <a:cs typeface="Arial" panose="020B0604020202020204" pitchFamily="34" charset="0"/>
              </a:rPr>
              <a:t>A total of 58% of the evidence was derived from studies of high or moderate quality: Grade A=33% and Grade B=20%. A further 38% of the evidence was Grade C, and 9% Grade D.  Thirty-three of the recommendations were graded as strong; and two as conditional.</a:t>
            </a:r>
          </a:p>
          <a:p>
            <a:pPr>
              <a:spcBef>
                <a:spcPct val="0"/>
              </a:spcBef>
            </a:pPr>
            <a:endParaRPr lang="en-GB" altLang="en-US" sz="600" dirty="0">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r>
              <a:rPr lang="en-GB" altLang="en-US" sz="1200" dirty="0">
                <a:latin typeface="Arial" panose="020B0604020202020204" pitchFamily="34" charset="0"/>
                <a:ea typeface="ＭＳ Ｐゴシック" panose="020B0600070205080204" pitchFamily="34" charset="-128"/>
                <a:cs typeface="Arial" panose="020B0604020202020204" pitchFamily="34" charset="0"/>
              </a:rPr>
              <a:t>Each recommendation is specific and is based on the appraised evidence. Details about the studies referenced can be found in the guideline’s evidence tables supplement document.</a:t>
            </a:r>
          </a:p>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28</a:t>
            </a:fld>
            <a:endParaRPr lang="en-US"/>
          </a:p>
        </p:txBody>
      </p:sp>
    </p:spTree>
    <p:extLst>
      <p:ext uri="{BB962C8B-B14F-4D97-AF65-F5344CB8AC3E}">
        <p14:creationId xmlns:p14="http://schemas.microsoft.com/office/powerpoint/2010/main" val="2457969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Arial" panose="020B0604020202020204" pitchFamily="34" charset="0"/>
                <a:ea typeface="ＭＳ Ｐゴシック" panose="020B0600070205080204" pitchFamily="34" charset="-128"/>
                <a:cs typeface="Arial" panose="020B0604020202020204" pitchFamily="34" charset="0"/>
              </a:rPr>
              <a:t>The recommendations for occupational therapy intervention are based on the synthesis of the best available evidence to date. A total of 35 recommendations are set out in 11categories:</a:t>
            </a:r>
          </a:p>
          <a:p>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a:p>
            <a:r>
              <a:rPr lang="en-GB" altLang="en-US" b="1" dirty="0">
                <a:latin typeface="Arial" panose="020B0604020202020204" pitchFamily="34" charset="0"/>
                <a:ea typeface="ＭＳ Ｐゴシック" panose="020B0600070205080204" pitchFamily="34" charset="-128"/>
                <a:cs typeface="Arial" panose="020B0604020202020204" pitchFamily="34" charset="0"/>
              </a:rPr>
              <a:t>1. Occupation-based assessment</a:t>
            </a:r>
          </a:p>
          <a:p>
            <a:r>
              <a:rPr lang="en-GB" altLang="en-US" b="1" dirty="0">
                <a:latin typeface="Arial" panose="020B0604020202020204" pitchFamily="34" charset="0"/>
                <a:ea typeface="ＭＳ Ｐゴシック" panose="020B0600070205080204" pitchFamily="34" charset="-128"/>
                <a:cs typeface="Arial" panose="020B0604020202020204" pitchFamily="34" charset="0"/>
              </a:rPr>
              <a:t>2. Developmentally supportive care</a:t>
            </a:r>
          </a:p>
          <a:p>
            <a:r>
              <a:rPr lang="en-GB" altLang="en-US" b="1" dirty="0">
                <a:latin typeface="Arial" panose="020B0604020202020204" pitchFamily="34" charset="0"/>
                <a:ea typeface="ＭＳ Ｐゴシック" panose="020B0600070205080204" pitchFamily="34" charset="-128"/>
                <a:cs typeface="Arial" panose="020B0604020202020204" pitchFamily="34" charset="0"/>
              </a:rPr>
              <a:t>3. Pain management</a:t>
            </a:r>
          </a:p>
          <a:p>
            <a:r>
              <a:rPr lang="en-GB" altLang="en-US" b="1" dirty="0">
                <a:latin typeface="Arial" panose="020B0604020202020204" pitchFamily="34" charset="0"/>
                <a:ea typeface="ＭＳ Ｐゴシック" panose="020B0600070205080204" pitchFamily="34" charset="-128"/>
                <a:cs typeface="Arial" panose="020B0604020202020204" pitchFamily="34" charset="0"/>
              </a:rPr>
              <a:t>4. Skin-to-skin (kangaroo) care</a:t>
            </a:r>
          </a:p>
          <a:p>
            <a:r>
              <a:rPr lang="en-GB" altLang="en-US" b="1" dirty="0">
                <a:latin typeface="Arial" panose="020B0604020202020204" pitchFamily="34" charset="0"/>
                <a:ea typeface="ＭＳ Ｐゴシック" panose="020B0600070205080204" pitchFamily="34" charset="-128"/>
                <a:cs typeface="Arial" panose="020B0604020202020204" pitchFamily="34" charset="0"/>
              </a:rPr>
              <a:t>5. Touch</a:t>
            </a:r>
          </a:p>
          <a:p>
            <a:r>
              <a:rPr lang="en-GB" altLang="en-US" b="1" dirty="0">
                <a:latin typeface="Arial" panose="020B0604020202020204" pitchFamily="34" charset="0"/>
                <a:ea typeface="ＭＳ Ｐゴシック" panose="020B0600070205080204" pitchFamily="34" charset="-128"/>
                <a:cs typeface="Arial" panose="020B0604020202020204" pitchFamily="34" charset="0"/>
              </a:rPr>
              <a:t>6. Postural support</a:t>
            </a:r>
          </a:p>
          <a:p>
            <a:r>
              <a:rPr lang="en-GB" altLang="en-US" b="1" dirty="0">
                <a:latin typeface="Arial" panose="020B0604020202020204" pitchFamily="34" charset="0"/>
                <a:ea typeface="ＭＳ Ｐゴシック" panose="020B0600070205080204" pitchFamily="34" charset="-128"/>
                <a:cs typeface="Arial" panose="020B0604020202020204" pitchFamily="34" charset="0"/>
              </a:rPr>
              <a:t>7. Infant feeding</a:t>
            </a:r>
          </a:p>
          <a:p>
            <a:r>
              <a:rPr lang="en-GB" altLang="en-US" b="1" dirty="0">
                <a:latin typeface="Arial" panose="020B0604020202020204" pitchFamily="34" charset="0"/>
                <a:ea typeface="ＭＳ Ｐゴシック" panose="020B0600070205080204" pitchFamily="34" charset="-128"/>
                <a:cs typeface="Arial" panose="020B0604020202020204" pitchFamily="34" charset="0"/>
              </a:rPr>
              <a:t>8. Parent engagement</a:t>
            </a:r>
          </a:p>
          <a:p>
            <a:r>
              <a:rPr lang="en-GB" altLang="en-US" b="1" dirty="0">
                <a:latin typeface="Arial" panose="020B0604020202020204" pitchFamily="34" charset="0"/>
                <a:ea typeface="ＭＳ Ｐゴシック" panose="020B0600070205080204" pitchFamily="34" charset="-128"/>
                <a:cs typeface="Arial" panose="020B0604020202020204" pitchFamily="34" charset="0"/>
              </a:rPr>
              <a:t>9. Parent support</a:t>
            </a:r>
          </a:p>
          <a:p>
            <a:r>
              <a:rPr lang="en-GB" altLang="en-US" b="1" dirty="0">
                <a:latin typeface="Arial" panose="020B0604020202020204" pitchFamily="34" charset="0"/>
                <a:ea typeface="ＭＳ Ｐゴシック" panose="020B0600070205080204" pitchFamily="34" charset="-128"/>
                <a:cs typeface="Arial" panose="020B0604020202020204" pitchFamily="34" charset="0"/>
              </a:rPr>
              <a:t>10. Identifying developmental concerns</a:t>
            </a:r>
          </a:p>
          <a:p>
            <a:r>
              <a:rPr lang="en-GB" altLang="en-US" b="1" dirty="0">
                <a:latin typeface="Arial" panose="020B0604020202020204" pitchFamily="34" charset="0"/>
                <a:ea typeface="ＭＳ Ｐゴシック" panose="020B0600070205080204" pitchFamily="34" charset="-128"/>
                <a:cs typeface="Arial" panose="020B0604020202020204" pitchFamily="34" charset="0"/>
              </a:rPr>
              <a:t>11. Early intervention.</a:t>
            </a:r>
          </a:p>
          <a:p>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a:p>
            <a:r>
              <a:rPr lang="en-GB" altLang="en-US" dirty="0">
                <a:latin typeface="Arial" panose="020B0604020202020204" pitchFamily="34" charset="0"/>
                <a:ea typeface="ＭＳ Ｐゴシック" panose="020B0600070205080204" pitchFamily="34" charset="-128"/>
                <a:cs typeface="Arial" panose="020B0604020202020204" pitchFamily="34" charset="0"/>
              </a:rPr>
              <a:t>The categories loosely represent the stages of an infants’ journey through a neonatal admission and beyond.</a:t>
            </a:r>
            <a:endParaRPr lang="en-GB" altLang="en-US" sz="1200" dirty="0">
              <a:latin typeface="Arial" panose="020B0604020202020204" pitchFamily="34" charset="0"/>
              <a:ea typeface="ＭＳ Ｐゴシック" panose="020B0600070205080204" pitchFamily="34" charset="-128"/>
              <a:cs typeface="Arial" panose="020B0604020202020204" pitchFamily="34" charset="0"/>
            </a:endParaRPr>
          </a:p>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5</a:t>
            </a:fld>
            <a:endParaRPr lang="en-US"/>
          </a:p>
        </p:txBody>
      </p:sp>
    </p:spTree>
    <p:extLst>
      <p:ext uri="{BB962C8B-B14F-4D97-AF65-F5344CB8AC3E}">
        <p14:creationId xmlns:p14="http://schemas.microsoft.com/office/powerpoint/2010/main" val="814386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6</a:t>
            </a:fld>
            <a:endParaRPr lang="en-US"/>
          </a:p>
        </p:txBody>
      </p:sp>
    </p:spTree>
    <p:extLst>
      <p:ext uri="{BB962C8B-B14F-4D97-AF65-F5344CB8AC3E}">
        <p14:creationId xmlns:p14="http://schemas.microsoft.com/office/powerpoint/2010/main" val="3671272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7</a:t>
            </a:fld>
            <a:endParaRPr lang="en-US"/>
          </a:p>
        </p:txBody>
      </p:sp>
    </p:spTree>
    <p:extLst>
      <p:ext uri="{BB962C8B-B14F-4D97-AF65-F5344CB8AC3E}">
        <p14:creationId xmlns:p14="http://schemas.microsoft.com/office/powerpoint/2010/main" val="1196573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8</a:t>
            </a:fld>
            <a:endParaRPr lang="en-US"/>
          </a:p>
        </p:txBody>
      </p:sp>
    </p:spTree>
    <p:extLst>
      <p:ext uri="{BB962C8B-B14F-4D97-AF65-F5344CB8AC3E}">
        <p14:creationId xmlns:p14="http://schemas.microsoft.com/office/powerpoint/2010/main" val="1670781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9</a:t>
            </a:fld>
            <a:endParaRPr lang="en-US"/>
          </a:p>
        </p:txBody>
      </p:sp>
    </p:spTree>
    <p:extLst>
      <p:ext uri="{BB962C8B-B14F-4D97-AF65-F5344CB8AC3E}">
        <p14:creationId xmlns:p14="http://schemas.microsoft.com/office/powerpoint/2010/main" val="2122223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10</a:t>
            </a:fld>
            <a:endParaRPr lang="en-US"/>
          </a:p>
        </p:txBody>
      </p:sp>
    </p:spTree>
    <p:extLst>
      <p:ext uri="{BB962C8B-B14F-4D97-AF65-F5344CB8AC3E}">
        <p14:creationId xmlns:p14="http://schemas.microsoft.com/office/powerpoint/2010/main" val="3597252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t>11</a:t>
            </a:fld>
            <a:endParaRPr lang="en-US"/>
          </a:p>
        </p:txBody>
      </p:sp>
    </p:spTree>
    <p:extLst>
      <p:ext uri="{BB962C8B-B14F-4D97-AF65-F5344CB8AC3E}">
        <p14:creationId xmlns:p14="http://schemas.microsoft.com/office/powerpoint/2010/main" val="4089261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Dark Teal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BA73-081C-BE43-AED8-2BA5D15113BD}"/>
              </a:ext>
            </a:extLst>
          </p:cNvPr>
          <p:cNvSpPr>
            <a:spLocks noGrp="1"/>
          </p:cNvSpPr>
          <p:nvPr>
            <p:ph type="ctrTitle" hasCustomPrompt="1"/>
          </p:nvPr>
        </p:nvSpPr>
        <p:spPr>
          <a:xfrm>
            <a:off x="541639" y="800098"/>
            <a:ext cx="6090655" cy="1332000"/>
          </a:xfrm>
        </p:spPr>
        <p:txBody>
          <a:bodyPr wrap="square" lIns="0" tIns="0" rIns="0" bIns="0" anchor="t" anchorCtr="0">
            <a:normAutofit/>
          </a:bodyPr>
          <a:lstStyle>
            <a:lvl1pPr algn="l">
              <a:defRPr sz="4800" b="1">
                <a:solidFill>
                  <a:schemeClr val="bg1"/>
                </a:solidFill>
              </a:defRPr>
            </a:lvl1pPr>
          </a:lstStyle>
          <a:p>
            <a:r>
              <a:rPr lang="en-GB" dirty="0"/>
              <a:t>Click to add title</a:t>
            </a:r>
            <a:br>
              <a:rPr lang="en-GB" dirty="0"/>
            </a:br>
            <a:endParaRPr lang="en-US" dirty="0"/>
          </a:p>
        </p:txBody>
      </p:sp>
      <p:pic>
        <p:nvPicPr>
          <p:cNvPr id="10" name="Picture 9">
            <a:extLst>
              <a:ext uri="{FF2B5EF4-FFF2-40B4-BE49-F238E27FC236}">
                <a16:creationId xmlns:a16="http://schemas.microsoft.com/office/drawing/2014/main" id="{69EB477C-12EC-DB41-832A-C0101DE35F9A}"/>
              </a:ext>
            </a:extLst>
          </p:cNvPr>
          <p:cNvPicPr>
            <a:picLocks noChangeAspect="1"/>
          </p:cNvPicPr>
          <p:nvPr userDrawn="1"/>
        </p:nvPicPr>
        <p:blipFill>
          <a:blip r:embed="rId3"/>
          <a:stretch>
            <a:fillRect/>
          </a:stretch>
        </p:blipFill>
        <p:spPr>
          <a:xfrm>
            <a:off x="541638" y="5955902"/>
            <a:ext cx="2058924" cy="645414"/>
          </a:xfrm>
          <a:prstGeom prst="rect">
            <a:avLst/>
          </a:prstGeom>
        </p:spPr>
      </p:pic>
      <p:sp>
        <p:nvSpPr>
          <p:cNvPr id="35" name="Text Placeholder 3">
            <a:extLst>
              <a:ext uri="{FF2B5EF4-FFF2-40B4-BE49-F238E27FC236}">
                <a16:creationId xmlns:a16="http://schemas.microsoft.com/office/drawing/2014/main" id="{86BD9976-0283-D740-BA62-E4EC7EA79F9C}"/>
              </a:ext>
            </a:extLst>
          </p:cNvPr>
          <p:cNvSpPr>
            <a:spLocks noGrp="1"/>
          </p:cNvSpPr>
          <p:nvPr>
            <p:ph type="body" sz="half" idx="2" hasCustomPrompt="1"/>
          </p:nvPr>
        </p:nvSpPr>
        <p:spPr>
          <a:xfrm>
            <a:off x="541638" y="2279326"/>
            <a:ext cx="6090656" cy="900000"/>
          </a:xfrm>
        </p:spPr>
        <p:txBody>
          <a:bodyPr lIns="0" tIns="0" rIns="0" bIns="0">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solidFill>
                  <a:schemeClr val="bg1"/>
                </a:solidFill>
              </a:rPr>
              <a:t>Click to add subtitle</a:t>
            </a:r>
          </a:p>
        </p:txBody>
      </p:sp>
    </p:spTree>
    <p:extLst>
      <p:ext uri="{BB962C8B-B14F-4D97-AF65-F5344CB8AC3E}">
        <p14:creationId xmlns:p14="http://schemas.microsoft.com/office/powerpoint/2010/main" val="194498929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2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3"/>
          <a:stretch>
            <a:fillRect/>
          </a:stretch>
        </p:blipFill>
        <p:spPr>
          <a:xfrm>
            <a:off x="541638" y="5955902"/>
            <a:ext cx="2058924" cy="645414"/>
          </a:xfrm>
          <a:prstGeom prst="rect">
            <a:avLst/>
          </a:prstGeom>
        </p:spPr>
      </p:pic>
      <p:pic>
        <p:nvPicPr>
          <p:cNvPr id="17" name="Picture 16">
            <a:extLst>
              <a:ext uri="{FF2B5EF4-FFF2-40B4-BE49-F238E27FC236}">
                <a16:creationId xmlns:a16="http://schemas.microsoft.com/office/drawing/2014/main" id="{DE4ED238-AF72-794E-998B-FFE5747DCC79}"/>
              </a:ext>
            </a:extLst>
          </p:cNvPr>
          <p:cNvPicPr>
            <a:picLocks noChangeAspect="1"/>
          </p:cNvPicPr>
          <p:nvPr userDrawn="1"/>
        </p:nvPicPr>
        <p:blipFill>
          <a:blip r:embed="rId4"/>
          <a:stretch>
            <a:fillRect/>
          </a:stretch>
        </p:blipFill>
        <p:spPr>
          <a:xfrm>
            <a:off x="7006202" y="2339163"/>
            <a:ext cx="4468996" cy="4290236"/>
          </a:xfrm>
          <a:prstGeom prst="rect">
            <a:avLst/>
          </a:prstGeom>
        </p:spPr>
      </p:pic>
      <p:sp>
        <p:nvSpPr>
          <p:cNvPr id="8" name="Title 1">
            <a:extLst>
              <a:ext uri="{FF2B5EF4-FFF2-40B4-BE49-F238E27FC236}">
                <a16:creationId xmlns:a16="http://schemas.microsoft.com/office/drawing/2014/main" id="{50E3C374-F69E-7647-B74C-8962D2F2FE03}"/>
              </a:ext>
            </a:extLst>
          </p:cNvPr>
          <p:cNvSpPr>
            <a:spLocks noGrp="1"/>
          </p:cNvSpPr>
          <p:nvPr>
            <p:ph type="title" hasCustomPrompt="1"/>
          </p:nvPr>
        </p:nvSpPr>
        <p:spPr>
          <a:xfrm>
            <a:off x="541640" y="800099"/>
            <a:ext cx="11142360" cy="1332000"/>
          </a:xfrm>
        </p:spPr>
        <p:txBody>
          <a:bodyPr lIns="0" tIns="0" rIns="0" bIns="0" anchor="t" anchorCtr="0">
            <a:normAutofit/>
          </a:bodyPr>
          <a:lstStyle>
            <a:lvl1pPr>
              <a:defRPr sz="4800" b="1">
                <a:solidFill>
                  <a:schemeClr val="bg1"/>
                </a:solidFill>
              </a:defRPr>
            </a:lvl1pPr>
          </a:lstStyle>
          <a:p>
            <a:r>
              <a:rPr lang="en-US" dirty="0"/>
              <a:t>Section title</a:t>
            </a:r>
          </a:p>
        </p:txBody>
      </p:sp>
    </p:spTree>
    <p:extLst>
      <p:ext uri="{BB962C8B-B14F-4D97-AF65-F5344CB8AC3E}">
        <p14:creationId xmlns:p14="http://schemas.microsoft.com/office/powerpoint/2010/main" val="2413468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3"/>
          <a:stretch>
            <a:fillRect/>
          </a:stretch>
        </p:blipFill>
        <p:spPr>
          <a:xfrm>
            <a:off x="541638" y="5955902"/>
            <a:ext cx="2058924" cy="645414"/>
          </a:xfrm>
          <a:prstGeom prst="rect">
            <a:avLst/>
          </a:prstGeom>
        </p:spPr>
      </p:pic>
      <p:pic>
        <p:nvPicPr>
          <p:cNvPr id="6" name="Picture 5">
            <a:extLst>
              <a:ext uri="{FF2B5EF4-FFF2-40B4-BE49-F238E27FC236}">
                <a16:creationId xmlns:a16="http://schemas.microsoft.com/office/drawing/2014/main" id="{26A3FEDC-2C8E-EA43-9A24-AD5D22A626B2}"/>
              </a:ext>
            </a:extLst>
          </p:cNvPr>
          <p:cNvPicPr>
            <a:picLocks noChangeAspect="1"/>
          </p:cNvPicPr>
          <p:nvPr userDrawn="1"/>
        </p:nvPicPr>
        <p:blipFill>
          <a:blip r:embed="rId4"/>
          <a:stretch>
            <a:fillRect/>
          </a:stretch>
        </p:blipFill>
        <p:spPr>
          <a:xfrm>
            <a:off x="7411162" y="2371060"/>
            <a:ext cx="3390300" cy="4361526"/>
          </a:xfrm>
          <a:prstGeom prst="rect">
            <a:avLst/>
          </a:prstGeom>
        </p:spPr>
      </p:pic>
      <p:sp>
        <p:nvSpPr>
          <p:cNvPr id="5" name="Title 1">
            <a:extLst>
              <a:ext uri="{FF2B5EF4-FFF2-40B4-BE49-F238E27FC236}">
                <a16:creationId xmlns:a16="http://schemas.microsoft.com/office/drawing/2014/main" id="{A92B6109-3470-194B-BD72-34E4BE4E849A}"/>
              </a:ext>
            </a:extLst>
          </p:cNvPr>
          <p:cNvSpPr>
            <a:spLocks noGrp="1"/>
          </p:cNvSpPr>
          <p:nvPr>
            <p:ph type="title" hasCustomPrompt="1"/>
          </p:nvPr>
        </p:nvSpPr>
        <p:spPr>
          <a:xfrm>
            <a:off x="541640" y="800098"/>
            <a:ext cx="11142360" cy="1332000"/>
          </a:xfrm>
        </p:spPr>
        <p:txBody>
          <a:bodyPr lIns="0" tIns="0" rIns="0" bIns="0" anchor="t" anchorCtr="0">
            <a:normAutofit/>
          </a:bodyPr>
          <a:lstStyle>
            <a:lvl1pPr>
              <a:defRPr sz="4800" b="1">
                <a:solidFill>
                  <a:schemeClr val="bg1"/>
                </a:solidFill>
              </a:defRPr>
            </a:lvl1pPr>
          </a:lstStyle>
          <a:p>
            <a:r>
              <a:rPr lang="en-US" dirty="0"/>
              <a:t>Section title</a:t>
            </a:r>
            <a:br>
              <a:rPr lang="en-US" dirty="0"/>
            </a:br>
            <a:endParaRPr lang="en-US" dirty="0"/>
          </a:p>
        </p:txBody>
      </p:sp>
    </p:spTree>
    <p:extLst>
      <p:ext uri="{BB962C8B-B14F-4D97-AF65-F5344CB8AC3E}">
        <p14:creationId xmlns:p14="http://schemas.microsoft.com/office/powerpoint/2010/main" val="3824816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ection Header Purple">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5" name="Title 1">
            <a:extLst>
              <a:ext uri="{FF2B5EF4-FFF2-40B4-BE49-F238E27FC236}">
                <a16:creationId xmlns:a16="http://schemas.microsoft.com/office/drawing/2014/main" id="{7E4E3CDE-3B6C-BE4A-A05F-125AE275EC24}"/>
              </a:ext>
            </a:extLst>
          </p:cNvPr>
          <p:cNvSpPr>
            <a:spLocks noGrp="1"/>
          </p:cNvSpPr>
          <p:nvPr>
            <p:ph type="title" hasCustomPrompt="1"/>
          </p:nvPr>
        </p:nvSpPr>
        <p:spPr>
          <a:xfrm>
            <a:off x="541640" y="800099"/>
            <a:ext cx="11142360" cy="1332000"/>
          </a:xfrm>
        </p:spPr>
        <p:txBody>
          <a:bodyPr lIns="0" tIns="0" rIns="0" bIns="0" anchor="t" anchorCtr="0">
            <a:normAutofit/>
          </a:bodyPr>
          <a:lstStyle>
            <a:lvl1pPr>
              <a:defRPr sz="4800" b="1">
                <a:solidFill>
                  <a:schemeClr val="bg1"/>
                </a:solidFill>
              </a:defRPr>
            </a:lvl1pPr>
          </a:lstStyle>
          <a:p>
            <a:r>
              <a:rPr lang="en-US" dirty="0"/>
              <a:t>Section title</a:t>
            </a:r>
          </a:p>
        </p:txBody>
      </p:sp>
    </p:spTree>
    <p:extLst>
      <p:ext uri="{BB962C8B-B14F-4D97-AF65-F5344CB8AC3E}">
        <p14:creationId xmlns:p14="http://schemas.microsoft.com/office/powerpoint/2010/main" val="1652068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800098"/>
            <a:ext cx="4680000" cy="1332000"/>
          </a:xfrm>
        </p:spPr>
        <p:txBody>
          <a:bodyPr lIns="0" tIns="0" rIns="0" bIns="0" anchor="t" anchorCtr="0">
            <a:normAutofit/>
          </a:bodyPr>
          <a:lstStyle>
            <a:lvl1pPr>
              <a:defRPr b="1">
                <a:solidFill>
                  <a:schemeClr val="tx1"/>
                </a:solidFill>
              </a:defRPr>
            </a:lvl1pPr>
          </a:lstStyle>
          <a:p>
            <a:r>
              <a:rPr lang="en-GB" dirty="0"/>
              <a:t>Click to add title</a:t>
            </a:r>
            <a:endParaRPr lang="en-US" dirty="0"/>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2304285"/>
            <a:ext cx="4680000" cy="3600000"/>
          </a:xfrm>
        </p:spPr>
        <p:txBody>
          <a:bodyPr lIns="0" tIns="0" rIns="0" bIns="0" numCol="1">
            <a:normAutofit/>
          </a:bodyPr>
          <a:lstStyle>
            <a:lvl1pPr>
              <a:lnSpc>
                <a:spcPct val="100000"/>
              </a:lnSpc>
              <a:buClr>
                <a:schemeClr val="tx2"/>
              </a:buClr>
              <a:defRPr>
                <a:solidFill>
                  <a:schemeClr val="tx1"/>
                </a:solidFill>
              </a:defRPr>
            </a:lvl1pPr>
            <a:lvl2pPr>
              <a:lnSpc>
                <a:spcPct val="100000"/>
              </a:lnSpc>
              <a:buClr>
                <a:schemeClr val="tx2"/>
              </a:buClr>
              <a:defRPr>
                <a:solidFill>
                  <a:schemeClr val="tx1"/>
                </a:solidFill>
              </a:defRPr>
            </a:lvl2pPr>
            <a:lvl3pPr>
              <a:lnSpc>
                <a:spcPct val="100000"/>
              </a:lnSpc>
              <a:buClr>
                <a:schemeClr val="tx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dirty="0"/>
              <a:t>Click to add text </a:t>
            </a:r>
          </a:p>
          <a:p>
            <a:pPr lvl="1"/>
            <a:r>
              <a:rPr lang="en-GB" dirty="0"/>
              <a:t>Second level</a:t>
            </a:r>
          </a:p>
          <a:p>
            <a:pPr lvl="2"/>
            <a:r>
              <a:rPr lang="en-GB" dirty="0"/>
              <a:t>Third level</a:t>
            </a:r>
          </a:p>
        </p:txBody>
      </p:sp>
      <p:sp>
        <p:nvSpPr>
          <p:cNvPr id="12" name="Slide Number Placeholder 11">
            <a:extLst>
              <a:ext uri="{FF2B5EF4-FFF2-40B4-BE49-F238E27FC236}">
                <a16:creationId xmlns:a16="http://schemas.microsoft.com/office/drawing/2014/main" id="{3EBFF037-BF26-2648-AE50-A62A07B31F10}"/>
              </a:ext>
            </a:extLst>
          </p:cNvPr>
          <p:cNvSpPr>
            <a:spLocks noGrp="1"/>
          </p:cNvSpPr>
          <p:nvPr>
            <p:ph type="sldNum" sz="quarter" idx="12"/>
          </p:nvPr>
        </p:nvSpPr>
        <p:spPr>
          <a:xfrm>
            <a:off x="8907160" y="6311900"/>
            <a:ext cx="2743200" cy="365125"/>
          </a:xfrm>
          <a:prstGeom prst="rect">
            <a:avLst/>
          </a:prstGeom>
        </p:spPr>
        <p:txBody>
          <a:bodyPr/>
          <a:lstStyle>
            <a:lvl1pPr>
              <a:defRPr/>
            </a:lvl1pPr>
          </a:lstStyle>
          <a:p>
            <a:fld id="{BE634052-B349-6340-B91C-DAB0451BF245}" type="slidenum">
              <a:rPr lang="en-US" smtClean="0"/>
              <a:pPr/>
              <a:t>‹#›</a:t>
            </a:fld>
            <a:endParaRPr lang="en-US" dirty="0"/>
          </a:p>
        </p:txBody>
      </p:sp>
      <p:sp>
        <p:nvSpPr>
          <p:cNvPr id="10" name="Content Placeholder 2">
            <a:extLst>
              <a:ext uri="{FF2B5EF4-FFF2-40B4-BE49-F238E27FC236}">
                <a16:creationId xmlns:a16="http://schemas.microsoft.com/office/drawing/2014/main" id="{D88148E9-DD91-904F-9F57-DD0176D5422C}"/>
              </a:ext>
            </a:extLst>
          </p:cNvPr>
          <p:cNvSpPr>
            <a:spLocks noGrp="1"/>
          </p:cNvSpPr>
          <p:nvPr>
            <p:ph idx="13" hasCustomPrompt="1"/>
          </p:nvPr>
        </p:nvSpPr>
        <p:spPr>
          <a:xfrm>
            <a:off x="6970360" y="2304287"/>
            <a:ext cx="4680000" cy="3600000"/>
          </a:xfrm>
        </p:spPr>
        <p:txBody>
          <a:bodyPr lIns="0" tIns="0" rIns="0" bIns="0" numCol="1">
            <a:normAutofit/>
          </a:bodyPr>
          <a:lstStyle>
            <a:lvl1pPr>
              <a:lnSpc>
                <a:spcPct val="100000"/>
              </a:lnSpc>
              <a:buClr>
                <a:schemeClr val="tx2"/>
              </a:buClr>
              <a:defRPr>
                <a:solidFill>
                  <a:schemeClr val="tx1"/>
                </a:solidFill>
              </a:defRPr>
            </a:lvl1pPr>
            <a:lvl2pPr>
              <a:lnSpc>
                <a:spcPct val="100000"/>
              </a:lnSpc>
              <a:buClr>
                <a:schemeClr val="tx2"/>
              </a:buClr>
              <a:defRPr>
                <a:solidFill>
                  <a:schemeClr val="tx1"/>
                </a:solidFill>
              </a:defRPr>
            </a:lvl2pPr>
            <a:lvl3pPr>
              <a:lnSpc>
                <a:spcPct val="100000"/>
              </a:lnSpc>
              <a:buClr>
                <a:schemeClr val="tx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dirty="0"/>
              <a:t>Click to add text </a:t>
            </a:r>
          </a:p>
          <a:p>
            <a:pPr lvl="1"/>
            <a:r>
              <a:rPr lang="en-GB" dirty="0"/>
              <a:t>Second level</a:t>
            </a:r>
          </a:p>
          <a:p>
            <a:pPr lvl="2"/>
            <a:r>
              <a:rPr lang="en-GB" dirty="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3"/>
          <a:stretch>
            <a:fillRect/>
          </a:stretch>
        </p:blipFill>
        <p:spPr>
          <a:xfrm>
            <a:off x="9591436" y="295104"/>
            <a:ext cx="2058924" cy="645414"/>
          </a:xfrm>
          <a:prstGeom prst="rect">
            <a:avLst/>
          </a:prstGeom>
        </p:spPr>
      </p:pic>
    </p:spTree>
    <p:extLst>
      <p:ext uri="{BB962C8B-B14F-4D97-AF65-F5344CB8AC3E}">
        <p14:creationId xmlns:p14="http://schemas.microsoft.com/office/powerpoint/2010/main" val="11573215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800098"/>
            <a:ext cx="4680000" cy="1332000"/>
          </a:xfrm>
        </p:spPr>
        <p:txBody>
          <a:bodyPr lIns="0" tIns="0" rIns="0" bIns="0" anchor="t" anchorCtr="0">
            <a:normAutofit/>
          </a:bodyPr>
          <a:lstStyle>
            <a:lvl1pPr>
              <a:defRPr b="1">
                <a:solidFill>
                  <a:schemeClr val="tx1"/>
                </a:solidFill>
              </a:defRPr>
            </a:lvl1pPr>
          </a:lstStyle>
          <a:p>
            <a:r>
              <a:rPr lang="en-GB" dirty="0"/>
              <a:t>Click to add title</a:t>
            </a:r>
            <a:endParaRPr lang="en-US" dirty="0"/>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2304287"/>
            <a:ext cx="4680000" cy="3600000"/>
          </a:xfrm>
        </p:spPr>
        <p:txBody>
          <a:bodyPr lIns="0" tIns="0" rIns="0" bIns="0" numCol="1">
            <a:normAutofit/>
          </a:bodyPr>
          <a:lstStyle>
            <a:lvl1pPr>
              <a:lnSpc>
                <a:spcPct val="100000"/>
              </a:lnSpc>
              <a:buClr>
                <a:schemeClr val="tx2"/>
              </a:buClr>
              <a:defRPr>
                <a:solidFill>
                  <a:schemeClr val="tx1"/>
                </a:solidFill>
              </a:defRPr>
            </a:lvl1pPr>
            <a:lvl2pPr>
              <a:lnSpc>
                <a:spcPct val="100000"/>
              </a:lnSpc>
              <a:buClr>
                <a:schemeClr val="tx2"/>
              </a:buClr>
              <a:defRPr>
                <a:solidFill>
                  <a:schemeClr val="tx1"/>
                </a:solidFill>
              </a:defRPr>
            </a:lvl2pPr>
            <a:lvl3pPr>
              <a:lnSpc>
                <a:spcPct val="100000"/>
              </a:lnSpc>
              <a:buClr>
                <a:schemeClr val="tx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dirty="0"/>
              <a:t>Click to add text </a:t>
            </a:r>
          </a:p>
          <a:p>
            <a:pPr lvl="1"/>
            <a:r>
              <a:rPr lang="en-GB" dirty="0"/>
              <a:t>Second level</a:t>
            </a:r>
          </a:p>
          <a:p>
            <a:pPr lvl="2"/>
            <a:r>
              <a:rPr lang="en-GB" dirty="0"/>
              <a:t>Third level</a:t>
            </a:r>
          </a:p>
        </p:txBody>
      </p:sp>
      <p:sp>
        <p:nvSpPr>
          <p:cNvPr id="12" name="Slide Number Placeholder 11">
            <a:extLst>
              <a:ext uri="{FF2B5EF4-FFF2-40B4-BE49-F238E27FC236}">
                <a16:creationId xmlns:a16="http://schemas.microsoft.com/office/drawing/2014/main" id="{3EBFF037-BF26-2648-AE50-A62A07B31F10}"/>
              </a:ext>
            </a:extLst>
          </p:cNvPr>
          <p:cNvSpPr>
            <a:spLocks noGrp="1"/>
          </p:cNvSpPr>
          <p:nvPr>
            <p:ph type="sldNum" sz="quarter" idx="12"/>
          </p:nvPr>
        </p:nvSpPr>
        <p:spPr>
          <a:xfrm>
            <a:off x="8907160" y="6311900"/>
            <a:ext cx="2743200" cy="365125"/>
          </a:xfrm>
          <a:prstGeom prst="rect">
            <a:avLst/>
          </a:prstGeom>
        </p:spPr>
        <p:txBody>
          <a:bodyPr/>
          <a:lstStyle>
            <a:lvl1pPr>
              <a:defRPr/>
            </a:lvl1pPr>
          </a:lstStyle>
          <a:p>
            <a:fld id="{BE634052-B349-6340-B91C-DAB0451BF245}" type="slidenum">
              <a:rPr lang="en-US" smtClean="0"/>
              <a:pPr/>
              <a:t>‹#›</a:t>
            </a:fld>
            <a:endParaRPr lang="en-US" dirty="0"/>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3"/>
          <a:stretch>
            <a:fillRect/>
          </a:stretch>
        </p:blipFill>
        <p:spPr>
          <a:xfrm>
            <a:off x="9591436" y="295104"/>
            <a:ext cx="2058924" cy="645414"/>
          </a:xfrm>
          <a:prstGeom prst="rect">
            <a:avLst/>
          </a:prstGeom>
        </p:spPr>
      </p:pic>
      <p:sp>
        <p:nvSpPr>
          <p:cNvPr id="8" name="Oval 7">
            <a:extLst>
              <a:ext uri="{FF2B5EF4-FFF2-40B4-BE49-F238E27FC236}">
                <a16:creationId xmlns:a16="http://schemas.microsoft.com/office/drawing/2014/main" id="{6E59661B-8423-3C4B-BF02-81B9FA78B5CC}"/>
              </a:ext>
            </a:extLst>
          </p:cNvPr>
          <p:cNvSpPr/>
          <p:nvPr userDrawn="1"/>
        </p:nvSpPr>
        <p:spPr>
          <a:xfrm>
            <a:off x="7728155" y="1642147"/>
            <a:ext cx="3922205" cy="39222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3">
            <a:extLst>
              <a:ext uri="{FF2B5EF4-FFF2-40B4-BE49-F238E27FC236}">
                <a16:creationId xmlns:a16="http://schemas.microsoft.com/office/drawing/2014/main" id="{D4A8C283-EA53-5841-A4A4-F9D65FD4E205}"/>
              </a:ext>
            </a:extLst>
          </p:cNvPr>
          <p:cNvSpPr>
            <a:spLocks noGrp="1"/>
          </p:cNvSpPr>
          <p:nvPr>
            <p:ph type="body" sz="half" idx="2" hasCustomPrompt="1"/>
          </p:nvPr>
        </p:nvSpPr>
        <p:spPr>
          <a:xfrm>
            <a:off x="8106293" y="2061895"/>
            <a:ext cx="3165927" cy="3240000"/>
          </a:xfrm>
        </p:spPr>
        <p:txBody>
          <a:bodyPr lIns="0" tIns="0" rIns="0" bIns="0" anchor="ctr" anchorCtr="0">
            <a:spAutoFit/>
          </a:bodyPr>
          <a:lstStyle>
            <a:lvl1pPr marL="0" indent="0" algn="ctr">
              <a:buNone/>
              <a:defRPr sz="32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Pull out </a:t>
            </a:r>
            <a:br>
              <a:rPr lang="en-US" dirty="0"/>
            </a:br>
            <a:r>
              <a:rPr lang="en-US" dirty="0"/>
              <a:t>stat or info</a:t>
            </a:r>
          </a:p>
        </p:txBody>
      </p:sp>
    </p:spTree>
    <p:extLst>
      <p:ext uri="{BB962C8B-B14F-4D97-AF65-F5344CB8AC3E}">
        <p14:creationId xmlns:p14="http://schemas.microsoft.com/office/powerpoint/2010/main" val="16697739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Breakout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800099"/>
            <a:ext cx="4680000" cy="1218795"/>
          </a:xfrm>
        </p:spPr>
        <p:txBody>
          <a:bodyPr lIns="0" tIns="0" rIns="0" bIns="0" anchor="t" anchorCtr="0">
            <a:normAutofit/>
          </a:bodyPr>
          <a:lstStyle>
            <a:lvl1pPr>
              <a:defRPr b="1">
                <a:solidFill>
                  <a:schemeClr val="tx1"/>
                </a:solidFill>
              </a:defRPr>
            </a:lvl1pPr>
          </a:lstStyle>
          <a:p>
            <a:r>
              <a:rPr lang="en-GB" dirty="0"/>
              <a:t>Click to add title</a:t>
            </a:r>
            <a:endParaRPr lang="en-US" dirty="0"/>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2304287"/>
            <a:ext cx="4680000" cy="3600000"/>
          </a:xfrm>
        </p:spPr>
        <p:txBody>
          <a:bodyPr lIns="0" tIns="0" rIns="0" bIns="0" numCol="1">
            <a:normAutofit/>
          </a:bodyPr>
          <a:lstStyle>
            <a:lvl1pPr>
              <a:lnSpc>
                <a:spcPct val="100000"/>
              </a:lnSpc>
              <a:buClr>
                <a:schemeClr val="tx2"/>
              </a:buClr>
              <a:defRPr>
                <a:solidFill>
                  <a:schemeClr val="tx1"/>
                </a:solidFill>
              </a:defRPr>
            </a:lvl1pPr>
            <a:lvl2pPr>
              <a:lnSpc>
                <a:spcPct val="100000"/>
              </a:lnSpc>
              <a:buClr>
                <a:schemeClr val="tx2"/>
              </a:buClr>
              <a:defRPr>
                <a:solidFill>
                  <a:schemeClr val="tx1"/>
                </a:solidFill>
              </a:defRPr>
            </a:lvl2pPr>
            <a:lvl3pPr>
              <a:lnSpc>
                <a:spcPct val="100000"/>
              </a:lnSpc>
              <a:buClr>
                <a:schemeClr val="tx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dirty="0"/>
              <a:t>Click to add text </a:t>
            </a:r>
          </a:p>
          <a:p>
            <a:pPr lvl="1"/>
            <a:r>
              <a:rPr lang="en-GB" dirty="0"/>
              <a:t>Second level</a:t>
            </a:r>
          </a:p>
          <a:p>
            <a:pPr lvl="2"/>
            <a:r>
              <a:rPr lang="en-GB" dirty="0"/>
              <a:t>Third level</a:t>
            </a:r>
          </a:p>
        </p:txBody>
      </p:sp>
      <p:sp>
        <p:nvSpPr>
          <p:cNvPr id="12" name="Slide Number Placeholder 11">
            <a:extLst>
              <a:ext uri="{FF2B5EF4-FFF2-40B4-BE49-F238E27FC236}">
                <a16:creationId xmlns:a16="http://schemas.microsoft.com/office/drawing/2014/main" id="{3EBFF037-BF26-2648-AE50-A62A07B31F10}"/>
              </a:ext>
            </a:extLst>
          </p:cNvPr>
          <p:cNvSpPr>
            <a:spLocks noGrp="1"/>
          </p:cNvSpPr>
          <p:nvPr>
            <p:ph type="sldNum" sz="quarter" idx="12"/>
          </p:nvPr>
        </p:nvSpPr>
        <p:spPr>
          <a:xfrm>
            <a:off x="8907160" y="6311900"/>
            <a:ext cx="2743200" cy="365125"/>
          </a:xfrm>
          <a:prstGeom prst="rect">
            <a:avLst/>
          </a:prstGeom>
        </p:spPr>
        <p:txBody>
          <a:bodyPr/>
          <a:lstStyle>
            <a:lvl1pPr>
              <a:defRPr/>
            </a:lvl1pPr>
          </a:lstStyle>
          <a:p>
            <a:fld id="{BE634052-B349-6340-B91C-DAB0451BF245}" type="slidenum">
              <a:rPr lang="en-US" smtClean="0"/>
              <a:pPr/>
              <a:t>‹#›</a:t>
            </a:fld>
            <a:endParaRPr lang="en-US" dirty="0"/>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3"/>
          <a:stretch>
            <a:fillRect/>
          </a:stretch>
        </p:blipFill>
        <p:spPr>
          <a:xfrm>
            <a:off x="9591436" y="295104"/>
            <a:ext cx="2058924" cy="645414"/>
          </a:xfrm>
          <a:prstGeom prst="rect">
            <a:avLst/>
          </a:prstGeom>
        </p:spPr>
      </p:pic>
      <p:sp>
        <p:nvSpPr>
          <p:cNvPr id="10" name="Oval 9">
            <a:extLst>
              <a:ext uri="{FF2B5EF4-FFF2-40B4-BE49-F238E27FC236}">
                <a16:creationId xmlns:a16="http://schemas.microsoft.com/office/drawing/2014/main" id="{2248408F-49CD-5E46-BE75-A66776881CC3}"/>
              </a:ext>
            </a:extLst>
          </p:cNvPr>
          <p:cNvSpPr/>
          <p:nvPr userDrawn="1"/>
        </p:nvSpPr>
        <p:spPr>
          <a:xfrm>
            <a:off x="7430629" y="1790891"/>
            <a:ext cx="4260209" cy="426020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4">
            <a:extLst>
              <a:ext uri="{FF2B5EF4-FFF2-40B4-BE49-F238E27FC236}">
                <a16:creationId xmlns:a16="http://schemas.microsoft.com/office/drawing/2014/main" id="{8F74FA25-E95E-9F46-BD6C-041A0BBF4D5C}"/>
              </a:ext>
            </a:extLst>
          </p:cNvPr>
          <p:cNvSpPr>
            <a:spLocks noGrp="1"/>
          </p:cNvSpPr>
          <p:nvPr>
            <p:ph type="pic" sz="quarter" idx="13"/>
          </p:nvPr>
        </p:nvSpPr>
        <p:spPr>
          <a:xfrm>
            <a:off x="6547104" y="1336078"/>
            <a:ext cx="5644896" cy="4603922"/>
          </a:xfrm>
          <a:prstGeom prst="rect">
            <a:avLst/>
          </a:prstGeom>
          <a:noFill/>
        </p:spPr>
        <p:txBody>
          <a:bodyPr wrap="square" lIns="0" tIns="0" rIns="0" bIns="0" anchor="t" anchorCtr="0">
            <a:normAutofit/>
          </a:bodyPr>
          <a:lstStyle>
            <a:lvl1pPr marL="360000" indent="0" algn="ctr">
              <a:buFontTx/>
              <a:buNone/>
              <a:defRPr sz="3200"/>
            </a:lvl1pPr>
          </a:lstStyle>
          <a:p>
            <a:r>
              <a:rPr lang="en-US"/>
              <a:t>Click icon to add picture</a:t>
            </a:r>
            <a:endParaRPr lang="en-US" dirty="0"/>
          </a:p>
        </p:txBody>
      </p:sp>
    </p:spTree>
    <p:extLst>
      <p:ext uri="{BB962C8B-B14F-4D97-AF65-F5344CB8AC3E}">
        <p14:creationId xmlns:p14="http://schemas.microsoft.com/office/powerpoint/2010/main" val="13923207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38726"/>
            <a:ext cx="6480000" cy="1260000"/>
          </a:xfrm>
        </p:spPr>
        <p:txBody>
          <a:bodyPr lIns="0" tIns="0" rIns="0" bIns="0" anchor="t" anchorCtr="0">
            <a:normAutofit/>
          </a:bodyPr>
          <a:lstStyle>
            <a:lvl1pPr>
              <a:defRPr b="1"/>
            </a:lvl1pPr>
          </a:lstStyle>
          <a:p>
            <a:r>
              <a:rPr lang="en-GB" dirty="0"/>
              <a:t>Click to edit title style</a:t>
            </a:r>
            <a:endParaRPr lang="en-US" dirty="0"/>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2398425"/>
            <a:ext cx="11134423" cy="3240000"/>
          </a:xfrm>
        </p:spPr>
        <p:txBody>
          <a:bodyPr lIns="0" tIns="0" rIns="0" bIns="0" numCol="1">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a:lnSpc>
                <a:spcPct val="100000"/>
              </a:lnSpc>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dirty="0"/>
              <a:t>Click to edit text styles</a:t>
            </a:r>
          </a:p>
          <a:p>
            <a:pPr lvl="1"/>
            <a:r>
              <a:rPr lang="en-GB" dirty="0"/>
              <a:t>Second level</a:t>
            </a:r>
          </a:p>
          <a:p>
            <a:pPr lvl="2"/>
            <a:r>
              <a:rPr lang="en-GB" dirty="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12" name="Slide Number Placeholder 11">
            <a:extLst>
              <a:ext uri="{FF2B5EF4-FFF2-40B4-BE49-F238E27FC236}">
                <a16:creationId xmlns:a16="http://schemas.microsoft.com/office/drawing/2014/main" id="{3EBFF037-BF26-2648-AE50-A62A07B31F10}"/>
              </a:ext>
            </a:extLst>
          </p:cNvPr>
          <p:cNvSpPr>
            <a:spLocks noGrp="1"/>
          </p:cNvSpPr>
          <p:nvPr>
            <p:ph type="sldNum" sz="quarter" idx="12"/>
          </p:nvPr>
        </p:nvSpPr>
        <p:spPr>
          <a:xfrm>
            <a:off x="8907160" y="6311900"/>
            <a:ext cx="2743200" cy="365125"/>
          </a:xfrm>
          <a:prstGeom prst="rect">
            <a:avLst/>
          </a:prstGeom>
        </p:spPr>
        <p:txBody>
          <a:bodyPr/>
          <a:lstStyle>
            <a:lvl1pPr>
              <a:defRPr/>
            </a:lvl1pPr>
          </a:lstStyle>
          <a:p>
            <a:fld id="{BE634052-B349-6340-B91C-DAB0451BF245}" type="slidenum">
              <a:rPr lang="en-US" smtClean="0"/>
              <a:pPr/>
              <a:t>‹#›</a:t>
            </a:fld>
            <a:endParaRPr lang="en-US" dirty="0"/>
          </a:p>
        </p:txBody>
      </p:sp>
    </p:spTree>
    <p:extLst>
      <p:ext uri="{BB962C8B-B14F-4D97-AF65-F5344CB8AC3E}">
        <p14:creationId xmlns:p14="http://schemas.microsoft.com/office/powerpoint/2010/main" val="41403862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5A35982-B7FA-7249-8409-93213B6A0224}"/>
              </a:ext>
            </a:extLst>
          </p:cNvPr>
          <p:cNvSpPr>
            <a:spLocks noGrp="1"/>
          </p:cNvSpPr>
          <p:nvPr>
            <p:ph idx="1" hasCustomPrompt="1"/>
          </p:nvPr>
        </p:nvSpPr>
        <p:spPr>
          <a:xfrm>
            <a:off x="541640" y="2398425"/>
            <a:ext cx="7611760" cy="3240000"/>
          </a:xfrm>
        </p:spPr>
        <p:txBody>
          <a:bodyPr lIns="0" tIns="0" rIns="0" bIns="0">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a:lnSpc>
                <a:spcPct val="100000"/>
              </a:lnSpc>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dirty="0"/>
              <a:t>Click to edit text styles</a:t>
            </a:r>
          </a:p>
          <a:p>
            <a:pPr lvl="1"/>
            <a:r>
              <a:rPr lang="en-GB" dirty="0"/>
              <a:t>Second level</a:t>
            </a:r>
          </a:p>
          <a:p>
            <a:pPr lvl="2"/>
            <a:r>
              <a:rPr lang="en-GB" dirty="0"/>
              <a:t>Third level</a:t>
            </a:r>
          </a:p>
        </p:txBody>
      </p:sp>
      <p:sp>
        <p:nvSpPr>
          <p:cNvPr id="10" name="Oval 9">
            <a:extLst>
              <a:ext uri="{FF2B5EF4-FFF2-40B4-BE49-F238E27FC236}">
                <a16:creationId xmlns:a16="http://schemas.microsoft.com/office/drawing/2014/main" id="{4370A60E-C965-2642-A45A-823C15E81285}"/>
              </a:ext>
            </a:extLst>
          </p:cNvPr>
          <p:cNvSpPr/>
          <p:nvPr userDrawn="1"/>
        </p:nvSpPr>
        <p:spPr>
          <a:xfrm>
            <a:off x="8484433" y="2398425"/>
            <a:ext cx="3165927" cy="316592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05B01C4-0670-0040-AFE2-AD864FF97E69}"/>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13" name="Text Placeholder 3">
            <a:extLst>
              <a:ext uri="{FF2B5EF4-FFF2-40B4-BE49-F238E27FC236}">
                <a16:creationId xmlns:a16="http://schemas.microsoft.com/office/drawing/2014/main" id="{14892FC7-F759-9843-BFF7-58AB7322F4A8}"/>
              </a:ext>
            </a:extLst>
          </p:cNvPr>
          <p:cNvSpPr>
            <a:spLocks noGrp="1"/>
          </p:cNvSpPr>
          <p:nvPr>
            <p:ph type="body" sz="half" idx="2" hasCustomPrompt="1"/>
          </p:nvPr>
        </p:nvSpPr>
        <p:spPr>
          <a:xfrm>
            <a:off x="8484433" y="2362800"/>
            <a:ext cx="3165927" cy="3240000"/>
          </a:xfrm>
        </p:spPr>
        <p:txBody>
          <a:bodyPr lIns="0" tIns="0" rIns="0" bIns="0" anchor="ctr" anchorCtr="0">
            <a:spAutoFit/>
          </a:bodyPr>
          <a:lstStyle>
            <a:lvl1pPr marL="0" indent="0" algn="ctr">
              <a:buNone/>
              <a:defRPr sz="32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Pull out </a:t>
            </a:r>
            <a:br>
              <a:rPr lang="en-US" dirty="0"/>
            </a:br>
            <a:r>
              <a:rPr lang="en-US" dirty="0"/>
              <a:t>stat or info</a:t>
            </a:r>
          </a:p>
        </p:txBody>
      </p:sp>
      <p:sp>
        <p:nvSpPr>
          <p:cNvPr id="16" name="Slide Number Placeholder 15">
            <a:extLst>
              <a:ext uri="{FF2B5EF4-FFF2-40B4-BE49-F238E27FC236}">
                <a16:creationId xmlns:a16="http://schemas.microsoft.com/office/drawing/2014/main" id="{26A3DFF5-4079-C544-A079-A686353689A3}"/>
              </a:ext>
            </a:extLst>
          </p:cNvPr>
          <p:cNvSpPr>
            <a:spLocks noGrp="1"/>
          </p:cNvSpPr>
          <p:nvPr>
            <p:ph type="sldNum" sz="quarter" idx="12"/>
          </p:nvPr>
        </p:nvSpPr>
        <p:spPr>
          <a:xfrm>
            <a:off x="8907160" y="6311900"/>
            <a:ext cx="2743200" cy="365125"/>
          </a:xfrm>
          <a:prstGeom prst="rect">
            <a:avLst/>
          </a:prstGeom>
        </p:spPr>
        <p:txBody>
          <a:bodyPr/>
          <a:lstStyle>
            <a:lvl1pPr>
              <a:defRPr/>
            </a:lvl1pPr>
          </a:lstStyle>
          <a:p>
            <a:fld id="{BE634052-B349-6340-B91C-DAB0451BF245}" type="slidenum">
              <a:rPr lang="en-US" smtClean="0"/>
              <a:pPr/>
              <a:t>‹#›</a:t>
            </a:fld>
            <a:endParaRPr lang="en-US" dirty="0"/>
          </a:p>
        </p:txBody>
      </p:sp>
      <p:sp>
        <p:nvSpPr>
          <p:cNvPr id="9" name="Title 1">
            <a:extLst>
              <a:ext uri="{FF2B5EF4-FFF2-40B4-BE49-F238E27FC236}">
                <a16:creationId xmlns:a16="http://schemas.microsoft.com/office/drawing/2014/main" id="{C9479264-ACC2-3C4B-A40C-921E4558F7BF}"/>
              </a:ext>
            </a:extLst>
          </p:cNvPr>
          <p:cNvSpPr>
            <a:spLocks noGrp="1"/>
          </p:cNvSpPr>
          <p:nvPr>
            <p:ph type="title" hasCustomPrompt="1"/>
          </p:nvPr>
        </p:nvSpPr>
        <p:spPr>
          <a:xfrm>
            <a:off x="541642" y="338729"/>
            <a:ext cx="6480000" cy="1260000"/>
          </a:xfrm>
        </p:spPr>
        <p:txBody>
          <a:bodyPr lIns="0" tIns="0" rIns="0" bIns="0" anchor="t" anchorCtr="0">
            <a:normAutofit/>
          </a:bodyPr>
          <a:lstStyle>
            <a:lvl1pPr>
              <a:defRPr b="1"/>
            </a:lvl1pPr>
          </a:lstStyle>
          <a:p>
            <a:r>
              <a:rPr lang="en-GB" dirty="0"/>
              <a:t>Click to edit title style</a:t>
            </a:r>
            <a:endParaRPr lang="en-US" dirty="0"/>
          </a:p>
        </p:txBody>
      </p:sp>
    </p:spTree>
    <p:extLst>
      <p:ext uri="{BB962C8B-B14F-4D97-AF65-F5344CB8AC3E}">
        <p14:creationId xmlns:p14="http://schemas.microsoft.com/office/powerpoint/2010/main" val="538036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breakout im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CCA3872-125E-D844-ACC6-04DE18BE4599}"/>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12" name="Content Placeholder 2">
            <a:extLst>
              <a:ext uri="{FF2B5EF4-FFF2-40B4-BE49-F238E27FC236}">
                <a16:creationId xmlns:a16="http://schemas.microsoft.com/office/drawing/2014/main" id="{2CC8DF0E-C547-8C4A-AF07-EEE52F658ED9}"/>
              </a:ext>
            </a:extLst>
          </p:cNvPr>
          <p:cNvSpPr>
            <a:spLocks noGrp="1"/>
          </p:cNvSpPr>
          <p:nvPr>
            <p:ph idx="1" hasCustomPrompt="1"/>
          </p:nvPr>
        </p:nvSpPr>
        <p:spPr>
          <a:xfrm>
            <a:off x="541640" y="2398425"/>
            <a:ext cx="5786008" cy="3240000"/>
          </a:xfrm>
        </p:spPr>
        <p:txBody>
          <a:bodyPr lIns="0" tIns="0" rIns="0" bIns="0">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a:lnSpc>
                <a:spcPct val="100000"/>
              </a:lnSpc>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dirty="0"/>
              <a:t>Click to edit text styles</a:t>
            </a:r>
          </a:p>
          <a:p>
            <a:pPr lvl="1"/>
            <a:r>
              <a:rPr lang="en-GB" dirty="0"/>
              <a:t>Second level</a:t>
            </a:r>
          </a:p>
          <a:p>
            <a:pPr lvl="2"/>
            <a:r>
              <a:rPr lang="en-GB" dirty="0"/>
              <a:t>Third level</a:t>
            </a:r>
          </a:p>
        </p:txBody>
      </p:sp>
      <p:sp>
        <p:nvSpPr>
          <p:cNvPr id="13" name="Oval 12">
            <a:extLst>
              <a:ext uri="{FF2B5EF4-FFF2-40B4-BE49-F238E27FC236}">
                <a16:creationId xmlns:a16="http://schemas.microsoft.com/office/drawing/2014/main" id="{C4189D1B-F290-C64F-A0C7-4BBB06A0103F}"/>
              </a:ext>
            </a:extLst>
          </p:cNvPr>
          <p:cNvSpPr/>
          <p:nvPr userDrawn="1"/>
        </p:nvSpPr>
        <p:spPr>
          <a:xfrm>
            <a:off x="7430629" y="1790891"/>
            <a:ext cx="4260209" cy="426020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4">
            <a:extLst>
              <a:ext uri="{FF2B5EF4-FFF2-40B4-BE49-F238E27FC236}">
                <a16:creationId xmlns:a16="http://schemas.microsoft.com/office/drawing/2014/main" id="{C5E632EB-8FE9-754B-85D0-554F7D7E3C51}"/>
              </a:ext>
            </a:extLst>
          </p:cNvPr>
          <p:cNvSpPr>
            <a:spLocks noGrp="1"/>
          </p:cNvSpPr>
          <p:nvPr>
            <p:ph type="pic" sz="quarter" idx="12"/>
          </p:nvPr>
        </p:nvSpPr>
        <p:spPr>
          <a:xfrm>
            <a:off x="6547104" y="1336078"/>
            <a:ext cx="5644896" cy="4603922"/>
          </a:xfrm>
          <a:prstGeom prst="rect">
            <a:avLst/>
          </a:prstGeom>
          <a:noFill/>
        </p:spPr>
        <p:txBody>
          <a:bodyPr wrap="square" lIns="0" tIns="0" rIns="0" bIns="0" anchor="t" anchorCtr="0">
            <a:normAutofit/>
          </a:bodyPr>
          <a:lstStyle>
            <a:lvl1pPr marL="360000" indent="0" algn="ctr">
              <a:buFontTx/>
              <a:buNone/>
              <a:defRPr sz="3200"/>
            </a:lvl1pPr>
          </a:lstStyle>
          <a:p>
            <a:r>
              <a:rPr lang="en-US"/>
              <a:t>Click icon to add picture</a:t>
            </a:r>
            <a:endParaRPr lang="en-US" dirty="0"/>
          </a:p>
        </p:txBody>
      </p:sp>
      <p:sp>
        <p:nvSpPr>
          <p:cNvPr id="22" name="Slide Number Placeholder 21">
            <a:extLst>
              <a:ext uri="{FF2B5EF4-FFF2-40B4-BE49-F238E27FC236}">
                <a16:creationId xmlns:a16="http://schemas.microsoft.com/office/drawing/2014/main" id="{1FC67852-C149-6343-AF31-3D18E4E92540}"/>
              </a:ext>
            </a:extLst>
          </p:cNvPr>
          <p:cNvSpPr>
            <a:spLocks noGrp="1"/>
          </p:cNvSpPr>
          <p:nvPr>
            <p:ph type="sldNum" sz="quarter" idx="15"/>
          </p:nvPr>
        </p:nvSpPr>
        <p:spPr>
          <a:xfrm>
            <a:off x="8907160" y="6311900"/>
            <a:ext cx="2743200" cy="365125"/>
          </a:xfrm>
          <a:prstGeom prst="rect">
            <a:avLst/>
          </a:prstGeom>
        </p:spPr>
        <p:txBody>
          <a:bodyPr/>
          <a:lstStyle>
            <a:lvl1pPr>
              <a:defRPr/>
            </a:lvl1pPr>
          </a:lstStyle>
          <a:p>
            <a:fld id="{BE634052-B349-6340-B91C-DAB0451BF245}" type="slidenum">
              <a:rPr lang="en-US" smtClean="0"/>
              <a:pPr/>
              <a:t>‹#›</a:t>
            </a:fld>
            <a:endParaRPr lang="en-US" dirty="0"/>
          </a:p>
        </p:txBody>
      </p:sp>
      <p:sp>
        <p:nvSpPr>
          <p:cNvPr id="8" name="Title 1">
            <a:extLst>
              <a:ext uri="{FF2B5EF4-FFF2-40B4-BE49-F238E27FC236}">
                <a16:creationId xmlns:a16="http://schemas.microsoft.com/office/drawing/2014/main" id="{6D8DCFBF-782F-4240-B65A-A141970F40EA}"/>
              </a:ext>
            </a:extLst>
          </p:cNvPr>
          <p:cNvSpPr>
            <a:spLocks noGrp="1"/>
          </p:cNvSpPr>
          <p:nvPr>
            <p:ph type="title" hasCustomPrompt="1"/>
          </p:nvPr>
        </p:nvSpPr>
        <p:spPr>
          <a:xfrm>
            <a:off x="541639" y="338729"/>
            <a:ext cx="6480000" cy="1260000"/>
          </a:xfrm>
        </p:spPr>
        <p:txBody>
          <a:bodyPr lIns="0" tIns="0" rIns="0" bIns="0" anchor="t" anchorCtr="0">
            <a:normAutofit/>
          </a:bodyPr>
          <a:lstStyle>
            <a:lvl1pPr>
              <a:defRPr b="1"/>
            </a:lvl1pPr>
          </a:lstStyle>
          <a:p>
            <a:r>
              <a:rPr lang="en-GB" dirty="0"/>
              <a:t>Click to edit title style</a:t>
            </a:r>
            <a:endParaRPr lang="en-US" dirty="0"/>
          </a:p>
        </p:txBody>
      </p:sp>
    </p:spTree>
    <p:extLst>
      <p:ext uri="{BB962C8B-B14F-4D97-AF65-F5344CB8AC3E}">
        <p14:creationId xmlns:p14="http://schemas.microsoft.com/office/powerpoint/2010/main" val="1941208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or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1265689-32B2-894B-A669-460C6B0F8AAE}"/>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2FF75BA3-9ABB-E641-A440-558798F735F2}"/>
              </a:ext>
            </a:extLst>
          </p:cNvPr>
          <p:cNvSpPr>
            <a:spLocks noGrp="1"/>
          </p:cNvSpPr>
          <p:nvPr>
            <p:ph type="title" hasCustomPrompt="1"/>
          </p:nvPr>
        </p:nvSpPr>
        <p:spPr>
          <a:xfrm>
            <a:off x="541640" y="808393"/>
            <a:ext cx="6090654" cy="1332000"/>
          </a:xfrm>
        </p:spPr>
        <p:txBody>
          <a:bodyPr lIns="0" tIns="0" rIns="0" bIns="0" anchor="t" anchorCtr="0">
            <a:normAutofit/>
          </a:bodyPr>
          <a:lstStyle>
            <a:lvl1pPr>
              <a:defRPr b="1"/>
            </a:lvl1pPr>
          </a:lstStyle>
          <a:p>
            <a:r>
              <a:rPr lang="en-GB" dirty="0"/>
              <a:t>Click to edit title style</a:t>
            </a:r>
            <a:endParaRPr lang="en-US" dirty="0"/>
          </a:p>
        </p:txBody>
      </p:sp>
      <p:sp>
        <p:nvSpPr>
          <p:cNvPr id="14" name="Slide Number Placeholder 13">
            <a:extLst>
              <a:ext uri="{FF2B5EF4-FFF2-40B4-BE49-F238E27FC236}">
                <a16:creationId xmlns:a16="http://schemas.microsoft.com/office/drawing/2014/main" id="{70CCC791-0A8A-164D-A1D2-1FD526D783CF}"/>
              </a:ext>
            </a:extLst>
          </p:cNvPr>
          <p:cNvSpPr>
            <a:spLocks noGrp="1"/>
          </p:cNvSpPr>
          <p:nvPr>
            <p:ph type="sldNum" sz="quarter" idx="12"/>
          </p:nvPr>
        </p:nvSpPr>
        <p:spPr>
          <a:xfrm>
            <a:off x="8907160" y="6311900"/>
            <a:ext cx="2743200" cy="365125"/>
          </a:xfrm>
          <a:prstGeom prst="rect">
            <a:avLst/>
          </a:prstGeom>
        </p:spPr>
        <p:txBody>
          <a:bodyPr/>
          <a:lstStyle>
            <a:lvl1pPr>
              <a:defRPr>
                <a:solidFill>
                  <a:schemeClr val="bg1"/>
                </a:solidFill>
              </a:defRPr>
            </a:lvl1pPr>
          </a:lstStyle>
          <a:p>
            <a:fld id="{BE634052-B349-6340-B91C-DAB0451BF245}" type="slidenum">
              <a:rPr lang="en-US" smtClean="0"/>
              <a:pPr/>
              <a:t>‹#›</a:t>
            </a:fld>
            <a:endParaRPr lang="en-US" dirty="0"/>
          </a:p>
        </p:txBody>
      </p:sp>
      <p:sp>
        <p:nvSpPr>
          <p:cNvPr id="6" name="Content Placeholder 2">
            <a:extLst>
              <a:ext uri="{FF2B5EF4-FFF2-40B4-BE49-F238E27FC236}">
                <a16:creationId xmlns:a16="http://schemas.microsoft.com/office/drawing/2014/main" id="{7FFF6BE4-5439-B64E-8266-4191516D9DE6}"/>
              </a:ext>
            </a:extLst>
          </p:cNvPr>
          <p:cNvSpPr>
            <a:spLocks noGrp="1"/>
          </p:cNvSpPr>
          <p:nvPr>
            <p:ph idx="1" hasCustomPrompt="1"/>
          </p:nvPr>
        </p:nvSpPr>
        <p:spPr>
          <a:xfrm>
            <a:off x="541639" y="2398425"/>
            <a:ext cx="6090653" cy="3240000"/>
          </a:xfrm>
        </p:spPr>
        <p:txBody>
          <a:bodyPr lIns="0" tIns="0" rIns="0" bIns="0">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a:lnSpc>
                <a:spcPct val="100000"/>
              </a:lnSpc>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dirty="0"/>
              <a:t>Click to edit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2425600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Teal Plain">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BA73-081C-BE43-AED8-2BA5D15113BD}"/>
              </a:ext>
            </a:extLst>
          </p:cNvPr>
          <p:cNvSpPr>
            <a:spLocks noGrp="1"/>
          </p:cNvSpPr>
          <p:nvPr>
            <p:ph type="ctrTitle" hasCustomPrompt="1"/>
          </p:nvPr>
        </p:nvSpPr>
        <p:spPr>
          <a:xfrm>
            <a:off x="541639" y="800099"/>
            <a:ext cx="11134424" cy="1332000"/>
          </a:xfrm>
        </p:spPr>
        <p:txBody>
          <a:bodyPr wrap="square" lIns="0" tIns="0" rIns="0" bIns="0" anchor="t" anchorCtr="0">
            <a:normAutofit/>
          </a:bodyPr>
          <a:lstStyle>
            <a:lvl1pPr algn="l">
              <a:defRPr sz="4800" b="1">
                <a:solidFill>
                  <a:schemeClr val="bg1"/>
                </a:solidFill>
              </a:defRPr>
            </a:lvl1pPr>
          </a:lstStyle>
          <a:p>
            <a:r>
              <a:rPr lang="en-GB" dirty="0"/>
              <a:t>Click to add title</a:t>
            </a:r>
            <a:endParaRPr lang="en-US" dirty="0"/>
          </a:p>
        </p:txBody>
      </p:sp>
      <p:pic>
        <p:nvPicPr>
          <p:cNvPr id="10" name="Picture 9">
            <a:extLst>
              <a:ext uri="{FF2B5EF4-FFF2-40B4-BE49-F238E27FC236}">
                <a16:creationId xmlns:a16="http://schemas.microsoft.com/office/drawing/2014/main" id="{69EB477C-12EC-DB41-832A-C0101DE35F9A}"/>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35" name="Text Placeholder 3">
            <a:extLst>
              <a:ext uri="{FF2B5EF4-FFF2-40B4-BE49-F238E27FC236}">
                <a16:creationId xmlns:a16="http://schemas.microsoft.com/office/drawing/2014/main" id="{86BD9976-0283-D740-BA62-E4EC7EA79F9C}"/>
              </a:ext>
            </a:extLst>
          </p:cNvPr>
          <p:cNvSpPr>
            <a:spLocks noGrp="1"/>
          </p:cNvSpPr>
          <p:nvPr>
            <p:ph type="body" sz="half" idx="2" hasCustomPrompt="1"/>
          </p:nvPr>
        </p:nvSpPr>
        <p:spPr>
          <a:xfrm>
            <a:off x="541637" y="2279326"/>
            <a:ext cx="11134423" cy="900000"/>
          </a:xfrm>
        </p:spPr>
        <p:txBody>
          <a:bodyPr lIns="0" tIns="0" rIns="0" bIns="0">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solidFill>
                  <a:schemeClr val="bg1"/>
                </a:solidFill>
              </a:rPr>
              <a:t>Click to add subtitle</a:t>
            </a:r>
          </a:p>
        </p:txBody>
      </p:sp>
    </p:spTree>
    <p:extLst>
      <p:ext uri="{BB962C8B-B14F-4D97-AF65-F5344CB8AC3E}">
        <p14:creationId xmlns:p14="http://schemas.microsoft.com/office/powerpoint/2010/main" val="11834009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2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Dark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32A00E-8AA9-D54E-B4B0-3FF8033BA9DB}"/>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F53E047E-03E2-9745-877A-C6B56430ED8B}"/>
              </a:ext>
            </a:extLst>
          </p:cNvPr>
          <p:cNvSpPr>
            <a:spLocks noGrp="1"/>
          </p:cNvSpPr>
          <p:nvPr>
            <p:ph type="title" hasCustomPrompt="1"/>
          </p:nvPr>
        </p:nvSpPr>
        <p:spPr>
          <a:xfrm>
            <a:off x="5797296" y="819967"/>
            <a:ext cx="5853064" cy="1332000"/>
          </a:xfrm>
        </p:spPr>
        <p:txBody>
          <a:bodyPr lIns="0" tIns="0" rIns="0" bIns="0" anchor="t" anchorCtr="0">
            <a:normAutofit/>
          </a:bodyPr>
          <a:lstStyle>
            <a:lvl1pPr>
              <a:defRPr b="1"/>
            </a:lvl1pPr>
          </a:lstStyle>
          <a:p>
            <a:r>
              <a:rPr lang="en-GB" dirty="0"/>
              <a:t>Click to edit title style</a:t>
            </a:r>
            <a:endParaRPr lang="en-US" dirty="0"/>
          </a:p>
        </p:txBody>
      </p:sp>
      <p:sp>
        <p:nvSpPr>
          <p:cNvPr id="10" name="Text Placeholder 3">
            <a:extLst>
              <a:ext uri="{FF2B5EF4-FFF2-40B4-BE49-F238E27FC236}">
                <a16:creationId xmlns:a16="http://schemas.microsoft.com/office/drawing/2014/main" id="{493AF6C9-31DB-234C-B857-1BF624316FA0}"/>
              </a:ext>
            </a:extLst>
          </p:cNvPr>
          <p:cNvSpPr>
            <a:spLocks noGrp="1"/>
          </p:cNvSpPr>
          <p:nvPr>
            <p:ph type="body" sz="half" idx="2" hasCustomPrompt="1"/>
          </p:nvPr>
        </p:nvSpPr>
        <p:spPr>
          <a:xfrm>
            <a:off x="5797296" y="2259968"/>
            <a:ext cx="5853064" cy="3600000"/>
          </a:xfrm>
        </p:spPr>
        <p:txBody>
          <a:bodyPr lIns="0" tIns="0" rIns="0" bIns="0">
            <a:normAutofit/>
          </a:bodyPr>
          <a:lstStyle>
            <a:lvl1pPr marL="0" indent="0">
              <a:buNone/>
              <a:defRPr sz="3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text styles</a:t>
            </a:r>
          </a:p>
        </p:txBody>
      </p:sp>
      <p:sp>
        <p:nvSpPr>
          <p:cNvPr id="14" name="Slide Number Placeholder 13">
            <a:extLst>
              <a:ext uri="{FF2B5EF4-FFF2-40B4-BE49-F238E27FC236}">
                <a16:creationId xmlns:a16="http://schemas.microsoft.com/office/drawing/2014/main" id="{135CD396-4800-F541-A03C-81222F8ABB18}"/>
              </a:ext>
            </a:extLst>
          </p:cNvPr>
          <p:cNvSpPr>
            <a:spLocks noGrp="1"/>
          </p:cNvSpPr>
          <p:nvPr>
            <p:ph type="sldNum" sz="quarter" idx="12"/>
          </p:nvPr>
        </p:nvSpPr>
        <p:spPr>
          <a:xfrm>
            <a:off x="8907160" y="6311900"/>
            <a:ext cx="2743200" cy="365125"/>
          </a:xfrm>
          <a:prstGeom prst="rect">
            <a:avLst/>
          </a:prstGeom>
        </p:spPr>
        <p:txBody>
          <a:bodyPr/>
          <a:lstStyle>
            <a:lvl1pPr>
              <a:defRPr/>
            </a:lvl1pPr>
          </a:lstStyle>
          <a:p>
            <a:fld id="{BE634052-B349-6340-B91C-DAB0451BF245}" type="slidenum">
              <a:rPr lang="en-US" smtClean="0"/>
              <a:pPr/>
              <a:t>‹#›</a:t>
            </a:fld>
            <a:endParaRPr lang="en-US" dirty="0"/>
          </a:p>
        </p:txBody>
      </p:sp>
      <p:sp>
        <p:nvSpPr>
          <p:cNvPr id="6" name="Picture Placeholder 4">
            <a:extLst>
              <a:ext uri="{FF2B5EF4-FFF2-40B4-BE49-F238E27FC236}">
                <a16:creationId xmlns:a16="http://schemas.microsoft.com/office/drawing/2014/main" id="{A202C88C-929E-D042-A6E8-813430570435}"/>
              </a:ext>
            </a:extLst>
          </p:cNvPr>
          <p:cNvSpPr>
            <a:spLocks noGrp="1"/>
          </p:cNvSpPr>
          <p:nvPr>
            <p:ph type="pic" sz="quarter" idx="13" hasCustomPrompt="1"/>
          </p:nvPr>
        </p:nvSpPr>
        <p:spPr>
          <a:xfrm>
            <a:off x="1146048" y="819968"/>
            <a:ext cx="4066032" cy="3776416"/>
          </a:xfrm>
          <a:prstGeom prst="rect">
            <a:avLst/>
          </a:prstGeom>
          <a:noFill/>
        </p:spPr>
        <p:txBody>
          <a:bodyPr wrap="none" lIns="0" tIns="0" rIns="0" bIns="0" anchor="t" anchorCtr="0">
            <a:normAutofit/>
          </a:bodyPr>
          <a:lstStyle>
            <a:lvl1pPr marL="360000" indent="0" algn="l">
              <a:buFontTx/>
              <a:buNone/>
              <a:defRPr sz="3200">
                <a:solidFill>
                  <a:schemeClr val="bg1"/>
                </a:solidFill>
              </a:defRPr>
            </a:lvl1pPr>
          </a:lstStyle>
          <a:p>
            <a:r>
              <a:rPr lang="en-US" dirty="0"/>
              <a:t>Delete or </a:t>
            </a:r>
            <a:br>
              <a:rPr lang="en-US" dirty="0"/>
            </a:br>
            <a:r>
              <a:rPr lang="en-US" dirty="0"/>
              <a:t>click icon </a:t>
            </a:r>
            <a:br>
              <a:rPr lang="en-US" dirty="0"/>
            </a:br>
            <a:r>
              <a:rPr lang="en-US" dirty="0"/>
              <a:t>to add picture</a:t>
            </a:r>
          </a:p>
        </p:txBody>
      </p:sp>
    </p:spTree>
    <p:extLst>
      <p:ext uri="{BB962C8B-B14F-4D97-AF65-F5344CB8AC3E}">
        <p14:creationId xmlns:p14="http://schemas.microsoft.com/office/powerpoint/2010/main" val="3258740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D3ED4E-61CE-294C-BDD9-F61A536D42BF}"/>
              </a:ext>
            </a:extLst>
          </p:cNvPr>
          <p:cNvPicPr>
            <a:picLocks noChangeAspect="1"/>
          </p:cNvPicPr>
          <p:nvPr userDrawn="1"/>
        </p:nvPicPr>
        <p:blipFill>
          <a:blip r:embed="rId2"/>
          <a:stretch>
            <a:fillRect/>
          </a:stretch>
        </p:blipFill>
        <p:spPr>
          <a:xfrm>
            <a:off x="541638" y="457201"/>
            <a:ext cx="2058924" cy="645414"/>
          </a:xfrm>
          <a:prstGeom prst="rect">
            <a:avLst/>
          </a:prstGeom>
        </p:spPr>
      </p:pic>
      <p:sp>
        <p:nvSpPr>
          <p:cNvPr id="13" name="Rectangle 12">
            <a:extLst>
              <a:ext uri="{FF2B5EF4-FFF2-40B4-BE49-F238E27FC236}">
                <a16:creationId xmlns:a16="http://schemas.microsoft.com/office/drawing/2014/main" id="{5DE3B88B-B2F2-C749-8664-396EB0580702}"/>
              </a:ext>
            </a:extLst>
          </p:cNvPr>
          <p:cNvSpPr/>
          <p:nvPr userDrawn="1"/>
        </p:nvSpPr>
        <p:spPr>
          <a:xfrm>
            <a:off x="0" y="1"/>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A9F1C143-7328-0141-9502-FFE25EB779F8}"/>
              </a:ext>
            </a:extLst>
          </p:cNvPr>
          <p:cNvSpPr>
            <a:spLocks noGrp="1"/>
          </p:cNvSpPr>
          <p:nvPr>
            <p:ph type="body" sz="half" idx="2" hasCustomPrompt="1"/>
          </p:nvPr>
        </p:nvSpPr>
        <p:spPr>
          <a:xfrm>
            <a:off x="541638" y="3151853"/>
            <a:ext cx="4328931" cy="1332000"/>
          </a:xfrm>
        </p:spPr>
        <p:txBody>
          <a:bodyPr lIns="0" tIns="0" rIns="0" bIns="0" anchor="ctr" anchorCtr="0">
            <a:normAutofit/>
          </a:bodyPr>
          <a:lstStyle>
            <a:lvl1pPr marL="0" indent="0" algn="l">
              <a:buNone/>
              <a:defRPr sz="4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Thank you</a:t>
            </a:r>
          </a:p>
        </p:txBody>
      </p:sp>
      <p:pic>
        <p:nvPicPr>
          <p:cNvPr id="3" name="Picture 2">
            <a:extLst>
              <a:ext uri="{FF2B5EF4-FFF2-40B4-BE49-F238E27FC236}">
                <a16:creationId xmlns:a16="http://schemas.microsoft.com/office/drawing/2014/main" id="{B55EDAEA-497D-0E4B-B181-F202AFB673C5}"/>
              </a:ext>
            </a:extLst>
          </p:cNvPr>
          <p:cNvPicPr>
            <a:picLocks noChangeAspect="1"/>
          </p:cNvPicPr>
          <p:nvPr userDrawn="1"/>
        </p:nvPicPr>
        <p:blipFill>
          <a:blip r:embed="rId3"/>
          <a:srcRect/>
          <a:stretch/>
        </p:blipFill>
        <p:spPr>
          <a:xfrm>
            <a:off x="511438" y="6007099"/>
            <a:ext cx="1574800" cy="393700"/>
          </a:xfrm>
          <a:prstGeom prst="rect">
            <a:avLst/>
          </a:prstGeom>
        </p:spPr>
      </p:pic>
    </p:spTree>
    <p:extLst>
      <p:ext uri="{BB962C8B-B14F-4D97-AF65-F5344CB8AC3E}">
        <p14:creationId xmlns:p14="http://schemas.microsoft.com/office/powerpoint/2010/main" val="767388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User guide only">
    <p:spTree>
      <p:nvGrpSpPr>
        <p:cNvPr id="1" name=""/>
        <p:cNvGrpSpPr/>
        <p:nvPr/>
      </p:nvGrpSpPr>
      <p:grpSpPr>
        <a:xfrm>
          <a:off x="0" y="0"/>
          <a:ext cx="0" cy="0"/>
          <a:chOff x="0" y="0"/>
          <a:chExt cx="0" cy="0"/>
        </a:xfrm>
      </p:grpSpPr>
      <p:sp>
        <p:nvSpPr>
          <p:cNvPr id="7" name="Fast overskrift">
            <a:extLst>
              <a:ext uri="{FF2B5EF4-FFF2-40B4-BE49-F238E27FC236}">
                <a16:creationId xmlns:a16="http://schemas.microsoft.com/office/drawing/2014/main" id="{CAFEEFE8-84FF-EA4E-B8BB-049E603BB2AF}"/>
              </a:ext>
            </a:extLst>
          </p:cNvPr>
          <p:cNvSpPr txBox="1"/>
          <p:nvPr userDrawn="1"/>
        </p:nvSpPr>
        <p:spPr>
          <a:xfrm>
            <a:off x="539752" y="448713"/>
            <a:ext cx="11109321" cy="650171"/>
          </a:xfrm>
          <a:prstGeom prst="rect">
            <a:avLst/>
          </a:prstGeom>
          <a:noFill/>
        </p:spPr>
        <p:txBody>
          <a:bodyPr wrap="square" lIns="0" tIns="0" rIns="0" bIns="0" rtlCol="0" anchor="t" anchorCtr="0">
            <a:noAutofit/>
          </a:bodyPr>
          <a:lstStyle/>
          <a:p>
            <a:r>
              <a:rPr lang="da-DK" sz="3200" b="0" noProof="1">
                <a:solidFill>
                  <a:schemeClr val="tx1"/>
                </a:solidFill>
                <a:latin typeface="Arial" panose="020B0604020202020204" pitchFamily="34" charset="0"/>
                <a:cs typeface="Arial" panose="020B0604020202020204" pitchFamily="34" charset="0"/>
              </a:rPr>
              <a:t>User guidance &amp; tips</a:t>
            </a:r>
          </a:p>
        </p:txBody>
      </p:sp>
      <p:sp>
        <p:nvSpPr>
          <p:cNvPr id="8" name="Text Box 2">
            <a:extLst>
              <a:ext uri="{FF2B5EF4-FFF2-40B4-BE49-F238E27FC236}">
                <a16:creationId xmlns:a16="http://schemas.microsoft.com/office/drawing/2014/main" id="{259F24CF-69D2-234A-AAB9-4B0BC7A171C7}"/>
              </a:ext>
            </a:extLst>
          </p:cNvPr>
          <p:cNvSpPr txBox="1">
            <a:spLocks noChangeArrowheads="1"/>
          </p:cNvSpPr>
          <p:nvPr userDrawn="1"/>
        </p:nvSpPr>
        <p:spPr bwMode="auto">
          <a:xfrm>
            <a:off x="539751" y="1459334"/>
            <a:ext cx="277200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600" dirty="0">
                <a:latin typeface="Arial" panose="020B0604020202020204" pitchFamily="34" charset="0"/>
                <a:cs typeface="Arial" panose="020B0604020202020204" pitchFamily="34" charset="0"/>
              </a:rPr>
              <a:t>General</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0" i="0" u="none" strike="noStrike" kern="1200" dirty="0">
                <a:solidFill>
                  <a:schemeClr val="tx1"/>
                </a:solidFill>
                <a:effectLst/>
                <a:latin typeface="Arial" charset="0"/>
                <a:ea typeface="+mn-ea"/>
                <a:cs typeface="+mn-cs"/>
              </a:rPr>
              <a:t>Always use this PPT template and don't change colours, fonts, text size or create different designs. See the brand book for more guidance.</a:t>
            </a:r>
            <a:endParaRPr lang="da-DK" altLang="da-DK" sz="105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900" b="0" noProof="1">
                <a:solidFill>
                  <a:schemeClr val="tx1"/>
                </a:solidFill>
                <a:latin typeface="Arial" panose="020B0604020202020204" pitchFamily="34" charset="0"/>
                <a:cs typeface="Arial" panose="020B0604020202020204" pitchFamily="34" charset="0"/>
              </a:rPr>
            </a:br>
            <a:r>
              <a:rPr lang="da-DK" sz="1600" dirty="0" err="1">
                <a:latin typeface="Arial" panose="020B0604020202020204" pitchFamily="34" charset="0"/>
                <a:cs typeface="Arial" panose="020B0604020202020204" pitchFamily="34" charset="0"/>
              </a:rPr>
              <a:t>Text</a:t>
            </a:r>
            <a:r>
              <a:rPr lang="da-DK" sz="1600" dirty="0">
                <a:latin typeface="Arial" panose="020B0604020202020204" pitchFamily="34" charset="0"/>
                <a:cs typeface="Arial" panose="020B0604020202020204" pitchFamily="34" charset="0"/>
              </a:rPr>
              <a:t> slides</a:t>
            </a:r>
          </a:p>
          <a:p>
            <a:pPr eaLnBrk="1" hangingPunct="1">
              <a:spcAft>
                <a:spcPts val="600"/>
              </a:spcAft>
              <a:defRPr/>
            </a:pPr>
            <a:r>
              <a:rPr lang="da-DK" altLang="da-DK" sz="1200" b="0" noProof="1">
                <a:solidFill>
                  <a:schemeClr val="tx1"/>
                </a:solidFill>
                <a:latin typeface="Arial" panose="020B0604020202020204" pitchFamily="34" charset="0"/>
                <a:cs typeface="Arial" panose="020B0604020202020204" pitchFamily="34" charset="0"/>
              </a:rPr>
              <a:t>Use the </a:t>
            </a:r>
            <a:r>
              <a:rPr lang="da-DK" altLang="da-DK" sz="1200" b="1" noProof="1">
                <a:solidFill>
                  <a:schemeClr val="tx1"/>
                </a:solidFill>
                <a:latin typeface="Arial" panose="020B0604020202020204" pitchFamily="34" charset="0"/>
                <a:cs typeface="Arial" panose="020B0604020202020204" pitchFamily="34" charset="0"/>
              </a:rPr>
              <a:t>TAB</a:t>
            </a:r>
            <a:r>
              <a:rPr lang="da-DK" altLang="da-DK" sz="1200" b="0" noProof="1">
                <a:solidFill>
                  <a:schemeClr val="tx1"/>
                </a:solidFill>
                <a:latin typeface="Arial" panose="020B0604020202020204" pitchFamily="34" charset="0"/>
                <a:cs typeface="Arial" panose="020B0604020202020204" pitchFamily="34" charset="0"/>
              </a:rPr>
              <a:t>-key</a:t>
            </a:r>
            <a:r>
              <a:rPr lang="da-DK" altLang="da-DK" sz="1200" b="0" baseline="0" noProof="1">
                <a:solidFill>
                  <a:schemeClr val="tx1"/>
                </a:solidFill>
                <a:latin typeface="Arial" panose="020B0604020202020204" pitchFamily="34" charset="0"/>
                <a:cs typeface="Arial" panose="020B0604020202020204" pitchFamily="34" charset="0"/>
              </a:rPr>
              <a:t> to jump through </a:t>
            </a:r>
            <a:br>
              <a:rPr lang="da-DK" altLang="da-DK" sz="1200" b="0" baseline="0" noProof="1">
                <a:solidFill>
                  <a:schemeClr val="tx1"/>
                </a:solidFill>
                <a:latin typeface="Arial" panose="020B0604020202020204" pitchFamily="34" charset="0"/>
                <a:cs typeface="Arial" panose="020B0604020202020204" pitchFamily="34" charset="0"/>
              </a:rPr>
            </a:br>
            <a:r>
              <a:rPr lang="da-DK" altLang="da-DK" sz="1200" b="0" baseline="0" noProof="1">
                <a:solidFill>
                  <a:schemeClr val="tx1"/>
                </a:solidFill>
                <a:latin typeface="Arial" panose="020B0604020202020204" pitchFamily="34" charset="0"/>
                <a:cs typeface="Arial" panose="020B0604020202020204" pitchFamily="34" charset="0"/>
              </a:rPr>
              <a:t>levels. Click </a:t>
            </a:r>
            <a:r>
              <a:rPr lang="da-DK" altLang="da-DK" sz="1200" b="1" baseline="0" noProof="1">
                <a:solidFill>
                  <a:schemeClr val="tx1"/>
                </a:solidFill>
                <a:latin typeface="Arial" panose="020B0604020202020204" pitchFamily="34" charset="0"/>
                <a:cs typeface="Arial" panose="020B0604020202020204" pitchFamily="34" charset="0"/>
              </a:rPr>
              <a:t>ENTER</a:t>
            </a:r>
            <a:r>
              <a:rPr lang="da-DK" altLang="da-DK" sz="1200" b="0" baseline="0" noProof="1">
                <a:solidFill>
                  <a:schemeClr val="tx1"/>
                </a:solidFill>
                <a:latin typeface="Arial" panose="020B0604020202020204" pitchFamily="34" charset="0"/>
                <a:cs typeface="Arial" panose="020B0604020202020204" pitchFamily="34" charset="0"/>
              </a:rPr>
              <a:t>, then </a:t>
            </a:r>
            <a:r>
              <a:rPr lang="da-DK" altLang="da-DK" sz="1200" b="1" baseline="0" noProof="1">
                <a:solidFill>
                  <a:schemeClr val="tx1"/>
                </a:solidFill>
                <a:latin typeface="Arial" panose="020B0604020202020204" pitchFamily="34" charset="0"/>
                <a:cs typeface="Arial" panose="020B0604020202020204" pitchFamily="34" charset="0"/>
              </a:rPr>
              <a:t>TAB</a:t>
            </a:r>
            <a:r>
              <a:rPr lang="da-DK" altLang="da-DK" sz="12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600"/>
              </a:spcAft>
              <a:defRPr/>
            </a:pPr>
            <a:r>
              <a:rPr lang="da-DK" altLang="da-DK" sz="1200" b="0" baseline="0" noProof="1">
                <a:solidFill>
                  <a:schemeClr val="tx1"/>
                </a:solidFill>
                <a:latin typeface="Arial" panose="020B0604020202020204" pitchFamily="34" charset="0"/>
                <a:cs typeface="Arial" panose="020B0604020202020204" pitchFamily="34" charset="0"/>
              </a:rPr>
              <a:t>To go back in levels use </a:t>
            </a:r>
            <a:r>
              <a:rPr lang="da-DK" altLang="da-DK" sz="1200" b="1" baseline="0" noProof="1">
                <a:solidFill>
                  <a:schemeClr val="tx1"/>
                </a:solidFill>
                <a:latin typeface="Arial" panose="020B0604020202020204" pitchFamily="34" charset="0"/>
                <a:cs typeface="Arial" panose="020B0604020202020204" pitchFamily="34" charset="0"/>
              </a:rPr>
              <a:t>SHIFT-TAB</a:t>
            </a:r>
            <a:endParaRPr lang="da-DK" sz="12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sz="1200" noProof="1">
                <a:solidFill>
                  <a:schemeClr val="tx1"/>
                </a:solidFill>
                <a:latin typeface="Arial" panose="020B0604020202020204" pitchFamily="34" charset="0"/>
                <a:cs typeface="Arial" panose="020B0604020202020204" pitchFamily="34" charset="0"/>
              </a:rPr>
              <a:t>Alternatively, </a:t>
            </a:r>
            <a:r>
              <a:rPr lang="da-DK" sz="1200" b="1" noProof="1">
                <a:solidFill>
                  <a:schemeClr val="tx1"/>
                </a:solidFill>
                <a:latin typeface="Arial" panose="020B0604020202020204" pitchFamily="34" charset="0"/>
                <a:cs typeface="Arial" panose="020B0604020202020204" pitchFamily="34" charset="0"/>
              </a:rPr>
              <a:t>Increase</a:t>
            </a:r>
            <a:r>
              <a:rPr lang="da-DK" sz="1200" baseline="0" noProof="1">
                <a:solidFill>
                  <a:schemeClr val="tx1"/>
                </a:solidFill>
                <a:latin typeface="Arial" panose="020B0604020202020204" pitchFamily="34" charset="0"/>
                <a:cs typeface="Arial" panose="020B0604020202020204" pitchFamily="34" charset="0"/>
              </a:rPr>
              <a:t> and</a:t>
            </a:r>
            <a:br>
              <a:rPr lang="da-DK" sz="1200" baseline="0" noProof="1">
                <a:solidFill>
                  <a:schemeClr val="tx1"/>
                </a:solidFill>
                <a:latin typeface="Arial" panose="020B0604020202020204" pitchFamily="34" charset="0"/>
                <a:cs typeface="Arial" panose="020B0604020202020204" pitchFamily="34" charset="0"/>
              </a:rPr>
            </a:br>
            <a:r>
              <a:rPr lang="da-DK" sz="1200" b="1" baseline="0" noProof="1">
                <a:solidFill>
                  <a:schemeClr val="tx1"/>
                </a:solidFill>
                <a:latin typeface="Arial" panose="020B0604020202020204" pitchFamily="34" charset="0"/>
                <a:cs typeface="Arial" panose="020B0604020202020204" pitchFamily="34" charset="0"/>
              </a:rPr>
              <a:t>Decrease </a:t>
            </a:r>
            <a:r>
              <a:rPr lang="da-DK" sz="1200" baseline="0" noProof="1">
                <a:solidFill>
                  <a:schemeClr val="tx1"/>
                </a:solidFill>
                <a:latin typeface="Arial" panose="020B0604020202020204" pitchFamily="34" charset="0"/>
                <a:cs typeface="Arial" panose="020B0604020202020204" pitchFamily="34" charset="0"/>
              </a:rPr>
              <a:t>list level can be used</a:t>
            </a:r>
            <a:br>
              <a:rPr lang="da-DK" altLang="da-DK" sz="1200" b="0" noProof="1">
                <a:solidFill>
                  <a:schemeClr val="tx1"/>
                </a:solidFill>
                <a:latin typeface="Arial" panose="020B0604020202020204" pitchFamily="34" charset="0"/>
                <a:cs typeface="Arial" panose="020B0604020202020204" pitchFamily="34" charset="0"/>
              </a:rPr>
            </a:br>
            <a:endParaRPr lang="da-DK" altLang="da-DK" sz="12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1200" b="1" noProof="1">
                <a:solidFill>
                  <a:schemeClr val="tx1"/>
                </a:solidFill>
                <a:latin typeface="Arial" panose="020B0604020202020204" pitchFamily="34" charset="0"/>
                <a:cs typeface="Arial" panose="020B0604020202020204" pitchFamily="34" charset="0"/>
              </a:rPr>
              <a:t>HINT: </a:t>
            </a:r>
            <a:r>
              <a:rPr lang="da-DK" sz="1200" b="1" noProof="1">
                <a:solidFill>
                  <a:schemeClr val="tx1"/>
                </a:solidFill>
                <a:latin typeface="Arial" panose="020B0604020202020204" pitchFamily="34" charset="0"/>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1200" b="0" noProof="1">
                <a:solidFill>
                  <a:schemeClr val="tx1"/>
                </a:solidFill>
                <a:latin typeface="Arial" panose="020B0604020202020204" pitchFamily="34" charset="0"/>
                <a:cs typeface="Arial" panose="020B0604020202020204" pitchFamily="34" charset="0"/>
              </a:rPr>
              <a:t>Delete bullet for regular text.</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Click on the bullet button to reaply</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the correct bullet again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900" b="0" noProof="1">
                <a:solidFill>
                  <a:schemeClr val="tx1"/>
                </a:solidFill>
                <a:latin typeface="Arial" panose="020B0604020202020204" pitchFamily="34" charset="0"/>
                <a:cs typeface="Arial" panose="020B0604020202020204" pitchFamily="34" charset="0"/>
              </a:rPr>
            </a:br>
            <a:r>
              <a:rPr lang="da-DK" sz="1600" dirty="0">
                <a:latin typeface="Arial" panose="020B0604020202020204" pitchFamily="34" charset="0"/>
                <a:cs typeface="Arial" panose="020B060402020202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1200" b="0" noProof="1">
                <a:solidFill>
                  <a:schemeClr val="tx1"/>
                </a:solidFill>
                <a:latin typeface="Arial" panose="020B0604020202020204" pitchFamily="34" charset="0"/>
                <a:cs typeface="Arial" panose="020B0604020202020204" pitchFamily="34" charset="0"/>
              </a:rPr>
              <a:t>Click on the menu </a:t>
            </a:r>
            <a:r>
              <a:rPr lang="da-DK" altLang="da-DK" sz="1200" b="1" noProof="1">
                <a:solidFill>
                  <a:schemeClr val="tx1"/>
                </a:solidFill>
                <a:latin typeface="Arial" panose="020B0604020202020204" pitchFamily="34" charset="0"/>
                <a:cs typeface="Arial" panose="020B0604020202020204" pitchFamily="34" charset="0"/>
              </a:rPr>
              <a:t>New Slide </a:t>
            </a:r>
            <a:r>
              <a:rPr lang="da-DK" altLang="da-DK" sz="1200" b="0" noProof="1">
                <a:solidFill>
                  <a:schemeClr val="tx1"/>
                </a:solidFill>
                <a:latin typeface="Arial" panose="020B0604020202020204" pitchFamily="34" charset="0"/>
                <a:cs typeface="Arial" panose="020B0604020202020204" pitchFamily="34" charset="0"/>
              </a:rPr>
              <a:t>in the </a:t>
            </a:r>
            <a:r>
              <a:rPr lang="da-DK" altLang="da-DK" sz="1200" b="1" noProof="1">
                <a:solidFill>
                  <a:schemeClr val="tx1"/>
                </a:solidFill>
                <a:latin typeface="Arial" panose="020B0604020202020204" pitchFamily="34" charset="0"/>
                <a:cs typeface="Arial" panose="020B0604020202020204" pitchFamily="34" charset="0"/>
              </a:rPr>
              <a:t>Home</a:t>
            </a:r>
            <a:r>
              <a:rPr lang="da-DK" altLang="da-DK" sz="1200" b="0" noProof="1">
                <a:solidFill>
                  <a:schemeClr val="tx1"/>
                </a:solidFill>
                <a:latin typeface="Arial" panose="020B0604020202020204" pitchFamily="34" charset="0"/>
                <a:cs typeface="Arial" panose="020B0604020202020204" pitchFamily="34" charset="0"/>
              </a:rPr>
              <a:t> tab to insert a new slide</a:t>
            </a:r>
            <a:br>
              <a:rPr lang="da-DK" altLang="da-DK" sz="1200" b="0" noProof="1">
                <a:solidFill>
                  <a:schemeClr val="tx1"/>
                </a:solidFill>
                <a:latin typeface="Arial" panose="020B0604020202020204" pitchFamily="34" charset="0"/>
                <a:cs typeface="Arial" panose="020B0604020202020204" pitchFamily="34" charset="0"/>
              </a:rPr>
            </a:br>
            <a:br>
              <a:rPr lang="da-DK" altLang="da-DK" sz="1200" b="0" noProof="1">
                <a:solidFill>
                  <a:schemeClr val="tx1"/>
                </a:solidFill>
                <a:latin typeface="Arial" panose="020B0604020202020204" pitchFamily="34" charset="0"/>
                <a:cs typeface="Arial" panose="020B0604020202020204" pitchFamily="34" charset="0"/>
              </a:rPr>
            </a:br>
            <a:endParaRPr lang="da-DK" sz="1200" dirty="0">
              <a:solidFill>
                <a:schemeClr val="tx1"/>
              </a:solidFill>
              <a:latin typeface="Times New Roman" panose="02020603050405020304" pitchFamily="18" charset="0"/>
              <a:ea typeface="Times New Roman" panose="02020603050405020304" pitchFamily="18" charset="0"/>
            </a:endParaRPr>
          </a:p>
        </p:txBody>
      </p:sp>
      <p:sp>
        <p:nvSpPr>
          <p:cNvPr id="9" name="Text Box 3">
            <a:extLst>
              <a:ext uri="{FF2B5EF4-FFF2-40B4-BE49-F238E27FC236}">
                <a16:creationId xmlns:a16="http://schemas.microsoft.com/office/drawing/2014/main" id="{31ADB34C-EDBF-CD41-B8DC-CF366240FB97}"/>
              </a:ext>
            </a:extLst>
          </p:cNvPr>
          <p:cNvSpPr txBox="1">
            <a:spLocks noChangeArrowheads="1"/>
          </p:cNvSpPr>
          <p:nvPr userDrawn="1"/>
        </p:nvSpPr>
        <p:spPr bwMode="auto">
          <a:xfrm>
            <a:off x="4497227" y="1459334"/>
            <a:ext cx="277031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1200" b="1" noProof="1">
                <a:solidFill>
                  <a:schemeClr val="tx1"/>
                </a:solidFill>
                <a:latin typeface="Arial" panose="020B0604020202020204" pitchFamily="34" charset="0"/>
                <a:cs typeface="Arial" panose="020B0604020202020204" pitchFamily="34" charset="0"/>
              </a:rPr>
              <a:t>Change layout</a:t>
            </a:r>
            <a:endParaRPr lang="da-DK" altLang="da-DK" sz="1200" b="0" noProof="1">
              <a:solidFill>
                <a:schemeClr val="tx1"/>
              </a:solidFill>
              <a:latin typeface="Arial" panose="020B0604020202020204" pitchFamily="34" charset="0"/>
              <a:cs typeface="Arial" panose="020B0604020202020204" pitchFamily="34" charset="0"/>
            </a:endParaRPr>
          </a:p>
          <a:p>
            <a:pPr marL="0" indent="0">
              <a:spcAft>
                <a:spcPts val="600"/>
              </a:spcAft>
              <a:buFont typeface="+mj-lt"/>
              <a:buNone/>
            </a:pPr>
            <a:r>
              <a:rPr lang="da-DK" sz="1200" dirty="0" err="1">
                <a:solidFill>
                  <a:schemeClr val="tx1"/>
                </a:solidFill>
                <a:latin typeface="Arial" panose="020B0604020202020204" pitchFamily="34" charset="0"/>
                <a:ea typeface="Times New Roman" panose="02020603050405020304" pitchFamily="18" charset="0"/>
              </a:rPr>
              <a:t>Click</a:t>
            </a:r>
            <a:r>
              <a:rPr lang="da-DK" sz="1200" dirty="0">
                <a:solidFill>
                  <a:schemeClr val="tx1"/>
                </a:solidFill>
                <a:latin typeface="Arial" panose="020B0604020202020204" pitchFamily="34" charset="0"/>
                <a:ea typeface="Times New Roman" panose="02020603050405020304" pitchFamily="18" charset="0"/>
              </a:rPr>
              <a:t> on the </a:t>
            </a:r>
            <a:r>
              <a:rPr lang="da-DK" sz="1200" dirty="0" err="1">
                <a:solidFill>
                  <a:schemeClr val="tx1"/>
                </a:solidFill>
                <a:latin typeface="Arial" panose="020B0604020202020204" pitchFamily="34" charset="0"/>
                <a:ea typeface="Times New Roman" panose="02020603050405020304" pitchFamily="18" charset="0"/>
              </a:rPr>
              <a:t>arrow</a:t>
            </a:r>
            <a:r>
              <a:rPr lang="da-DK" sz="1200" dirty="0">
                <a:solidFill>
                  <a:schemeClr val="tx1"/>
                </a:solidFill>
                <a:latin typeface="Arial" panose="020B0604020202020204" pitchFamily="34" charset="0"/>
                <a:ea typeface="Times New Roman" panose="02020603050405020304" pitchFamily="18" charset="0"/>
              </a:rPr>
              <a:t> </a:t>
            </a:r>
            <a:r>
              <a:rPr lang="da-DK" sz="1200" dirty="0" err="1">
                <a:solidFill>
                  <a:schemeClr val="tx1"/>
                </a:solidFill>
                <a:latin typeface="Arial" panose="020B0604020202020204" pitchFamily="34" charset="0"/>
                <a:ea typeface="Times New Roman" panose="02020603050405020304" pitchFamily="18" charset="0"/>
              </a:rPr>
              <a:t>next</a:t>
            </a:r>
            <a:r>
              <a:rPr lang="da-DK" sz="1200" dirty="0">
                <a:solidFill>
                  <a:schemeClr val="tx1"/>
                </a:solidFill>
                <a:latin typeface="Arial" panose="020B0604020202020204" pitchFamily="34" charset="0"/>
                <a:ea typeface="Times New Roman" panose="02020603050405020304" pitchFamily="18" charset="0"/>
              </a:rPr>
              <a:t> to </a:t>
            </a:r>
            <a:r>
              <a:rPr lang="da-DK" sz="1200" b="1" dirty="0">
                <a:solidFill>
                  <a:schemeClr val="tx1"/>
                </a:solidFill>
                <a:latin typeface="Arial" panose="020B0604020202020204" pitchFamily="34" charset="0"/>
                <a:ea typeface="Times New Roman" panose="02020603050405020304" pitchFamily="18" charset="0"/>
              </a:rPr>
              <a:t>Layout</a:t>
            </a:r>
            <a:br>
              <a:rPr lang="da-DK" sz="1200" b="1" dirty="0">
                <a:solidFill>
                  <a:schemeClr val="tx1"/>
                </a:solidFill>
                <a:latin typeface="Arial" panose="020B0604020202020204" pitchFamily="34" charset="0"/>
                <a:ea typeface="Times New Roman" panose="02020603050405020304" pitchFamily="18" charset="0"/>
              </a:rPr>
            </a:br>
            <a:r>
              <a:rPr lang="da-DK" sz="1200" dirty="0">
                <a:solidFill>
                  <a:schemeClr val="tx1"/>
                </a:solidFill>
                <a:latin typeface="Arial" panose="020B0604020202020204" pitchFamily="34" charset="0"/>
                <a:ea typeface="Times New Roman" panose="02020603050405020304" pitchFamily="18" charset="0"/>
              </a:rPr>
              <a:t>to </a:t>
            </a:r>
            <a:r>
              <a:rPr lang="da-DK" sz="1200" dirty="0" err="1">
                <a:solidFill>
                  <a:schemeClr val="tx1"/>
                </a:solidFill>
                <a:latin typeface="Arial" panose="020B0604020202020204" pitchFamily="34" charset="0"/>
                <a:ea typeface="Times New Roman" panose="02020603050405020304" pitchFamily="18" charset="0"/>
              </a:rPr>
              <a:t>view</a:t>
            </a:r>
            <a:r>
              <a:rPr lang="da-DK" sz="1200" dirty="0">
                <a:solidFill>
                  <a:schemeClr val="tx1"/>
                </a:solidFill>
                <a:latin typeface="Arial" panose="020B0604020202020204" pitchFamily="34" charset="0"/>
                <a:ea typeface="Times New Roman" panose="02020603050405020304" pitchFamily="18" charset="0"/>
              </a:rPr>
              <a:t> a </a:t>
            </a:r>
            <a:r>
              <a:rPr lang="da-DK" sz="1200" dirty="0" err="1">
                <a:solidFill>
                  <a:schemeClr val="tx1"/>
                </a:solidFill>
                <a:latin typeface="Arial" panose="020B0604020202020204" pitchFamily="34" charset="0"/>
                <a:ea typeface="Times New Roman" panose="02020603050405020304" pitchFamily="18" charset="0"/>
              </a:rPr>
              <a:t>dropdown</a:t>
            </a:r>
            <a:r>
              <a:rPr lang="da-DK" sz="1200" dirty="0">
                <a:solidFill>
                  <a:schemeClr val="tx1"/>
                </a:solidFill>
                <a:latin typeface="Arial" panose="020B0604020202020204" pitchFamily="34" charset="0"/>
                <a:ea typeface="Times New Roman" panose="02020603050405020304" pitchFamily="18" charset="0"/>
              </a:rPr>
              <a:t> menu of </a:t>
            </a:r>
            <a:br>
              <a:rPr lang="da-DK" sz="1200" dirty="0">
                <a:solidFill>
                  <a:schemeClr val="tx1"/>
                </a:solidFill>
                <a:latin typeface="Arial" panose="020B0604020202020204" pitchFamily="34" charset="0"/>
                <a:ea typeface="Times New Roman" panose="02020603050405020304" pitchFamily="18" charset="0"/>
              </a:rPr>
            </a:br>
            <a:r>
              <a:rPr lang="da-DK" sz="1200" dirty="0" err="1">
                <a:solidFill>
                  <a:schemeClr val="tx1"/>
                </a:solidFill>
                <a:latin typeface="Arial" panose="020B0604020202020204" pitchFamily="34" charset="0"/>
                <a:ea typeface="Times New Roman" panose="02020603050405020304" pitchFamily="18" charset="0"/>
              </a:rPr>
              <a:t>possible</a:t>
            </a:r>
            <a:r>
              <a:rPr lang="da-DK" sz="1200" dirty="0">
                <a:solidFill>
                  <a:schemeClr val="tx1"/>
                </a:solidFill>
                <a:latin typeface="Arial" panose="020B0604020202020204" pitchFamily="34" charset="0"/>
                <a:ea typeface="Times New Roman" panose="02020603050405020304" pitchFamily="18" charset="0"/>
              </a:rPr>
              <a:t> slide layouts</a:t>
            </a:r>
            <a:endParaRPr lang="da-DK" sz="1200" dirty="0">
              <a:solidFill>
                <a:schemeClr val="tx1"/>
              </a:solidFill>
              <a:latin typeface="Times New Roman" panose="02020603050405020304" pitchFamily="18" charset="0"/>
              <a:ea typeface="Times New Roman" panose="02020603050405020304" pitchFamily="18" charset="0"/>
            </a:endParaRPr>
          </a:p>
          <a:p>
            <a:pPr fontAlgn="auto">
              <a:spcBef>
                <a:spcPts val="1200"/>
              </a:spcBef>
              <a:spcAft>
                <a:spcPts val="600"/>
              </a:spcAft>
              <a:buFont typeface="+mj-lt"/>
              <a:buNone/>
              <a:defRPr/>
            </a:pPr>
            <a:r>
              <a:rPr lang="da-DK" sz="12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1200" noProof="1">
                <a:solidFill>
                  <a:schemeClr val="tx1"/>
                </a:solidFill>
                <a:latin typeface="Arial" panose="020B0604020202020204" pitchFamily="34" charset="0"/>
                <a:cs typeface="Arial" panose="020B0604020202020204" pitchFamily="34" charset="0"/>
              </a:rPr>
              <a:t>Click the </a:t>
            </a:r>
            <a:r>
              <a:rPr lang="da-DK" altLang="da-DK" sz="1200" b="1" baseline="0" noProof="1">
                <a:solidFill>
                  <a:schemeClr val="tx1"/>
                </a:solidFill>
                <a:latin typeface="Arial" panose="020B0604020202020204" pitchFamily="34" charset="0"/>
                <a:cs typeface="Arial" panose="020B0604020202020204" pitchFamily="34" charset="0"/>
              </a:rPr>
              <a:t>Reset </a:t>
            </a:r>
            <a:r>
              <a:rPr lang="da-DK" altLang="da-DK" sz="1200" noProof="1">
                <a:solidFill>
                  <a:schemeClr val="tx1"/>
                </a:solidFill>
                <a:latin typeface="Arial" panose="020B0604020202020204" pitchFamily="34" charset="0"/>
                <a:cs typeface="Arial" panose="020B0604020202020204" pitchFamily="34" charset="0"/>
              </a:rPr>
              <a:t>menu to reset position, size</a:t>
            </a:r>
            <a:r>
              <a:rPr lang="da-DK" altLang="da-DK" sz="1200" baseline="0" noProof="1">
                <a:solidFill>
                  <a:schemeClr val="tx1"/>
                </a:solidFill>
                <a:latin typeface="Arial" panose="020B0604020202020204" pitchFamily="34" charset="0"/>
                <a:cs typeface="Arial" panose="020B0604020202020204" pitchFamily="34" charset="0"/>
              </a:rPr>
              <a:t> and formatting of the slide placeholders to their default settings</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Arial" panose="020B0604020202020204" pitchFamily="34" charset="0"/>
                <a:cs typeface="Arial" panose="020B0604020202020204" pitchFamily="34" charset="0"/>
              </a:rPr>
              <a:t>Pictures</a:t>
            </a:r>
            <a:endParaRPr lang="da-DK" sz="16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1200" b="0" noProof="1">
                <a:solidFill>
                  <a:schemeClr val="tx1"/>
                </a:solidFill>
                <a:latin typeface="Arial" panose="020B0604020202020204" pitchFamily="34" charset="0"/>
                <a:cs typeface="Arial" panose="020B0604020202020204" pitchFamily="34" charset="0"/>
              </a:rPr>
              <a:t>On slides with picture placeholder, click on the icon and choose </a:t>
            </a:r>
            <a:r>
              <a:rPr lang="da-DK" altLang="da-DK" sz="12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da-DK" sz="1200" b="1" noProof="1">
                <a:solidFill>
                  <a:schemeClr val="tx1"/>
                </a:solidFill>
                <a:latin typeface="Arial" panose="020B0604020202020204" pitchFamily="34" charset="0"/>
                <a:cs typeface="Arial" panose="020B0604020202020204" pitchFamily="34" charset="0"/>
              </a:rPr>
              <a:t>Crop picture</a:t>
            </a:r>
          </a:p>
          <a:p>
            <a:pPr eaLnBrk="1" hangingPunct="1">
              <a:spcAft>
                <a:spcPts val="600"/>
              </a:spcAft>
              <a:defRPr/>
            </a:pPr>
            <a:r>
              <a:rPr lang="da-DK" altLang="da-DK" sz="1200" b="1" noProof="1">
                <a:solidFill>
                  <a:schemeClr val="tx1"/>
                </a:solidFill>
                <a:latin typeface="Arial" panose="020B0604020202020204" pitchFamily="34" charset="0"/>
                <a:cs typeface="Arial" panose="020B0604020202020204" pitchFamily="34" charset="0"/>
              </a:rPr>
              <a:t>1. </a:t>
            </a:r>
            <a:r>
              <a:rPr lang="da-DK" altLang="da-DK" sz="1200" b="0" noProof="1">
                <a:solidFill>
                  <a:schemeClr val="tx1"/>
                </a:solidFill>
                <a:latin typeface="Arial" panose="020B0604020202020204" pitchFamily="34" charset="0"/>
                <a:cs typeface="Arial" panose="020B0604020202020204" pitchFamily="34" charset="0"/>
              </a:rPr>
              <a:t>Click </a:t>
            </a:r>
            <a:r>
              <a:rPr lang="da-DK" altLang="da-DK" sz="1200" b="1" noProof="1">
                <a:solidFill>
                  <a:schemeClr val="tx1"/>
                </a:solidFill>
                <a:latin typeface="Arial" panose="020B0604020202020204" pitchFamily="34" charset="0"/>
                <a:cs typeface="Arial" panose="020B0604020202020204" pitchFamily="34" charset="0"/>
              </a:rPr>
              <a:t>Crop</a:t>
            </a:r>
            <a:r>
              <a:rPr lang="da-DK" altLang="da-DK" sz="1200" b="0" noProof="1">
                <a:solidFill>
                  <a:schemeClr val="tx1"/>
                </a:solidFill>
                <a:latin typeface="Arial" panose="020B0604020202020204" pitchFamily="34" charset="0"/>
                <a:cs typeface="Arial" panose="020B0604020202020204" pitchFamily="34" charset="0"/>
              </a:rPr>
              <a:t> to change size or </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da-DK" altLang="da-DK" sz="1200" b="1" noProof="1">
                <a:solidFill>
                  <a:schemeClr val="tx1"/>
                </a:solidFill>
                <a:latin typeface="Arial" panose="020B0604020202020204" pitchFamily="34" charset="0"/>
                <a:cs typeface="Arial" panose="020B0604020202020204" pitchFamily="34" charset="0"/>
              </a:rPr>
              <a:t>2. </a:t>
            </a:r>
            <a:r>
              <a:rPr lang="da-DK" altLang="da-DK" sz="1200" b="0" noProof="1">
                <a:solidFill>
                  <a:schemeClr val="tx1"/>
                </a:solidFill>
                <a:latin typeface="Arial" panose="020B0604020202020204" pitchFamily="34" charset="0"/>
                <a:cs typeface="Arial" panose="020B0604020202020204" pitchFamily="34" charset="0"/>
              </a:rPr>
              <a:t>If you want to scale the picture, </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hold </a:t>
            </a:r>
            <a:r>
              <a:rPr lang="da-DK" altLang="da-DK" sz="1200" b="1" noProof="1">
                <a:solidFill>
                  <a:schemeClr val="tx1"/>
                </a:solidFill>
                <a:latin typeface="Arial" panose="020B0604020202020204" pitchFamily="34" charset="0"/>
                <a:cs typeface="Arial" panose="020B0604020202020204" pitchFamily="34" charset="0"/>
              </a:rPr>
              <a:t>SHIFT</a:t>
            </a:r>
            <a:r>
              <a:rPr lang="da-DK" altLang="da-DK" sz="1200" b="0" noProof="1">
                <a:solidFill>
                  <a:schemeClr val="tx1"/>
                </a:solidFill>
                <a:latin typeface="Arial" panose="020B0604020202020204" pitchFamily="34" charset="0"/>
                <a:cs typeface="Arial" panose="020B0604020202020204" pitchFamily="34" charset="0"/>
              </a:rPr>
              <a:t>-key down while </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dragging the corners of the picture</a:t>
            </a:r>
            <a:br>
              <a:rPr lang="da-DK" altLang="da-DK" sz="1200" b="0" noProof="1">
                <a:solidFill>
                  <a:schemeClr val="tx1"/>
                </a:solidFill>
                <a:latin typeface="Arial" panose="020B0604020202020204" pitchFamily="34" charset="0"/>
                <a:cs typeface="Arial" panose="020B0604020202020204" pitchFamily="34" charset="0"/>
              </a:rPr>
            </a:br>
            <a:endParaRPr lang="da-DK" altLang="da-DK" sz="1200" b="0" noProof="1">
              <a:solidFill>
                <a:schemeClr val="tx1"/>
              </a:solidFill>
              <a:latin typeface="Arial" panose="020B0604020202020204" pitchFamily="34" charset="0"/>
              <a:cs typeface="Arial" panose="020B0604020202020204" pitchFamily="34" charset="0"/>
            </a:endParaRPr>
          </a:p>
        </p:txBody>
      </p:sp>
      <p:sp>
        <p:nvSpPr>
          <p:cNvPr id="10" name="Text Box 4">
            <a:extLst>
              <a:ext uri="{FF2B5EF4-FFF2-40B4-BE49-F238E27FC236}">
                <a16:creationId xmlns:a16="http://schemas.microsoft.com/office/drawing/2014/main" id="{A0368FCE-A14D-684D-B294-762F608A278D}"/>
              </a:ext>
            </a:extLst>
          </p:cNvPr>
          <p:cNvSpPr txBox="1">
            <a:spLocks noChangeArrowheads="1"/>
          </p:cNvSpPr>
          <p:nvPr userDrawn="1"/>
        </p:nvSpPr>
        <p:spPr bwMode="auto">
          <a:xfrm>
            <a:off x="8868233" y="1459334"/>
            <a:ext cx="2772000"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1200" b="1" noProof="1">
                <a:solidFill>
                  <a:schemeClr val="tx1"/>
                </a:solidFill>
                <a:latin typeface="Arial" panose="020B0604020202020204" pitchFamily="34" charset="0"/>
                <a:cs typeface="Arial" panose="020B0604020202020204" pitchFamily="34" charset="0"/>
              </a:rPr>
              <a:t>HINT: </a:t>
            </a:r>
            <a:r>
              <a:rPr lang="da-DK" altLang="da-DK" sz="1200" b="0" noProof="1">
                <a:solidFill>
                  <a:schemeClr val="tx1"/>
                </a:solidFill>
                <a:latin typeface="Arial" panose="020B0604020202020204" pitchFamily="34" charset="0"/>
                <a:cs typeface="Arial" panose="020B0604020202020204" pitchFamily="34" charset="0"/>
              </a:rPr>
              <a:t>If you delete the picture and </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insert a new one, the picture may </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lie in front of the text or graphic.</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If this happens, select the picture, </a:t>
            </a:r>
            <a:br>
              <a:rPr lang="da-DK" altLang="da-DK" sz="1200" b="0" noProof="1">
                <a:solidFill>
                  <a:schemeClr val="tx1"/>
                </a:solidFill>
                <a:latin typeface="Arial" panose="020B0604020202020204" pitchFamily="34" charset="0"/>
                <a:cs typeface="Arial" panose="020B0604020202020204" pitchFamily="34" charset="0"/>
              </a:rPr>
            </a:br>
            <a:r>
              <a:rPr lang="da-DK" altLang="da-DK" sz="1200" b="0" noProof="1">
                <a:solidFill>
                  <a:schemeClr val="tx1"/>
                </a:solidFill>
                <a:latin typeface="Arial" panose="020B0604020202020204" pitchFamily="34" charset="0"/>
                <a:cs typeface="Arial" panose="020B0604020202020204" pitchFamily="34" charset="0"/>
              </a:rPr>
              <a:t>right-click and choose </a:t>
            </a:r>
            <a:r>
              <a:rPr lang="da-DK" altLang="da-DK" sz="1200" b="1" noProof="1">
                <a:solidFill>
                  <a:schemeClr val="tx1"/>
                </a:solidFill>
                <a:latin typeface="Arial" panose="020B0604020202020204" pitchFamily="34" charset="0"/>
                <a:cs typeface="Arial" panose="020B0604020202020204" pitchFamily="34" charset="0"/>
              </a:rPr>
              <a:t>Send to Back</a:t>
            </a:r>
            <a:endParaRPr lang="da-DK" altLang="da-DK" sz="105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900" b="0" noProof="1">
                <a:solidFill>
                  <a:schemeClr val="tx1"/>
                </a:solidFill>
                <a:latin typeface="Arial" panose="020B0604020202020204" pitchFamily="34" charset="0"/>
                <a:cs typeface="Arial" panose="020B0604020202020204" pitchFamily="34" charset="0"/>
              </a:rPr>
            </a:br>
            <a:r>
              <a:rPr lang="da-DK" sz="1600" dirty="0">
                <a:latin typeface="Arial" panose="020B0604020202020204" pitchFamily="34" charset="0"/>
                <a:cs typeface="Arial" panose="020B0604020202020204" pitchFamily="34" charset="0"/>
              </a:rPr>
              <a:t>Header &amp; </a:t>
            </a:r>
            <a:r>
              <a:rPr lang="da-DK" sz="1600" dirty="0" err="1">
                <a:latin typeface="Arial" panose="020B0604020202020204" pitchFamily="34" charset="0"/>
                <a:cs typeface="Arial" panose="020B0604020202020204" pitchFamily="34" charset="0"/>
              </a:rPr>
              <a:t>footer</a:t>
            </a:r>
            <a:endParaRPr lang="da-DK" sz="1600" dirty="0">
              <a:latin typeface="Arial" panose="020B0604020202020204" pitchFamily="34" charset="0"/>
              <a:cs typeface="Arial" panose="020B0604020202020204" pitchFamily="34" charset="0"/>
            </a:endParaRPr>
          </a:p>
          <a:p>
            <a:pPr eaLnBrk="1" hangingPunct="1">
              <a:spcAft>
                <a:spcPts val="600"/>
              </a:spcAft>
              <a:defRPr/>
            </a:pPr>
            <a:r>
              <a:rPr lang="da-DK" altLang="da-DK" sz="1200" b="0" noProof="1">
                <a:solidFill>
                  <a:schemeClr val="tx1"/>
                </a:solidFill>
                <a:latin typeface="Arial" panose="020B0604020202020204" pitchFamily="34" charset="0"/>
                <a:cs typeface="Arial" panose="020B0604020202020204" pitchFamily="34" charset="0"/>
              </a:rPr>
              <a:t>Do this at the very end to apply the changes on all slides</a:t>
            </a:r>
          </a:p>
          <a:p>
            <a:pPr eaLnBrk="1" hangingPunct="1">
              <a:spcAft>
                <a:spcPts val="600"/>
              </a:spcAft>
              <a:defRPr/>
            </a:pPr>
            <a:r>
              <a:rPr lang="da-DK" altLang="da-DK" sz="1200" b="0" noProof="1">
                <a:solidFill>
                  <a:schemeClr val="tx1"/>
                </a:solidFill>
                <a:latin typeface="Arial" panose="020B0604020202020204" pitchFamily="34" charset="0"/>
                <a:cs typeface="Arial" panose="020B0604020202020204" pitchFamily="34" charset="0"/>
              </a:rPr>
              <a:t>Click on </a:t>
            </a:r>
            <a:r>
              <a:rPr lang="da-DK" altLang="da-DK" sz="1200" b="1" noProof="1">
                <a:solidFill>
                  <a:schemeClr val="tx1"/>
                </a:solidFill>
                <a:latin typeface="Arial" panose="020B0604020202020204" pitchFamily="34" charset="0"/>
                <a:cs typeface="Arial" panose="020B0604020202020204" pitchFamily="34" charset="0"/>
              </a:rPr>
              <a:t>Header and Footer </a:t>
            </a:r>
            <a:r>
              <a:rPr lang="da-DK" altLang="da-DK" sz="1200" b="0" noProof="1">
                <a:solidFill>
                  <a:schemeClr val="tx1"/>
                </a:solidFill>
                <a:latin typeface="Arial" panose="020B0604020202020204" pitchFamily="34" charset="0"/>
                <a:cs typeface="Arial" panose="020B0604020202020204" pitchFamily="34" charset="0"/>
              </a:rPr>
              <a:t>in the </a:t>
            </a:r>
            <a:r>
              <a:rPr lang="da-DK" altLang="da-DK" sz="1200" b="1" noProof="1">
                <a:solidFill>
                  <a:schemeClr val="tx1"/>
                </a:solidFill>
                <a:latin typeface="Arial" panose="020B0604020202020204" pitchFamily="34" charset="0"/>
                <a:cs typeface="Arial" panose="020B0604020202020204" pitchFamily="34" charset="0"/>
              </a:rPr>
              <a:t>Insert</a:t>
            </a:r>
            <a:r>
              <a:rPr lang="da-DK" altLang="da-DK" sz="1200" b="0" noProof="1">
                <a:solidFill>
                  <a:schemeClr val="tx1"/>
                </a:solidFill>
                <a:latin typeface="Arial" panose="020B0604020202020204" pitchFamily="34" charset="0"/>
                <a:cs typeface="Arial" panose="020B0604020202020204" pitchFamily="34" charset="0"/>
              </a:rPr>
              <a:t> tab (write the desired text)</a:t>
            </a:r>
          </a:p>
          <a:p>
            <a:pPr eaLnBrk="1" hangingPunct="1">
              <a:spcAft>
                <a:spcPts val="600"/>
              </a:spcAft>
              <a:defRPr/>
            </a:pPr>
            <a:r>
              <a:rPr lang="da-DK" altLang="da-DK" sz="1200" b="0" noProof="1">
                <a:solidFill>
                  <a:schemeClr val="tx1"/>
                </a:solidFill>
                <a:latin typeface="Arial" panose="020B0604020202020204" pitchFamily="34" charset="0"/>
                <a:cs typeface="Arial" panose="020B0604020202020204" pitchFamily="34" charset="0"/>
              </a:rPr>
              <a:t>Click </a:t>
            </a:r>
            <a:r>
              <a:rPr lang="da-DK" altLang="da-DK" sz="1200" b="1" noProof="1">
                <a:solidFill>
                  <a:schemeClr val="tx1"/>
                </a:solidFill>
                <a:latin typeface="Arial" panose="020B0604020202020204" pitchFamily="34" charset="0"/>
                <a:cs typeface="Arial" panose="020B0604020202020204" pitchFamily="34" charset="0"/>
              </a:rPr>
              <a:t>Apply to All </a:t>
            </a:r>
            <a:r>
              <a:rPr lang="da-DK" altLang="da-DK" sz="1200" b="0" noProof="1">
                <a:solidFill>
                  <a:schemeClr val="tx1"/>
                </a:solidFill>
                <a:latin typeface="Arial" panose="020B0604020202020204" pitchFamily="34" charset="0"/>
                <a:cs typeface="Arial" panose="020B0604020202020204" pitchFamily="34" charset="0"/>
              </a:rPr>
              <a:t>or </a:t>
            </a:r>
            <a:r>
              <a:rPr lang="da-DK" altLang="da-DK" sz="1200" b="1" noProof="1">
                <a:solidFill>
                  <a:schemeClr val="tx1"/>
                </a:solidFill>
                <a:latin typeface="Arial" panose="020B0604020202020204" pitchFamily="34" charset="0"/>
                <a:cs typeface="Arial" panose="020B0604020202020204" pitchFamily="34" charset="0"/>
              </a:rPr>
              <a:t>Apply</a:t>
            </a:r>
            <a:r>
              <a:rPr lang="da-DK" altLang="da-DK" sz="1200" b="0" noProof="1">
                <a:solidFill>
                  <a:schemeClr val="tx1"/>
                </a:solidFill>
                <a:latin typeface="Arial" panose="020B0604020202020204" pitchFamily="34" charset="0"/>
                <a:cs typeface="Arial" panose="020B0604020202020204" pitchFamily="34" charset="0"/>
              </a:rPr>
              <a:t> if only used on one slide</a:t>
            </a:r>
            <a:br>
              <a:rPr lang="da-DK" altLang="da-DK" sz="900" b="0" noProof="1">
                <a:solidFill>
                  <a:schemeClr val="tx1"/>
                </a:solidFill>
                <a:latin typeface="Arial" panose="020B0604020202020204" pitchFamily="34" charset="0"/>
                <a:cs typeface="Arial" panose="020B0604020202020204" pitchFamily="34" charset="0"/>
              </a:rPr>
            </a:b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sz="1600" dirty="0" err="1">
                <a:latin typeface="Arial" panose="020B0604020202020204" pitchFamily="34" charset="0"/>
                <a:cs typeface="Arial" panose="020B0604020202020204" pitchFamily="34" charset="0"/>
              </a:rPr>
              <a:t>Gridlines</a:t>
            </a:r>
            <a:endParaRPr lang="da-DK" sz="1600" dirty="0">
              <a:latin typeface="Arial" panose="020B0604020202020204" pitchFamily="34" charset="0"/>
              <a:cs typeface="Arial" panose="020B0604020202020204" pitchFamily="34" charset="0"/>
            </a:endParaRPr>
          </a:p>
          <a:p>
            <a:pPr eaLnBrk="1" hangingPunct="1">
              <a:lnSpc>
                <a:spcPct val="100000"/>
              </a:lnSpc>
              <a:spcAft>
                <a:spcPts val="600"/>
              </a:spcAft>
              <a:defRPr/>
            </a:pPr>
            <a:r>
              <a:rPr lang="da-DK" altLang="da-DK" sz="1200" b="0" noProof="1">
                <a:solidFill>
                  <a:schemeClr val="tx1"/>
                </a:solidFill>
                <a:latin typeface="Arial" panose="020B0604020202020204" pitchFamily="34" charset="0"/>
                <a:cs typeface="Arial" panose="020B0604020202020204" pitchFamily="34" charset="0"/>
              </a:rPr>
              <a:t>Click the </a:t>
            </a:r>
            <a:r>
              <a:rPr lang="da-DK" altLang="da-DK" sz="1200" b="1" noProof="1">
                <a:solidFill>
                  <a:schemeClr val="tx1"/>
                </a:solidFill>
                <a:latin typeface="Arial" panose="020B0604020202020204" pitchFamily="34" charset="0"/>
                <a:cs typeface="Arial" panose="020B0604020202020204" pitchFamily="34" charset="0"/>
              </a:rPr>
              <a:t>View</a:t>
            </a:r>
            <a:r>
              <a:rPr lang="da-DK" altLang="da-DK" sz="1200" b="0" noProof="1">
                <a:solidFill>
                  <a:schemeClr val="tx1"/>
                </a:solidFill>
                <a:latin typeface="Arial" panose="020B0604020202020204" pitchFamily="34" charset="0"/>
                <a:cs typeface="Arial" panose="020B0604020202020204" pitchFamily="34" charset="0"/>
              </a:rPr>
              <a:t> tab and set tick mark next to </a:t>
            </a:r>
            <a:r>
              <a:rPr lang="da-DK" altLang="da-DK" sz="1200" b="1" noProof="1">
                <a:solidFill>
                  <a:schemeClr val="tx1"/>
                </a:solidFill>
                <a:latin typeface="Arial" panose="020B0604020202020204" pitchFamily="34" charset="0"/>
                <a:cs typeface="Arial" panose="020B0604020202020204" pitchFamily="34" charset="0"/>
              </a:rPr>
              <a:t>Guides</a:t>
            </a:r>
            <a:endParaRPr lang="da-DK" altLang="da-DK" sz="1200" b="0" noProof="1">
              <a:solidFill>
                <a:schemeClr val="tx1"/>
              </a:solidFill>
              <a:latin typeface="Arial" panose="020B0604020202020204" pitchFamily="34" charset="0"/>
              <a:cs typeface="Arial" panose="020B0604020202020204" pitchFamily="34" charset="0"/>
            </a:endParaRPr>
          </a:p>
          <a:p>
            <a:pPr eaLnBrk="1" hangingPunct="1">
              <a:lnSpc>
                <a:spcPct val="100000"/>
              </a:lnSpc>
              <a:spcAft>
                <a:spcPts val="600"/>
              </a:spcAft>
              <a:defRPr/>
            </a:pPr>
            <a:r>
              <a:rPr lang="da-DK" altLang="da-DK" sz="1200" b="1" noProof="1">
                <a:solidFill>
                  <a:schemeClr val="tx1"/>
                </a:solidFill>
                <a:latin typeface="Arial" panose="020B0604020202020204" pitchFamily="34" charset="0"/>
                <a:cs typeface="Arial" panose="020B0604020202020204" pitchFamily="34" charset="0"/>
              </a:rPr>
              <a:t>HINT: Alt + F9 </a:t>
            </a:r>
            <a:r>
              <a:rPr lang="da-DK" altLang="da-DK" sz="1200" b="0" noProof="1">
                <a:solidFill>
                  <a:schemeClr val="tx1"/>
                </a:solidFill>
                <a:latin typeface="Arial" panose="020B0604020202020204" pitchFamily="34" charset="0"/>
                <a:cs typeface="Arial" panose="020B0604020202020204" pitchFamily="34" charset="0"/>
              </a:rPr>
              <a:t>for quick view of guides</a:t>
            </a:r>
          </a:p>
          <a:p>
            <a:pPr eaLnBrk="1" hangingPunct="1">
              <a:lnSpc>
                <a:spcPct val="100000"/>
              </a:lnSpc>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764DBEAA-0DB8-8D4A-B98F-36F9404ECAEF}"/>
              </a:ext>
            </a:extLst>
          </p:cNvPr>
          <p:cNvPicPr>
            <a:picLocks noChangeAspect="1"/>
          </p:cNvPicPr>
          <p:nvPr userDrawn="1"/>
        </p:nvPicPr>
        <p:blipFill>
          <a:blip r:embed="rId2"/>
          <a:stretch>
            <a:fillRect/>
          </a:stretch>
        </p:blipFill>
        <p:spPr>
          <a:xfrm>
            <a:off x="3107691" y="4777577"/>
            <a:ext cx="337820" cy="371602"/>
          </a:xfrm>
          <a:prstGeom prst="rect">
            <a:avLst/>
          </a:prstGeom>
        </p:spPr>
      </p:pic>
      <p:pic>
        <p:nvPicPr>
          <p:cNvPr id="12" name="Picture 11">
            <a:extLst>
              <a:ext uri="{FF2B5EF4-FFF2-40B4-BE49-F238E27FC236}">
                <a16:creationId xmlns:a16="http://schemas.microsoft.com/office/drawing/2014/main" id="{46D06B6D-71E9-3846-B694-6DCA90702F8F}"/>
              </a:ext>
            </a:extLst>
          </p:cNvPr>
          <p:cNvPicPr>
            <a:picLocks noChangeAspect="1"/>
          </p:cNvPicPr>
          <p:nvPr userDrawn="1"/>
        </p:nvPicPr>
        <p:blipFill>
          <a:blip r:embed="rId3"/>
          <a:stretch>
            <a:fillRect/>
          </a:stretch>
        </p:blipFill>
        <p:spPr>
          <a:xfrm>
            <a:off x="3155654" y="3967049"/>
            <a:ext cx="608076" cy="337820"/>
          </a:xfrm>
          <a:prstGeom prst="rect">
            <a:avLst/>
          </a:prstGeom>
        </p:spPr>
      </p:pic>
      <p:pic>
        <p:nvPicPr>
          <p:cNvPr id="13" name="Picture 12">
            <a:extLst>
              <a:ext uri="{FF2B5EF4-FFF2-40B4-BE49-F238E27FC236}">
                <a16:creationId xmlns:a16="http://schemas.microsoft.com/office/drawing/2014/main" id="{3ED7E66E-93E4-0C48-80BE-60A45005774C}"/>
              </a:ext>
            </a:extLst>
          </p:cNvPr>
          <p:cNvPicPr>
            <a:picLocks noChangeAspect="1"/>
          </p:cNvPicPr>
          <p:nvPr userDrawn="1"/>
        </p:nvPicPr>
        <p:blipFill>
          <a:blip r:embed="rId4"/>
          <a:stretch>
            <a:fillRect/>
          </a:stretch>
        </p:blipFill>
        <p:spPr>
          <a:xfrm>
            <a:off x="7281785" y="1807403"/>
            <a:ext cx="736600" cy="266700"/>
          </a:xfrm>
          <a:prstGeom prst="rect">
            <a:avLst/>
          </a:prstGeom>
        </p:spPr>
      </p:pic>
      <p:pic>
        <p:nvPicPr>
          <p:cNvPr id="14" name="Picture 13">
            <a:extLst>
              <a:ext uri="{FF2B5EF4-FFF2-40B4-BE49-F238E27FC236}">
                <a16:creationId xmlns:a16="http://schemas.microsoft.com/office/drawing/2014/main" id="{DC83D3E1-8B82-EE45-8C31-4B388F1DB8EB}"/>
              </a:ext>
            </a:extLst>
          </p:cNvPr>
          <p:cNvPicPr>
            <a:picLocks noChangeAspect="1"/>
          </p:cNvPicPr>
          <p:nvPr userDrawn="1"/>
        </p:nvPicPr>
        <p:blipFill rotWithShape="1">
          <a:blip r:embed="rId5"/>
          <a:srcRect l="3901" t="45142" r="62601" b="9046"/>
          <a:stretch/>
        </p:blipFill>
        <p:spPr>
          <a:xfrm>
            <a:off x="7204344" y="3796898"/>
            <a:ext cx="421170" cy="395632"/>
          </a:xfrm>
          <a:prstGeom prst="rect">
            <a:avLst/>
          </a:prstGeom>
        </p:spPr>
      </p:pic>
      <p:pic>
        <p:nvPicPr>
          <p:cNvPr id="15" name="Picture 16">
            <a:extLst>
              <a:ext uri="{FF2B5EF4-FFF2-40B4-BE49-F238E27FC236}">
                <a16:creationId xmlns:a16="http://schemas.microsoft.com/office/drawing/2014/main" id="{C26EBEA4-4F9A-114A-B324-72CB4B441C88}"/>
              </a:ext>
            </a:extLst>
          </p:cNvPr>
          <p:cNvPicPr>
            <a:picLocks noChangeAspect="1"/>
          </p:cNvPicPr>
          <p:nvPr userDrawn="1"/>
        </p:nvPicPr>
        <p:blipFill>
          <a:blip r:embed="rId6"/>
          <a:stretch>
            <a:fillRect/>
          </a:stretch>
        </p:blipFill>
        <p:spPr>
          <a:xfrm>
            <a:off x="3072296" y="5621887"/>
            <a:ext cx="508000" cy="787400"/>
          </a:xfrm>
          <a:prstGeom prst="rect">
            <a:avLst/>
          </a:prstGeom>
        </p:spPr>
      </p:pic>
      <p:pic>
        <p:nvPicPr>
          <p:cNvPr id="16" name="Picture 20">
            <a:extLst>
              <a:ext uri="{FF2B5EF4-FFF2-40B4-BE49-F238E27FC236}">
                <a16:creationId xmlns:a16="http://schemas.microsoft.com/office/drawing/2014/main" id="{7AC8BA73-346D-784A-89CC-42D3BE8889EF}"/>
              </a:ext>
            </a:extLst>
          </p:cNvPr>
          <p:cNvPicPr>
            <a:picLocks noChangeAspect="1"/>
          </p:cNvPicPr>
          <p:nvPr userDrawn="1"/>
        </p:nvPicPr>
        <p:blipFill>
          <a:blip r:embed="rId7"/>
          <a:stretch>
            <a:fillRect/>
          </a:stretch>
        </p:blipFill>
        <p:spPr>
          <a:xfrm>
            <a:off x="7276760" y="2983250"/>
            <a:ext cx="800100" cy="253365"/>
          </a:xfrm>
          <a:prstGeom prst="rect">
            <a:avLst/>
          </a:prstGeom>
        </p:spPr>
      </p:pic>
      <p:pic>
        <p:nvPicPr>
          <p:cNvPr id="17" name="Picture 19">
            <a:extLst>
              <a:ext uri="{FF2B5EF4-FFF2-40B4-BE49-F238E27FC236}">
                <a16:creationId xmlns:a16="http://schemas.microsoft.com/office/drawing/2014/main" id="{FA8DD67E-D0B2-6A4B-B938-54BADA8BDE01}"/>
              </a:ext>
            </a:extLst>
          </p:cNvPr>
          <p:cNvPicPr>
            <a:picLocks noChangeAspect="1"/>
          </p:cNvPicPr>
          <p:nvPr userDrawn="1"/>
        </p:nvPicPr>
        <p:blipFill>
          <a:blip r:embed="rId8"/>
          <a:stretch>
            <a:fillRect/>
          </a:stretch>
        </p:blipFill>
        <p:spPr>
          <a:xfrm>
            <a:off x="7280478" y="5054909"/>
            <a:ext cx="419100" cy="736600"/>
          </a:xfrm>
          <a:prstGeom prst="rect">
            <a:avLst/>
          </a:prstGeom>
        </p:spPr>
      </p:pic>
    </p:spTree>
    <p:extLst>
      <p:ext uri="{BB962C8B-B14F-4D97-AF65-F5344CB8AC3E}">
        <p14:creationId xmlns:p14="http://schemas.microsoft.com/office/powerpoint/2010/main" val="1369848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E4C2485-7FC6-9A43-8445-37A1A5761EA4}"/>
              </a:ext>
            </a:extLst>
          </p:cNvPr>
          <p:cNvPicPr>
            <a:picLocks noChangeAspect="1"/>
          </p:cNvPicPr>
          <p:nvPr userDrawn="1"/>
        </p:nvPicPr>
        <p:blipFill>
          <a:blip r:embed="rId3"/>
          <a:stretch>
            <a:fillRect/>
          </a:stretch>
        </p:blipFill>
        <p:spPr>
          <a:xfrm>
            <a:off x="541638" y="5955902"/>
            <a:ext cx="2058924" cy="645414"/>
          </a:xfrm>
          <a:prstGeom prst="rect">
            <a:avLst/>
          </a:prstGeom>
        </p:spPr>
      </p:pic>
      <p:sp>
        <p:nvSpPr>
          <p:cNvPr id="19" name="Title 18">
            <a:extLst>
              <a:ext uri="{FF2B5EF4-FFF2-40B4-BE49-F238E27FC236}">
                <a16:creationId xmlns:a16="http://schemas.microsoft.com/office/drawing/2014/main" id="{8AE15861-9AEE-6A40-9F4A-C5B3361399D0}"/>
              </a:ext>
            </a:extLst>
          </p:cNvPr>
          <p:cNvSpPr>
            <a:spLocks noGrp="1"/>
          </p:cNvSpPr>
          <p:nvPr>
            <p:ph type="title" hasCustomPrompt="1"/>
          </p:nvPr>
        </p:nvSpPr>
        <p:spPr>
          <a:xfrm>
            <a:off x="541640" y="815229"/>
            <a:ext cx="4030360" cy="609398"/>
          </a:xfrm>
        </p:spPr>
        <p:txBody>
          <a:bodyPr lIns="0" tIns="0" rIns="0" bIns="0" anchor="t" anchorCtr="0">
            <a:normAutofit/>
          </a:bodyPr>
          <a:lstStyle>
            <a:lvl1pPr>
              <a:defRPr b="1">
                <a:solidFill>
                  <a:schemeClr val="bg1"/>
                </a:solidFill>
              </a:defRPr>
            </a:lvl1pPr>
          </a:lstStyle>
          <a:p>
            <a:r>
              <a:rPr lang="en-US" dirty="0"/>
              <a:t>Agenda</a:t>
            </a:r>
          </a:p>
        </p:txBody>
      </p:sp>
      <p:sp>
        <p:nvSpPr>
          <p:cNvPr id="21" name="Text Placeholder 3">
            <a:extLst>
              <a:ext uri="{FF2B5EF4-FFF2-40B4-BE49-F238E27FC236}">
                <a16:creationId xmlns:a16="http://schemas.microsoft.com/office/drawing/2014/main" id="{7FE42110-2058-604F-BFEB-1B48BA9BF14A}"/>
              </a:ext>
            </a:extLst>
          </p:cNvPr>
          <p:cNvSpPr>
            <a:spLocks noGrp="1"/>
          </p:cNvSpPr>
          <p:nvPr>
            <p:ph type="body" sz="half" idx="2" hasCustomPrompt="1"/>
          </p:nvPr>
        </p:nvSpPr>
        <p:spPr>
          <a:xfrm>
            <a:off x="5531370" y="1080000"/>
            <a:ext cx="6118990" cy="459237"/>
          </a:xfrm>
          <a:solidFill>
            <a:schemeClr val="bg2"/>
          </a:solidFill>
        </p:spPr>
        <p:txBody>
          <a:bodyPr lIns="72000" rIns="0" anchor="ctr" anchorCtr="0">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Agenda 1 Click to add text</a:t>
            </a:r>
          </a:p>
        </p:txBody>
      </p:sp>
      <p:sp>
        <p:nvSpPr>
          <p:cNvPr id="23" name="Text Placeholder 3">
            <a:extLst>
              <a:ext uri="{FF2B5EF4-FFF2-40B4-BE49-F238E27FC236}">
                <a16:creationId xmlns:a16="http://schemas.microsoft.com/office/drawing/2014/main" id="{79E9383B-47F5-AE4B-B132-E4D99312C6C4}"/>
              </a:ext>
            </a:extLst>
          </p:cNvPr>
          <p:cNvSpPr>
            <a:spLocks noGrp="1"/>
          </p:cNvSpPr>
          <p:nvPr>
            <p:ph type="body" sz="half" idx="10" hasCustomPrompt="1"/>
          </p:nvPr>
        </p:nvSpPr>
        <p:spPr>
          <a:xfrm>
            <a:off x="5531370" y="1653489"/>
            <a:ext cx="6118990" cy="459237"/>
          </a:xfrm>
          <a:solidFill>
            <a:schemeClr val="bg2"/>
          </a:solidFill>
        </p:spPr>
        <p:txBody>
          <a:bodyPr lIns="72000" anchor="ctr" anchorCtr="0">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Agenda 2 Click to add text</a:t>
            </a:r>
          </a:p>
        </p:txBody>
      </p:sp>
      <p:sp>
        <p:nvSpPr>
          <p:cNvPr id="24" name="Text Placeholder 3">
            <a:extLst>
              <a:ext uri="{FF2B5EF4-FFF2-40B4-BE49-F238E27FC236}">
                <a16:creationId xmlns:a16="http://schemas.microsoft.com/office/drawing/2014/main" id="{F7313C3F-B1F3-8D4A-BD02-5652E68D67FC}"/>
              </a:ext>
            </a:extLst>
          </p:cNvPr>
          <p:cNvSpPr>
            <a:spLocks noGrp="1"/>
          </p:cNvSpPr>
          <p:nvPr>
            <p:ph type="body" sz="half" idx="11" hasCustomPrompt="1"/>
          </p:nvPr>
        </p:nvSpPr>
        <p:spPr>
          <a:xfrm>
            <a:off x="5531370" y="2226978"/>
            <a:ext cx="6118990" cy="459237"/>
          </a:xfrm>
          <a:solidFill>
            <a:schemeClr val="bg2"/>
          </a:solidFill>
        </p:spPr>
        <p:txBody>
          <a:bodyPr lIns="72000" anchor="ctr" anchorCtr="0">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Agenda 3 Click to add text</a:t>
            </a:r>
          </a:p>
        </p:txBody>
      </p:sp>
      <p:sp>
        <p:nvSpPr>
          <p:cNvPr id="25" name="Text Placeholder 3">
            <a:extLst>
              <a:ext uri="{FF2B5EF4-FFF2-40B4-BE49-F238E27FC236}">
                <a16:creationId xmlns:a16="http://schemas.microsoft.com/office/drawing/2014/main" id="{5919D676-D518-1A4C-8244-A5CD95530EF2}"/>
              </a:ext>
            </a:extLst>
          </p:cNvPr>
          <p:cNvSpPr>
            <a:spLocks noGrp="1"/>
          </p:cNvSpPr>
          <p:nvPr>
            <p:ph type="body" sz="half" idx="12" hasCustomPrompt="1"/>
          </p:nvPr>
        </p:nvSpPr>
        <p:spPr>
          <a:xfrm>
            <a:off x="5531370" y="2800467"/>
            <a:ext cx="6118990" cy="459237"/>
          </a:xfrm>
          <a:solidFill>
            <a:schemeClr val="bg2"/>
          </a:solidFill>
        </p:spPr>
        <p:txBody>
          <a:bodyPr lIns="72000" anchor="ctr" anchorCtr="0">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Agenda 4 Click to add text</a:t>
            </a:r>
          </a:p>
        </p:txBody>
      </p:sp>
      <p:sp>
        <p:nvSpPr>
          <p:cNvPr id="26" name="Text Placeholder 3">
            <a:extLst>
              <a:ext uri="{FF2B5EF4-FFF2-40B4-BE49-F238E27FC236}">
                <a16:creationId xmlns:a16="http://schemas.microsoft.com/office/drawing/2014/main" id="{841D8C16-2D8A-9D45-BA76-53379557901F}"/>
              </a:ext>
            </a:extLst>
          </p:cNvPr>
          <p:cNvSpPr>
            <a:spLocks noGrp="1"/>
          </p:cNvSpPr>
          <p:nvPr>
            <p:ph type="body" sz="half" idx="13" hasCustomPrompt="1"/>
          </p:nvPr>
        </p:nvSpPr>
        <p:spPr>
          <a:xfrm>
            <a:off x="5531370" y="3373956"/>
            <a:ext cx="6118990" cy="459237"/>
          </a:xfrm>
          <a:solidFill>
            <a:schemeClr val="bg2"/>
          </a:solidFill>
        </p:spPr>
        <p:txBody>
          <a:bodyPr lIns="72000" anchor="ctr" anchorCtr="0">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Agenda 5 Click to add text</a:t>
            </a:r>
          </a:p>
        </p:txBody>
      </p:sp>
      <p:sp>
        <p:nvSpPr>
          <p:cNvPr id="27" name="Text Placeholder 3">
            <a:extLst>
              <a:ext uri="{FF2B5EF4-FFF2-40B4-BE49-F238E27FC236}">
                <a16:creationId xmlns:a16="http://schemas.microsoft.com/office/drawing/2014/main" id="{17099A68-BEB1-D941-B5DA-5EAE6D7026F7}"/>
              </a:ext>
            </a:extLst>
          </p:cNvPr>
          <p:cNvSpPr>
            <a:spLocks noGrp="1"/>
          </p:cNvSpPr>
          <p:nvPr>
            <p:ph type="body" sz="half" idx="14" hasCustomPrompt="1"/>
          </p:nvPr>
        </p:nvSpPr>
        <p:spPr>
          <a:xfrm>
            <a:off x="5531370" y="3932493"/>
            <a:ext cx="6118990" cy="459237"/>
          </a:xfrm>
          <a:solidFill>
            <a:schemeClr val="bg2"/>
          </a:solidFill>
        </p:spPr>
        <p:txBody>
          <a:bodyPr lIns="72000" anchor="ctr" anchorCtr="0">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Agenda 6 Click to add text</a:t>
            </a:r>
          </a:p>
        </p:txBody>
      </p:sp>
      <p:sp>
        <p:nvSpPr>
          <p:cNvPr id="28" name="Text Placeholder 3">
            <a:extLst>
              <a:ext uri="{FF2B5EF4-FFF2-40B4-BE49-F238E27FC236}">
                <a16:creationId xmlns:a16="http://schemas.microsoft.com/office/drawing/2014/main" id="{DB9C0012-79A2-514B-BC51-EE984D03AB56}"/>
              </a:ext>
            </a:extLst>
          </p:cNvPr>
          <p:cNvSpPr>
            <a:spLocks noGrp="1"/>
          </p:cNvSpPr>
          <p:nvPr>
            <p:ph type="body" sz="half" idx="15" hasCustomPrompt="1"/>
          </p:nvPr>
        </p:nvSpPr>
        <p:spPr>
          <a:xfrm>
            <a:off x="5531370" y="4491030"/>
            <a:ext cx="6118990" cy="459237"/>
          </a:xfrm>
          <a:solidFill>
            <a:schemeClr val="bg2"/>
          </a:solidFill>
        </p:spPr>
        <p:txBody>
          <a:bodyPr lIns="72000" anchor="ctr" anchorCtr="0">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Agenda 7 Click to add text</a:t>
            </a:r>
          </a:p>
        </p:txBody>
      </p:sp>
      <p:sp>
        <p:nvSpPr>
          <p:cNvPr id="11" name="Text Placeholder 3">
            <a:extLst>
              <a:ext uri="{FF2B5EF4-FFF2-40B4-BE49-F238E27FC236}">
                <a16:creationId xmlns:a16="http://schemas.microsoft.com/office/drawing/2014/main" id="{609DDEB0-0FA6-5441-842E-FBA6B2E72251}"/>
              </a:ext>
            </a:extLst>
          </p:cNvPr>
          <p:cNvSpPr>
            <a:spLocks noGrp="1"/>
          </p:cNvSpPr>
          <p:nvPr>
            <p:ph type="body" sz="half" idx="16" hasCustomPrompt="1"/>
          </p:nvPr>
        </p:nvSpPr>
        <p:spPr>
          <a:xfrm>
            <a:off x="5531370" y="5049567"/>
            <a:ext cx="6118990" cy="459237"/>
          </a:xfrm>
          <a:solidFill>
            <a:schemeClr val="bg2"/>
          </a:solidFill>
        </p:spPr>
        <p:txBody>
          <a:bodyPr lIns="72000" anchor="ctr" anchorCtr="0">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Agenda 8 Click to add text</a:t>
            </a:r>
          </a:p>
        </p:txBody>
      </p:sp>
      <p:sp>
        <p:nvSpPr>
          <p:cNvPr id="12" name="Slide Number Placeholder 11">
            <a:extLst>
              <a:ext uri="{FF2B5EF4-FFF2-40B4-BE49-F238E27FC236}">
                <a16:creationId xmlns:a16="http://schemas.microsoft.com/office/drawing/2014/main" id="{70BEBDBC-0542-0E47-BBDA-85E17D8EFCBA}"/>
              </a:ext>
            </a:extLst>
          </p:cNvPr>
          <p:cNvSpPr>
            <a:spLocks noGrp="1"/>
          </p:cNvSpPr>
          <p:nvPr>
            <p:ph type="sldNum" sz="quarter" idx="17"/>
          </p:nvPr>
        </p:nvSpPr>
        <p:spPr>
          <a:xfrm>
            <a:off x="8907160" y="6311900"/>
            <a:ext cx="2743200" cy="365125"/>
          </a:xfrm>
          <a:prstGeom prst="rect">
            <a:avLst/>
          </a:prstGeom>
        </p:spPr>
        <p:txBody>
          <a:bodyPr/>
          <a:lstStyle>
            <a:lvl1pPr>
              <a:defRPr/>
            </a:lvl1pPr>
          </a:lstStyle>
          <a:p>
            <a:fld id="{BE634052-B349-6340-B91C-DAB0451BF245}" type="slidenum">
              <a:rPr lang="en-US" smtClean="0"/>
              <a:pPr/>
              <a:t>‹#›</a:t>
            </a:fld>
            <a:endParaRPr lang="en-US" dirty="0"/>
          </a:p>
        </p:txBody>
      </p:sp>
    </p:spTree>
    <p:extLst>
      <p:ext uri="{BB962C8B-B14F-4D97-AF65-F5344CB8AC3E}">
        <p14:creationId xmlns:p14="http://schemas.microsoft.com/office/powerpoint/2010/main" val="3976571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40" y="1935674"/>
            <a:ext cx="10260000" cy="3600000"/>
          </a:xfrm>
        </p:spPr>
        <p:txBody>
          <a:bodyPr lIns="0" tIns="0" rIns="0" bIns="0" numCol="1">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marL="914400" indent="0">
              <a:lnSpc>
                <a:spcPct val="100000"/>
              </a:lnSpc>
              <a:buClr>
                <a:schemeClr val="bg2"/>
              </a:buClr>
              <a:buNone/>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dirty="0"/>
              <a:t>Click to edit text </a:t>
            </a:r>
          </a:p>
          <a:p>
            <a:pPr lvl="1"/>
            <a:r>
              <a:rPr lang="en-GB" dirty="0"/>
              <a:t>Second level</a:t>
            </a:r>
          </a:p>
          <a:p>
            <a:pPr lvl="2"/>
            <a:r>
              <a:rPr lang="en-GB" dirty="0"/>
              <a:t>Third level</a:t>
            </a:r>
          </a:p>
        </p:txBody>
      </p:sp>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800099"/>
            <a:ext cx="10260000" cy="720000"/>
          </a:xfrm>
        </p:spPr>
        <p:txBody>
          <a:bodyPr lIns="0" tIns="0" rIns="0" bIns="0" anchor="t" anchorCtr="0">
            <a:normAutofit/>
          </a:bodyPr>
          <a:lstStyle>
            <a:lvl1pPr>
              <a:defRPr sz="4400" b="1" baseline="0"/>
            </a:lvl1pPr>
          </a:lstStyle>
          <a:p>
            <a:r>
              <a:rPr lang="en-GB" dirty="0"/>
              <a:t>Click to add title</a:t>
            </a:r>
            <a:endParaRPr lang="en-US" dirty="0"/>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12" name="Slide Number Placeholder 11">
            <a:extLst>
              <a:ext uri="{FF2B5EF4-FFF2-40B4-BE49-F238E27FC236}">
                <a16:creationId xmlns:a16="http://schemas.microsoft.com/office/drawing/2014/main" id="{3EBFF037-BF26-2648-AE50-A62A07B31F10}"/>
              </a:ext>
            </a:extLst>
          </p:cNvPr>
          <p:cNvSpPr>
            <a:spLocks noGrp="1"/>
          </p:cNvSpPr>
          <p:nvPr>
            <p:ph type="sldNum" sz="quarter" idx="12"/>
          </p:nvPr>
        </p:nvSpPr>
        <p:spPr>
          <a:xfrm>
            <a:off x="8907160" y="6311900"/>
            <a:ext cx="2743200" cy="365125"/>
          </a:xfrm>
          <a:prstGeom prst="rect">
            <a:avLst/>
          </a:prstGeom>
        </p:spPr>
        <p:txBody>
          <a:bodyPr/>
          <a:lstStyle>
            <a:lvl1pPr>
              <a:defRPr/>
            </a:lvl1pPr>
          </a:lstStyle>
          <a:p>
            <a:fld id="{BE634052-B349-6340-B91C-DAB0451BF245}" type="slidenum">
              <a:rPr lang="en-US" smtClean="0"/>
              <a:pPr/>
              <a:t>‹#›</a:t>
            </a:fld>
            <a:endParaRPr lang="en-US" dirty="0"/>
          </a:p>
        </p:txBody>
      </p:sp>
    </p:spTree>
    <p:extLst>
      <p:ext uri="{BB962C8B-B14F-4D97-AF65-F5344CB8AC3E}">
        <p14:creationId xmlns:p14="http://schemas.microsoft.com/office/powerpoint/2010/main" val="10234739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x 2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799200"/>
            <a:ext cx="10260000" cy="720000"/>
          </a:xfrm>
        </p:spPr>
        <p:txBody>
          <a:bodyPr lIns="0" tIns="0" rIns="0" bIns="0" anchor="t" anchorCtr="0">
            <a:normAutofit/>
          </a:bodyPr>
          <a:lstStyle>
            <a:lvl1pPr>
              <a:defRPr sz="4400" b="1" baseline="0"/>
            </a:lvl1pPr>
          </a:lstStyle>
          <a:p>
            <a:r>
              <a:rPr lang="en-GB" dirty="0"/>
              <a:t>Click to add title</a:t>
            </a:r>
            <a:br>
              <a:rPr lang="en-GB" dirty="0"/>
            </a:br>
            <a:endParaRPr lang="en-US" dirty="0"/>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761638" y="1935679"/>
            <a:ext cx="5040000" cy="3600000"/>
          </a:xfrm>
        </p:spPr>
        <p:txBody>
          <a:bodyPr lIns="0" tIns="0" rIns="0" bIns="0" numCol="1">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a:lnSpc>
                <a:spcPct val="100000"/>
              </a:lnSpc>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dirty="0"/>
              <a:t>Click to add text </a:t>
            </a:r>
          </a:p>
          <a:p>
            <a:pPr lvl="1"/>
            <a:r>
              <a:rPr lang="en-GB" dirty="0"/>
              <a:t>Second level</a:t>
            </a:r>
          </a:p>
          <a:p>
            <a:pPr lvl="2"/>
            <a:r>
              <a:rPr lang="en-GB" dirty="0"/>
              <a:t>Third level</a:t>
            </a:r>
          </a:p>
          <a:p>
            <a:pPr lvl="2"/>
            <a:endParaRPr lang="en-GB" dirty="0"/>
          </a:p>
          <a:p>
            <a:pPr lvl="2"/>
            <a:endParaRPr lang="en-GB" dirty="0"/>
          </a:p>
          <a:p>
            <a:pPr lvl="2"/>
            <a:endParaRPr lang="en-GB" dirty="0"/>
          </a:p>
          <a:p>
            <a:pPr lvl="2"/>
            <a:endParaRPr lang="en-GB" dirty="0"/>
          </a:p>
          <a:p>
            <a:pPr lvl="2"/>
            <a:endParaRPr lang="en-GB" dirty="0"/>
          </a:p>
          <a:p>
            <a:pPr lvl="2"/>
            <a:endParaRPr lang="en-GB" dirty="0"/>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12" name="Slide Number Placeholder 11">
            <a:extLst>
              <a:ext uri="{FF2B5EF4-FFF2-40B4-BE49-F238E27FC236}">
                <a16:creationId xmlns:a16="http://schemas.microsoft.com/office/drawing/2014/main" id="{3EBFF037-BF26-2648-AE50-A62A07B31F10}"/>
              </a:ext>
            </a:extLst>
          </p:cNvPr>
          <p:cNvSpPr>
            <a:spLocks noGrp="1"/>
          </p:cNvSpPr>
          <p:nvPr>
            <p:ph type="sldNum" sz="quarter" idx="12"/>
          </p:nvPr>
        </p:nvSpPr>
        <p:spPr>
          <a:xfrm>
            <a:off x="8907160" y="6311900"/>
            <a:ext cx="2743200" cy="365125"/>
          </a:xfrm>
          <a:prstGeom prst="rect">
            <a:avLst/>
          </a:prstGeom>
        </p:spPr>
        <p:txBody>
          <a:bodyPr/>
          <a:lstStyle>
            <a:lvl1pPr>
              <a:defRPr/>
            </a:lvl1pPr>
          </a:lstStyle>
          <a:p>
            <a:fld id="{BE634052-B349-6340-B91C-DAB0451BF245}" type="slidenum">
              <a:rPr lang="en-US" smtClean="0"/>
              <a:pPr/>
              <a:t>‹#›</a:t>
            </a:fld>
            <a:endParaRPr lang="en-US" dirty="0"/>
          </a:p>
        </p:txBody>
      </p:sp>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935674"/>
            <a:ext cx="5040000" cy="3600000"/>
          </a:xfrm>
        </p:spPr>
        <p:txBody>
          <a:bodyPr lIns="0" tIns="0" rIns="0" bIns="0" numCol="1">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a:lnSpc>
                <a:spcPct val="100000"/>
              </a:lnSpc>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dirty="0"/>
              <a:t>Click to add text </a:t>
            </a:r>
          </a:p>
          <a:p>
            <a:pPr lvl="1"/>
            <a:r>
              <a:rPr lang="en-GB" dirty="0"/>
              <a:t>Second level</a:t>
            </a:r>
          </a:p>
          <a:p>
            <a:pPr lvl="2"/>
            <a:r>
              <a:rPr lang="en-GB" dirty="0"/>
              <a:t>Third level</a:t>
            </a:r>
          </a:p>
          <a:p>
            <a:pPr lvl="2"/>
            <a:endParaRPr lang="en-GB" dirty="0"/>
          </a:p>
          <a:p>
            <a:pPr lvl="2"/>
            <a:endParaRPr lang="en-GB" dirty="0"/>
          </a:p>
        </p:txBody>
      </p:sp>
    </p:spTree>
    <p:extLst>
      <p:ext uri="{BB962C8B-B14F-4D97-AF65-F5344CB8AC3E}">
        <p14:creationId xmlns:p14="http://schemas.microsoft.com/office/powerpoint/2010/main" val="4103178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Text and Imag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800100"/>
            <a:ext cx="10260000" cy="720000"/>
          </a:xfrm>
        </p:spPr>
        <p:txBody>
          <a:bodyPr lIns="0" tIns="0" rIns="0" bIns="0" anchor="t" anchorCtr="0">
            <a:normAutofit/>
          </a:bodyPr>
          <a:lstStyle>
            <a:lvl1pPr>
              <a:defRPr sz="4400" b="1" baseline="0"/>
            </a:lvl1pPr>
          </a:lstStyle>
          <a:p>
            <a:r>
              <a:rPr lang="en-GB" dirty="0"/>
              <a:t>Click to add title </a:t>
            </a:r>
            <a:br>
              <a:rPr lang="en-GB" dirty="0"/>
            </a:br>
            <a:endParaRPr lang="en-US" dirty="0"/>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12" name="Slide Number Placeholder 11">
            <a:extLst>
              <a:ext uri="{FF2B5EF4-FFF2-40B4-BE49-F238E27FC236}">
                <a16:creationId xmlns:a16="http://schemas.microsoft.com/office/drawing/2014/main" id="{3EBFF037-BF26-2648-AE50-A62A07B31F10}"/>
              </a:ext>
            </a:extLst>
          </p:cNvPr>
          <p:cNvSpPr>
            <a:spLocks noGrp="1"/>
          </p:cNvSpPr>
          <p:nvPr>
            <p:ph type="sldNum" sz="quarter" idx="12"/>
          </p:nvPr>
        </p:nvSpPr>
        <p:spPr>
          <a:xfrm>
            <a:off x="8907160" y="6311900"/>
            <a:ext cx="2743200" cy="365125"/>
          </a:xfrm>
          <a:prstGeom prst="rect">
            <a:avLst/>
          </a:prstGeom>
        </p:spPr>
        <p:txBody>
          <a:bodyPr/>
          <a:lstStyle>
            <a:lvl1pPr>
              <a:defRPr/>
            </a:lvl1pPr>
          </a:lstStyle>
          <a:p>
            <a:fld id="{BE634052-B349-6340-B91C-DAB0451BF245}" type="slidenum">
              <a:rPr lang="en-US" smtClean="0"/>
              <a:pPr/>
              <a:t>‹#›</a:t>
            </a:fld>
            <a:endParaRPr lang="en-US" dirty="0"/>
          </a:p>
        </p:txBody>
      </p:sp>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935671"/>
            <a:ext cx="5040000" cy="3600000"/>
          </a:xfrm>
        </p:spPr>
        <p:txBody>
          <a:bodyPr lIns="0" tIns="0" rIns="0" bIns="0" numCol="1">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a:lnSpc>
                <a:spcPct val="100000"/>
              </a:lnSpc>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dirty="0"/>
              <a:t>Click to add text </a:t>
            </a:r>
          </a:p>
          <a:p>
            <a:pPr lvl="1"/>
            <a:r>
              <a:rPr lang="en-GB" dirty="0"/>
              <a:t>Second level</a:t>
            </a:r>
          </a:p>
          <a:p>
            <a:pPr lvl="2"/>
            <a:r>
              <a:rPr lang="en-GB" dirty="0"/>
              <a:t>Third level</a:t>
            </a:r>
          </a:p>
        </p:txBody>
      </p:sp>
      <p:sp>
        <p:nvSpPr>
          <p:cNvPr id="10" name="Picture Placeholder 4">
            <a:extLst>
              <a:ext uri="{FF2B5EF4-FFF2-40B4-BE49-F238E27FC236}">
                <a16:creationId xmlns:a16="http://schemas.microsoft.com/office/drawing/2014/main" id="{9574A6CE-BB26-2243-BD1F-C02BB23FEC7E}"/>
              </a:ext>
            </a:extLst>
          </p:cNvPr>
          <p:cNvSpPr>
            <a:spLocks noGrp="1"/>
          </p:cNvSpPr>
          <p:nvPr>
            <p:ph type="pic" sz="quarter" idx="14"/>
          </p:nvPr>
        </p:nvSpPr>
        <p:spPr>
          <a:xfrm>
            <a:off x="5765628" y="1935676"/>
            <a:ext cx="5040000" cy="360000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endParaRPr lang="en-US" dirty="0"/>
          </a:p>
        </p:txBody>
      </p:sp>
    </p:spTree>
    <p:extLst>
      <p:ext uri="{BB962C8B-B14F-4D97-AF65-F5344CB8AC3E}">
        <p14:creationId xmlns:p14="http://schemas.microsoft.com/office/powerpoint/2010/main" val="24621787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Dark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2A3CC-77D2-0746-8D46-3A7DC51AA8E7}"/>
              </a:ext>
            </a:extLst>
          </p:cNvPr>
          <p:cNvSpPr>
            <a:spLocks noGrp="1"/>
          </p:cNvSpPr>
          <p:nvPr>
            <p:ph type="title" hasCustomPrompt="1"/>
          </p:nvPr>
        </p:nvSpPr>
        <p:spPr>
          <a:xfrm>
            <a:off x="541640" y="800097"/>
            <a:ext cx="11152520" cy="1332000"/>
          </a:xfrm>
        </p:spPr>
        <p:txBody>
          <a:bodyPr lIns="0" tIns="0" rIns="0" bIns="0" anchor="t" anchorCtr="0">
            <a:normAutofit/>
          </a:bodyPr>
          <a:lstStyle>
            <a:lvl1pPr>
              <a:defRPr sz="4800" b="1">
                <a:solidFill>
                  <a:schemeClr val="bg1"/>
                </a:solidFill>
              </a:defRPr>
            </a:lvl1pPr>
          </a:lstStyle>
          <a:p>
            <a:r>
              <a:rPr lang="en-US" dirty="0"/>
              <a:t>Section title</a:t>
            </a:r>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3"/>
          <a:stretch>
            <a:fillRect/>
          </a:stretch>
        </p:blipFill>
        <p:spPr>
          <a:xfrm>
            <a:off x="541638" y="5955902"/>
            <a:ext cx="2058924" cy="645414"/>
          </a:xfrm>
          <a:prstGeom prst="rect">
            <a:avLst/>
          </a:prstGeom>
        </p:spPr>
      </p:pic>
      <p:pic>
        <p:nvPicPr>
          <p:cNvPr id="6" name="Picture 5">
            <a:extLst>
              <a:ext uri="{FF2B5EF4-FFF2-40B4-BE49-F238E27FC236}">
                <a16:creationId xmlns:a16="http://schemas.microsoft.com/office/drawing/2014/main" id="{2D38A5CB-0137-9342-8E32-19D3FD1D65D0}"/>
              </a:ext>
            </a:extLst>
          </p:cNvPr>
          <p:cNvPicPr>
            <a:picLocks noChangeAspect="1"/>
          </p:cNvPicPr>
          <p:nvPr userDrawn="1"/>
        </p:nvPicPr>
        <p:blipFill>
          <a:blip r:embed="rId4"/>
          <a:stretch>
            <a:fillRect/>
          </a:stretch>
        </p:blipFill>
        <p:spPr>
          <a:xfrm>
            <a:off x="6632651" y="2349794"/>
            <a:ext cx="4317718" cy="4508205"/>
          </a:xfrm>
          <a:prstGeom prst="rect">
            <a:avLst/>
          </a:prstGeom>
        </p:spPr>
      </p:pic>
    </p:spTree>
    <p:extLst>
      <p:ext uri="{BB962C8B-B14F-4D97-AF65-F5344CB8AC3E}">
        <p14:creationId xmlns:p14="http://schemas.microsoft.com/office/powerpoint/2010/main" val="15102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Dark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3"/>
          <a:stretch>
            <a:fillRect/>
          </a:stretch>
        </p:blipFill>
        <p:spPr>
          <a:xfrm>
            <a:off x="541638" y="5955902"/>
            <a:ext cx="2058924" cy="645414"/>
          </a:xfrm>
          <a:prstGeom prst="rect">
            <a:avLst/>
          </a:prstGeom>
        </p:spPr>
      </p:pic>
      <p:pic>
        <p:nvPicPr>
          <p:cNvPr id="4" name="Picture 3">
            <a:extLst>
              <a:ext uri="{FF2B5EF4-FFF2-40B4-BE49-F238E27FC236}">
                <a16:creationId xmlns:a16="http://schemas.microsoft.com/office/drawing/2014/main" id="{038D8DD5-F4B2-4C4E-938D-CB9CD9B22ECA}"/>
              </a:ext>
            </a:extLst>
          </p:cNvPr>
          <p:cNvPicPr>
            <a:picLocks noChangeAspect="1"/>
          </p:cNvPicPr>
          <p:nvPr userDrawn="1"/>
        </p:nvPicPr>
        <p:blipFill>
          <a:blip r:embed="rId4"/>
          <a:stretch>
            <a:fillRect/>
          </a:stretch>
        </p:blipFill>
        <p:spPr>
          <a:xfrm>
            <a:off x="5383496" y="2268187"/>
            <a:ext cx="6808504" cy="4811236"/>
          </a:xfrm>
          <a:prstGeom prst="rect">
            <a:avLst/>
          </a:prstGeom>
        </p:spPr>
      </p:pic>
      <p:sp>
        <p:nvSpPr>
          <p:cNvPr id="5" name="Title 1">
            <a:extLst>
              <a:ext uri="{FF2B5EF4-FFF2-40B4-BE49-F238E27FC236}">
                <a16:creationId xmlns:a16="http://schemas.microsoft.com/office/drawing/2014/main" id="{74028109-7A16-304A-877A-98257D0AB024}"/>
              </a:ext>
            </a:extLst>
          </p:cNvPr>
          <p:cNvSpPr>
            <a:spLocks noGrp="1"/>
          </p:cNvSpPr>
          <p:nvPr>
            <p:ph type="title" hasCustomPrompt="1"/>
          </p:nvPr>
        </p:nvSpPr>
        <p:spPr>
          <a:xfrm>
            <a:off x="541640" y="800099"/>
            <a:ext cx="11142360" cy="1332000"/>
          </a:xfrm>
        </p:spPr>
        <p:txBody>
          <a:bodyPr lIns="0" tIns="0" rIns="0" bIns="0" anchor="t" anchorCtr="0">
            <a:normAutofit/>
          </a:bodyPr>
          <a:lstStyle>
            <a:lvl1pPr>
              <a:defRPr sz="4800" b="1">
                <a:solidFill>
                  <a:schemeClr val="bg1"/>
                </a:solidFill>
              </a:defRPr>
            </a:lvl1pPr>
          </a:lstStyle>
          <a:p>
            <a:r>
              <a:rPr lang="en-US" dirty="0"/>
              <a:t>Section title</a:t>
            </a:r>
          </a:p>
        </p:txBody>
      </p:sp>
    </p:spTree>
    <p:extLst>
      <p:ext uri="{BB962C8B-B14F-4D97-AF65-F5344CB8AC3E}">
        <p14:creationId xmlns:p14="http://schemas.microsoft.com/office/powerpoint/2010/main" val="104841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Dark Teal">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6" name="Title 1">
            <a:extLst>
              <a:ext uri="{FF2B5EF4-FFF2-40B4-BE49-F238E27FC236}">
                <a16:creationId xmlns:a16="http://schemas.microsoft.com/office/drawing/2014/main" id="{DE20176F-26BA-6849-B868-5D33EFC980A9}"/>
              </a:ext>
            </a:extLst>
          </p:cNvPr>
          <p:cNvSpPr>
            <a:spLocks noGrp="1"/>
          </p:cNvSpPr>
          <p:nvPr>
            <p:ph type="title" hasCustomPrompt="1"/>
          </p:nvPr>
        </p:nvSpPr>
        <p:spPr>
          <a:xfrm>
            <a:off x="541640" y="800098"/>
            <a:ext cx="11142360" cy="1332000"/>
          </a:xfrm>
        </p:spPr>
        <p:txBody>
          <a:bodyPr lIns="0" tIns="0" rIns="0" bIns="0" anchor="t" anchorCtr="0">
            <a:normAutofit/>
          </a:bodyPr>
          <a:lstStyle>
            <a:lvl1pPr>
              <a:defRPr sz="4800" b="1">
                <a:solidFill>
                  <a:schemeClr val="bg1"/>
                </a:solidFill>
              </a:defRPr>
            </a:lvl1pPr>
          </a:lstStyle>
          <a:p>
            <a:r>
              <a:rPr lang="en-US" dirty="0"/>
              <a:t>Section title</a:t>
            </a:r>
          </a:p>
        </p:txBody>
      </p:sp>
    </p:spTree>
    <p:extLst>
      <p:ext uri="{BB962C8B-B14F-4D97-AF65-F5344CB8AC3E}">
        <p14:creationId xmlns:p14="http://schemas.microsoft.com/office/powerpoint/2010/main" val="911681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8C1EFC-B520-1D44-AB01-08834D801E28}"/>
              </a:ext>
            </a:extLst>
          </p:cNvPr>
          <p:cNvSpPr>
            <a:spLocks noGrp="1"/>
          </p:cNvSpPr>
          <p:nvPr>
            <p:ph type="title"/>
          </p:nvPr>
        </p:nvSpPr>
        <p:spPr>
          <a:xfrm>
            <a:off x="515938" y="677039"/>
            <a:ext cx="11160000" cy="13320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D36D84F-EBC3-2845-AF92-B6BDE030C8FF}"/>
              </a:ext>
            </a:extLst>
          </p:cNvPr>
          <p:cNvSpPr>
            <a:spLocks noGrp="1"/>
          </p:cNvSpPr>
          <p:nvPr>
            <p:ph type="body" idx="1"/>
          </p:nvPr>
        </p:nvSpPr>
        <p:spPr>
          <a:xfrm>
            <a:off x="515938" y="2099944"/>
            <a:ext cx="11160000" cy="3600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E7B8108-2794-F14D-A5CF-2BE760865465}"/>
              </a:ext>
            </a:extLst>
          </p:cNvPr>
          <p:cNvSpPr>
            <a:spLocks noGrp="1"/>
          </p:cNvSpPr>
          <p:nvPr>
            <p:ph type="dt" sz="half" idx="2"/>
          </p:nvPr>
        </p:nvSpPr>
        <p:spPr>
          <a:xfrm>
            <a:off x="541640" y="6311900"/>
            <a:ext cx="2743200" cy="365125"/>
          </a:xfrm>
          <a:prstGeom prst="rect">
            <a:avLst/>
          </a:prstGeom>
        </p:spPr>
        <p:txBody>
          <a:bodyPr vert="horz" lIns="91440" tIns="45720" rIns="91440" bIns="45720" rtlCol="0" anchor="ctr"/>
          <a:lstStyle>
            <a:lvl1pPr algn="l">
              <a:defRPr sz="1200">
                <a:solidFill>
                  <a:schemeClr val="tx1"/>
                </a:solidFill>
              </a:defRPr>
            </a:lvl1pPr>
          </a:lstStyle>
          <a:p>
            <a:fld id="{81B85E33-636B-C24E-AA55-34FB80DEAD45}" type="datetime1">
              <a:rPr lang="en-GB" smtClean="0"/>
              <a:t>09/09/2022</a:t>
            </a:fld>
            <a:endParaRPr lang="en-US" dirty="0"/>
          </a:p>
        </p:txBody>
      </p:sp>
      <p:sp>
        <p:nvSpPr>
          <p:cNvPr id="6" name="Slide Number Placeholder 5">
            <a:extLst>
              <a:ext uri="{FF2B5EF4-FFF2-40B4-BE49-F238E27FC236}">
                <a16:creationId xmlns:a16="http://schemas.microsoft.com/office/drawing/2014/main" id="{13D71992-B27D-4246-ACD1-AF51083C0B95}"/>
              </a:ext>
            </a:extLst>
          </p:cNvPr>
          <p:cNvSpPr>
            <a:spLocks noGrp="1"/>
          </p:cNvSpPr>
          <p:nvPr>
            <p:ph type="sldNum" sz="quarter" idx="4"/>
          </p:nvPr>
        </p:nvSpPr>
        <p:spPr>
          <a:xfrm>
            <a:off x="8907160" y="6311900"/>
            <a:ext cx="2743200" cy="365125"/>
          </a:xfrm>
          <a:prstGeom prst="rect">
            <a:avLst/>
          </a:prstGeom>
        </p:spPr>
        <p:txBody>
          <a:bodyPr vert="horz" lIns="91440" tIns="45720" rIns="0" bIns="45720" rtlCol="0" anchor="ctr"/>
          <a:lstStyle>
            <a:lvl1pPr algn="r">
              <a:defRPr sz="1200">
                <a:solidFill>
                  <a:schemeClr val="tx1"/>
                </a:solidFill>
              </a:defRPr>
            </a:lvl1pPr>
          </a:lstStyle>
          <a:p>
            <a:fld id="{BE634052-B349-6340-B91C-DAB0451BF245}" type="slidenum">
              <a:rPr lang="en-US" smtClean="0"/>
              <a:pPr/>
              <a:t>‹#›</a:t>
            </a:fld>
            <a:endParaRPr lang="en-US" dirty="0"/>
          </a:p>
        </p:txBody>
      </p:sp>
      <p:sp>
        <p:nvSpPr>
          <p:cNvPr id="15" name="Footer Placeholder 14">
            <a:extLst>
              <a:ext uri="{FF2B5EF4-FFF2-40B4-BE49-F238E27FC236}">
                <a16:creationId xmlns:a16="http://schemas.microsoft.com/office/drawing/2014/main" id="{5EF3F506-8663-8546-969E-1F277E3AEF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Tree>
    <p:extLst>
      <p:ext uri="{BB962C8B-B14F-4D97-AF65-F5344CB8AC3E}">
        <p14:creationId xmlns:p14="http://schemas.microsoft.com/office/powerpoint/2010/main" val="3941486848"/>
      </p:ext>
    </p:extLst>
  </p:cSld>
  <p:clrMap bg1="lt1" tx1="dk1" bg2="lt2" tx2="dk2" accent1="accent1" accent2="accent2" accent3="accent3" accent4="accent4" accent5="accent5" accent6="accent6" hlink="hlink" folHlink="folHlink"/>
  <p:sldLayoutIdLst>
    <p:sldLayoutId id="2147483660" r:id="rId1"/>
    <p:sldLayoutId id="2147483676" r:id="rId2"/>
    <p:sldLayoutId id="2147483654" r:id="rId3"/>
    <p:sldLayoutId id="2147483672" r:id="rId4"/>
    <p:sldLayoutId id="2147483673" r:id="rId5"/>
    <p:sldLayoutId id="2147483674" r:id="rId6"/>
    <p:sldLayoutId id="2147483651" r:id="rId7"/>
    <p:sldLayoutId id="2147483666" r:id="rId8"/>
    <p:sldLayoutId id="2147483669" r:id="rId9"/>
    <p:sldLayoutId id="2147483661" r:id="rId10"/>
    <p:sldLayoutId id="2147483667" r:id="rId11"/>
    <p:sldLayoutId id="2147483668" r:id="rId12"/>
    <p:sldLayoutId id="2147483650" r:id="rId13"/>
    <p:sldLayoutId id="2147483664" r:id="rId14"/>
    <p:sldLayoutId id="2147483665" r:id="rId15"/>
    <p:sldLayoutId id="2147483663" r:id="rId16"/>
    <p:sldLayoutId id="2147483652" r:id="rId17"/>
    <p:sldLayoutId id="2147483653" r:id="rId18"/>
    <p:sldLayoutId id="2147483655" r:id="rId19"/>
    <p:sldLayoutId id="2147483656" r:id="rId20"/>
    <p:sldLayoutId id="2147483657" r:id="rId21"/>
    <p:sldLayoutId id="2147483658" r:id="rId2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55" userDrawn="1">
          <p15:clr>
            <a:srgbClr val="F26B43"/>
          </p15:clr>
        </p15:guide>
        <p15:guide id="5" orient="horz" pos="4133" userDrawn="1">
          <p15:clr>
            <a:srgbClr val="F26B43"/>
          </p15:clr>
        </p15:guide>
        <p15:guide id="6" orient="horz" pos="504" userDrawn="1">
          <p15:clr>
            <a:srgbClr val="F26B43"/>
          </p15:clr>
        </p15:guide>
        <p15:guide id="7" orient="horz" pos="709" userDrawn="1">
          <p15:clr>
            <a:srgbClr val="F26B43"/>
          </p15:clr>
        </p15:guide>
        <p15:guide id="9"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2AD5C-E3A2-9647-B5B5-2602EA25007C}"/>
              </a:ext>
            </a:extLst>
          </p:cNvPr>
          <p:cNvSpPr>
            <a:spLocks noGrp="1"/>
          </p:cNvSpPr>
          <p:nvPr>
            <p:ph type="ctrTitle"/>
          </p:nvPr>
        </p:nvSpPr>
        <p:spPr/>
        <p:txBody>
          <a:bodyPr>
            <a:normAutofit fontScale="90000"/>
          </a:bodyPr>
          <a:lstStyle/>
          <a:p>
            <a:r>
              <a:rPr lang="en-US" dirty="0"/>
              <a:t>Occupational therapy in neonatal services and early intervention </a:t>
            </a:r>
            <a:r>
              <a:rPr lang="en-US" sz="4000" b="0" dirty="0"/>
              <a:t>Second edition</a:t>
            </a:r>
          </a:p>
        </p:txBody>
      </p:sp>
      <p:sp>
        <p:nvSpPr>
          <p:cNvPr id="3" name="Text Placeholder 2">
            <a:extLst>
              <a:ext uri="{FF2B5EF4-FFF2-40B4-BE49-F238E27FC236}">
                <a16:creationId xmlns:a16="http://schemas.microsoft.com/office/drawing/2014/main" id="{4467734F-CFA8-7F49-AAF7-B0FF528A4ED3}"/>
              </a:ext>
            </a:extLst>
          </p:cNvPr>
          <p:cNvSpPr>
            <a:spLocks noGrp="1"/>
          </p:cNvSpPr>
          <p:nvPr>
            <p:ph type="body" sz="half" idx="2"/>
          </p:nvPr>
        </p:nvSpPr>
        <p:spPr>
          <a:xfrm>
            <a:off x="446103" y="3616806"/>
            <a:ext cx="6090656" cy="900000"/>
          </a:xfrm>
        </p:spPr>
        <p:txBody>
          <a:bodyPr/>
          <a:lstStyle/>
          <a:p>
            <a:r>
              <a:rPr lang="en-US" dirty="0"/>
              <a:t>Continuing Professional Development session</a:t>
            </a:r>
          </a:p>
        </p:txBody>
      </p:sp>
    </p:spTree>
    <p:extLst>
      <p:ext uri="{BB962C8B-B14F-4D97-AF65-F5344CB8AC3E}">
        <p14:creationId xmlns:p14="http://schemas.microsoft.com/office/powerpoint/2010/main" val="3907738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2F109F-996F-17CD-2912-0E836244465D}"/>
              </a:ext>
            </a:extLst>
          </p:cNvPr>
          <p:cNvPicPr>
            <a:picLocks noChangeAspect="1"/>
          </p:cNvPicPr>
          <p:nvPr/>
        </p:nvPicPr>
        <p:blipFill rotWithShape="1">
          <a:blip r:embed="rId3"/>
          <a:srcRect l="29306" t="20247" r="37500" b="43377"/>
          <a:stretch/>
        </p:blipFill>
        <p:spPr>
          <a:xfrm>
            <a:off x="532554" y="965201"/>
            <a:ext cx="9119446" cy="5621352"/>
          </a:xfrm>
          <a:prstGeom prst="rect">
            <a:avLst/>
          </a:prstGeom>
        </p:spPr>
      </p:pic>
    </p:spTree>
    <p:extLst>
      <p:ext uri="{BB962C8B-B14F-4D97-AF65-F5344CB8AC3E}">
        <p14:creationId xmlns:p14="http://schemas.microsoft.com/office/powerpoint/2010/main" val="1810899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BEC80D-12C1-27BD-E42F-B3AD78438391}"/>
              </a:ext>
            </a:extLst>
          </p:cNvPr>
          <p:cNvPicPr>
            <a:picLocks noChangeAspect="1"/>
          </p:cNvPicPr>
          <p:nvPr/>
        </p:nvPicPr>
        <p:blipFill rotWithShape="1">
          <a:blip r:embed="rId3"/>
          <a:srcRect l="29583" t="25185" r="37222" b="34321"/>
          <a:stretch/>
        </p:blipFill>
        <p:spPr>
          <a:xfrm>
            <a:off x="176666" y="321735"/>
            <a:ext cx="9377350" cy="6434667"/>
          </a:xfrm>
          <a:prstGeom prst="rect">
            <a:avLst/>
          </a:prstGeom>
        </p:spPr>
      </p:pic>
    </p:spTree>
    <p:extLst>
      <p:ext uri="{BB962C8B-B14F-4D97-AF65-F5344CB8AC3E}">
        <p14:creationId xmlns:p14="http://schemas.microsoft.com/office/powerpoint/2010/main" val="2349864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A6BFCD-FBED-AF84-727B-141F0343B963}"/>
              </a:ext>
            </a:extLst>
          </p:cNvPr>
          <p:cNvPicPr>
            <a:picLocks noChangeAspect="1"/>
          </p:cNvPicPr>
          <p:nvPr/>
        </p:nvPicPr>
        <p:blipFill rotWithShape="1">
          <a:blip r:embed="rId3"/>
          <a:srcRect l="29444" t="30864" r="37500" b="38272"/>
          <a:stretch/>
        </p:blipFill>
        <p:spPr>
          <a:xfrm>
            <a:off x="204554" y="1253064"/>
            <a:ext cx="9446631" cy="4961466"/>
          </a:xfrm>
          <a:prstGeom prst="rect">
            <a:avLst/>
          </a:prstGeom>
        </p:spPr>
      </p:pic>
    </p:spTree>
    <p:extLst>
      <p:ext uri="{BB962C8B-B14F-4D97-AF65-F5344CB8AC3E}">
        <p14:creationId xmlns:p14="http://schemas.microsoft.com/office/powerpoint/2010/main" val="2714555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128330-CE3F-CBD6-FD32-FD53CC1FDB8A}"/>
              </a:ext>
            </a:extLst>
          </p:cNvPr>
          <p:cNvPicPr>
            <a:picLocks noChangeAspect="1"/>
          </p:cNvPicPr>
          <p:nvPr/>
        </p:nvPicPr>
        <p:blipFill rotWithShape="1">
          <a:blip r:embed="rId3"/>
          <a:srcRect l="21111" t="19013" r="45556" b="46639"/>
          <a:stretch/>
        </p:blipFill>
        <p:spPr>
          <a:xfrm>
            <a:off x="396752" y="982134"/>
            <a:ext cx="9553075" cy="5537200"/>
          </a:xfrm>
          <a:prstGeom prst="rect">
            <a:avLst/>
          </a:prstGeom>
        </p:spPr>
      </p:pic>
    </p:spTree>
    <p:extLst>
      <p:ext uri="{BB962C8B-B14F-4D97-AF65-F5344CB8AC3E}">
        <p14:creationId xmlns:p14="http://schemas.microsoft.com/office/powerpoint/2010/main" val="2848423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128330-CE3F-CBD6-FD32-FD53CC1FDB8A}"/>
              </a:ext>
            </a:extLst>
          </p:cNvPr>
          <p:cNvPicPr>
            <a:picLocks noChangeAspect="1"/>
          </p:cNvPicPr>
          <p:nvPr/>
        </p:nvPicPr>
        <p:blipFill rotWithShape="1">
          <a:blip r:embed="rId3"/>
          <a:srcRect l="21111" t="53361" r="45556" b="23112"/>
          <a:stretch/>
        </p:blipFill>
        <p:spPr>
          <a:xfrm>
            <a:off x="367394" y="2182025"/>
            <a:ext cx="10449536" cy="4148667"/>
          </a:xfrm>
          <a:prstGeom prst="rect">
            <a:avLst/>
          </a:prstGeom>
        </p:spPr>
      </p:pic>
      <p:pic>
        <p:nvPicPr>
          <p:cNvPr id="2" name="Picture 1">
            <a:extLst>
              <a:ext uri="{FF2B5EF4-FFF2-40B4-BE49-F238E27FC236}">
                <a16:creationId xmlns:a16="http://schemas.microsoft.com/office/drawing/2014/main" id="{5A6BF16B-9D97-804D-0F54-8C927A9D2CE2}"/>
              </a:ext>
            </a:extLst>
          </p:cNvPr>
          <p:cNvPicPr>
            <a:picLocks noChangeAspect="1"/>
          </p:cNvPicPr>
          <p:nvPr/>
        </p:nvPicPr>
        <p:blipFill rotWithShape="1">
          <a:blip r:embed="rId3"/>
          <a:srcRect l="21111" t="19013" r="45556" b="77157"/>
          <a:stretch/>
        </p:blipFill>
        <p:spPr>
          <a:xfrm>
            <a:off x="367394" y="1506723"/>
            <a:ext cx="10449536" cy="675302"/>
          </a:xfrm>
          <a:prstGeom prst="rect">
            <a:avLst/>
          </a:prstGeom>
        </p:spPr>
      </p:pic>
    </p:spTree>
    <p:extLst>
      <p:ext uri="{BB962C8B-B14F-4D97-AF65-F5344CB8AC3E}">
        <p14:creationId xmlns:p14="http://schemas.microsoft.com/office/powerpoint/2010/main" val="3478931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480949-4D7F-F40C-E66C-D25E8BA1F368}"/>
              </a:ext>
            </a:extLst>
          </p:cNvPr>
          <p:cNvPicPr>
            <a:picLocks noChangeAspect="1"/>
          </p:cNvPicPr>
          <p:nvPr/>
        </p:nvPicPr>
        <p:blipFill rotWithShape="1">
          <a:blip r:embed="rId3"/>
          <a:srcRect l="29388" t="14421" r="37092" b="61905"/>
          <a:stretch/>
        </p:blipFill>
        <p:spPr>
          <a:xfrm>
            <a:off x="74653" y="447871"/>
            <a:ext cx="9436816" cy="3748873"/>
          </a:xfrm>
          <a:prstGeom prst="rect">
            <a:avLst/>
          </a:prstGeom>
        </p:spPr>
      </p:pic>
      <p:pic>
        <p:nvPicPr>
          <p:cNvPr id="2" name="Picture 1">
            <a:extLst>
              <a:ext uri="{FF2B5EF4-FFF2-40B4-BE49-F238E27FC236}">
                <a16:creationId xmlns:a16="http://schemas.microsoft.com/office/drawing/2014/main" id="{27B677CA-3F1D-2192-2B27-67A0C89ABC1D}"/>
              </a:ext>
            </a:extLst>
          </p:cNvPr>
          <p:cNvPicPr>
            <a:picLocks noChangeAspect="1"/>
          </p:cNvPicPr>
          <p:nvPr/>
        </p:nvPicPr>
        <p:blipFill rotWithShape="1">
          <a:blip r:embed="rId3"/>
          <a:srcRect l="29388" t="59048" r="37092" b="25986"/>
          <a:stretch/>
        </p:blipFill>
        <p:spPr>
          <a:xfrm>
            <a:off x="74653" y="4105473"/>
            <a:ext cx="9436816" cy="2369976"/>
          </a:xfrm>
          <a:prstGeom prst="rect">
            <a:avLst/>
          </a:prstGeom>
        </p:spPr>
      </p:pic>
    </p:spTree>
    <p:extLst>
      <p:ext uri="{BB962C8B-B14F-4D97-AF65-F5344CB8AC3E}">
        <p14:creationId xmlns:p14="http://schemas.microsoft.com/office/powerpoint/2010/main" val="4003790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E1FE68-BC0F-A072-EBD0-7E67AE7E1F1E}"/>
              </a:ext>
            </a:extLst>
          </p:cNvPr>
          <p:cNvPicPr>
            <a:picLocks noChangeAspect="1"/>
          </p:cNvPicPr>
          <p:nvPr/>
        </p:nvPicPr>
        <p:blipFill rotWithShape="1">
          <a:blip r:embed="rId3"/>
          <a:srcRect l="36888" t="21482" r="16276" b="73345"/>
          <a:stretch/>
        </p:blipFill>
        <p:spPr>
          <a:xfrm>
            <a:off x="429212" y="1060279"/>
            <a:ext cx="8770775" cy="544590"/>
          </a:xfrm>
          <a:prstGeom prst="rect">
            <a:avLst/>
          </a:prstGeom>
        </p:spPr>
      </p:pic>
      <p:pic>
        <p:nvPicPr>
          <p:cNvPr id="6" name="Picture 5">
            <a:extLst>
              <a:ext uri="{FF2B5EF4-FFF2-40B4-BE49-F238E27FC236}">
                <a16:creationId xmlns:a16="http://schemas.microsoft.com/office/drawing/2014/main" id="{4F62AC3E-085D-1C20-B693-28D43803FC67}"/>
              </a:ext>
            </a:extLst>
          </p:cNvPr>
          <p:cNvPicPr>
            <a:picLocks noChangeAspect="1"/>
          </p:cNvPicPr>
          <p:nvPr/>
        </p:nvPicPr>
        <p:blipFill rotWithShape="1">
          <a:blip r:embed="rId4"/>
          <a:srcRect l="36888" t="45439" r="16276" b="6918"/>
          <a:stretch/>
        </p:blipFill>
        <p:spPr>
          <a:xfrm>
            <a:off x="429212" y="1618101"/>
            <a:ext cx="8770775" cy="5015967"/>
          </a:xfrm>
          <a:prstGeom prst="rect">
            <a:avLst/>
          </a:prstGeom>
        </p:spPr>
      </p:pic>
    </p:spTree>
    <p:extLst>
      <p:ext uri="{BB962C8B-B14F-4D97-AF65-F5344CB8AC3E}">
        <p14:creationId xmlns:p14="http://schemas.microsoft.com/office/powerpoint/2010/main" val="1541737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40CD04-70AA-32F2-500C-1BB11BE34065}"/>
              </a:ext>
            </a:extLst>
          </p:cNvPr>
          <p:cNvPicPr>
            <a:picLocks noChangeAspect="1"/>
          </p:cNvPicPr>
          <p:nvPr/>
        </p:nvPicPr>
        <p:blipFill rotWithShape="1">
          <a:blip r:embed="rId3"/>
          <a:srcRect l="36735" t="22844" r="16123" b="35503"/>
          <a:stretch/>
        </p:blipFill>
        <p:spPr>
          <a:xfrm>
            <a:off x="317245" y="207151"/>
            <a:ext cx="9199979" cy="4570119"/>
          </a:xfrm>
          <a:prstGeom prst="rect">
            <a:avLst/>
          </a:prstGeom>
        </p:spPr>
      </p:pic>
      <p:pic>
        <p:nvPicPr>
          <p:cNvPr id="7" name="Picture 6">
            <a:extLst>
              <a:ext uri="{FF2B5EF4-FFF2-40B4-BE49-F238E27FC236}">
                <a16:creationId xmlns:a16="http://schemas.microsoft.com/office/drawing/2014/main" id="{2D9A1341-8B99-A432-7232-4A4454675958}"/>
              </a:ext>
            </a:extLst>
          </p:cNvPr>
          <p:cNvPicPr>
            <a:picLocks noChangeAspect="1"/>
          </p:cNvPicPr>
          <p:nvPr/>
        </p:nvPicPr>
        <p:blipFill rotWithShape="1">
          <a:blip r:embed="rId4"/>
          <a:srcRect l="36888" t="33734" r="15969" b="47754"/>
          <a:stretch/>
        </p:blipFill>
        <p:spPr>
          <a:xfrm>
            <a:off x="317243" y="4755212"/>
            <a:ext cx="9199979" cy="2031164"/>
          </a:xfrm>
          <a:prstGeom prst="rect">
            <a:avLst/>
          </a:prstGeom>
        </p:spPr>
      </p:pic>
    </p:spTree>
    <p:extLst>
      <p:ext uri="{BB962C8B-B14F-4D97-AF65-F5344CB8AC3E}">
        <p14:creationId xmlns:p14="http://schemas.microsoft.com/office/powerpoint/2010/main" val="3803465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9C2A5A-1CE1-1D6D-2C38-5A99ADE2664A}"/>
              </a:ext>
            </a:extLst>
          </p:cNvPr>
          <p:cNvPicPr>
            <a:picLocks noChangeAspect="1"/>
          </p:cNvPicPr>
          <p:nvPr/>
        </p:nvPicPr>
        <p:blipFill rotWithShape="1">
          <a:blip r:embed="rId3"/>
          <a:srcRect l="36875" t="23765" r="16125" b="25543"/>
          <a:stretch/>
        </p:blipFill>
        <p:spPr>
          <a:xfrm>
            <a:off x="44648" y="883919"/>
            <a:ext cx="9449872" cy="5730241"/>
          </a:xfrm>
          <a:prstGeom prst="rect">
            <a:avLst/>
          </a:prstGeom>
        </p:spPr>
      </p:pic>
    </p:spTree>
    <p:extLst>
      <p:ext uri="{BB962C8B-B14F-4D97-AF65-F5344CB8AC3E}">
        <p14:creationId xmlns:p14="http://schemas.microsoft.com/office/powerpoint/2010/main" val="600475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9C2A5A-1CE1-1D6D-2C38-5A99ADE2664A}"/>
              </a:ext>
            </a:extLst>
          </p:cNvPr>
          <p:cNvPicPr>
            <a:picLocks noChangeAspect="1"/>
          </p:cNvPicPr>
          <p:nvPr/>
        </p:nvPicPr>
        <p:blipFill rotWithShape="1">
          <a:blip r:embed="rId3"/>
          <a:srcRect l="36875" t="23765" r="16125" b="70842"/>
          <a:stretch/>
        </p:blipFill>
        <p:spPr>
          <a:xfrm>
            <a:off x="44648" y="655319"/>
            <a:ext cx="9449872" cy="609601"/>
          </a:xfrm>
          <a:prstGeom prst="rect">
            <a:avLst/>
          </a:prstGeom>
        </p:spPr>
      </p:pic>
      <p:pic>
        <p:nvPicPr>
          <p:cNvPr id="3" name="Picture 2">
            <a:extLst>
              <a:ext uri="{FF2B5EF4-FFF2-40B4-BE49-F238E27FC236}">
                <a16:creationId xmlns:a16="http://schemas.microsoft.com/office/drawing/2014/main" id="{F6DDCD39-C9B2-82D6-B50A-DE06744D4856}"/>
              </a:ext>
            </a:extLst>
          </p:cNvPr>
          <p:cNvPicPr>
            <a:picLocks noChangeAspect="1"/>
          </p:cNvPicPr>
          <p:nvPr/>
        </p:nvPicPr>
        <p:blipFill rotWithShape="1">
          <a:blip r:embed="rId4"/>
          <a:srcRect l="36875" t="34437" r="16125" b="17984"/>
          <a:stretch/>
        </p:blipFill>
        <p:spPr>
          <a:xfrm>
            <a:off x="44648" y="1280161"/>
            <a:ext cx="9399308" cy="5349606"/>
          </a:xfrm>
          <a:prstGeom prst="rect">
            <a:avLst/>
          </a:prstGeom>
        </p:spPr>
      </p:pic>
    </p:spTree>
    <p:extLst>
      <p:ext uri="{BB962C8B-B14F-4D97-AF65-F5344CB8AC3E}">
        <p14:creationId xmlns:p14="http://schemas.microsoft.com/office/powerpoint/2010/main" val="2418835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67851-96EF-F142-B5C6-5A762AB0AC84}"/>
              </a:ext>
            </a:extLst>
          </p:cNvPr>
          <p:cNvSpPr>
            <a:spLocks noGrp="1"/>
          </p:cNvSpPr>
          <p:nvPr>
            <p:ph type="ctrTitle"/>
          </p:nvPr>
        </p:nvSpPr>
        <p:spPr/>
        <p:txBody>
          <a:bodyPr/>
          <a:lstStyle/>
          <a:p>
            <a:r>
              <a:rPr lang="en-US" dirty="0"/>
              <a:t>Learning outcomes</a:t>
            </a:r>
          </a:p>
        </p:txBody>
      </p:sp>
      <p:sp>
        <p:nvSpPr>
          <p:cNvPr id="3" name="Text Placeholder 2">
            <a:extLst>
              <a:ext uri="{FF2B5EF4-FFF2-40B4-BE49-F238E27FC236}">
                <a16:creationId xmlns:a16="http://schemas.microsoft.com/office/drawing/2014/main" id="{275AC7C9-3049-4C4C-B448-7EADBB309258}"/>
              </a:ext>
            </a:extLst>
          </p:cNvPr>
          <p:cNvSpPr>
            <a:spLocks noGrp="1"/>
          </p:cNvSpPr>
          <p:nvPr>
            <p:ph type="body" sz="half" idx="2"/>
          </p:nvPr>
        </p:nvSpPr>
        <p:spPr>
          <a:xfrm>
            <a:off x="541637" y="2279326"/>
            <a:ext cx="11134423" cy="2735126"/>
          </a:xfrm>
        </p:spPr>
        <p:txBody>
          <a:bodyPr>
            <a:normAutofit/>
          </a:bodyPr>
          <a:lstStyle/>
          <a:p>
            <a:r>
              <a:rPr lang="en-US" dirty="0"/>
              <a:t>By the end of this session you will be able to:</a:t>
            </a:r>
          </a:p>
          <a:p>
            <a:pPr marL="342900" indent="-342900">
              <a:buFont typeface="Arial" panose="020B0604020202020204" pitchFamily="34" charset="0"/>
              <a:buChar char="•"/>
              <a:defRPr/>
            </a:pPr>
            <a:r>
              <a:rPr lang="en-GB" altLang="en-US" sz="2400" dirty="0"/>
              <a:t>Explain the importance of using practice guidelines to inform practice.</a:t>
            </a:r>
          </a:p>
          <a:p>
            <a:pPr marL="342900" indent="-342900">
              <a:buFont typeface="Arial" panose="020B0604020202020204" pitchFamily="34" charset="0"/>
              <a:buChar char="•"/>
              <a:defRPr/>
            </a:pPr>
            <a:r>
              <a:rPr lang="en-GB" altLang="en-US" sz="2400" dirty="0"/>
              <a:t>Describe aspects of the guideline recommendations in relation to current practice.</a:t>
            </a:r>
          </a:p>
          <a:p>
            <a:endParaRPr lang="en-US" dirty="0"/>
          </a:p>
        </p:txBody>
      </p:sp>
    </p:spTree>
    <p:extLst>
      <p:ext uri="{BB962C8B-B14F-4D97-AF65-F5344CB8AC3E}">
        <p14:creationId xmlns:p14="http://schemas.microsoft.com/office/powerpoint/2010/main" val="2947121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11A238-5593-919E-6547-E304007E45F6}"/>
              </a:ext>
            </a:extLst>
          </p:cNvPr>
          <p:cNvSpPr>
            <a:spLocks noGrp="1"/>
          </p:cNvSpPr>
          <p:nvPr>
            <p:ph idx="1"/>
          </p:nvPr>
        </p:nvSpPr>
        <p:spPr>
          <a:xfrm>
            <a:off x="328280" y="244034"/>
            <a:ext cx="10260000" cy="1904806"/>
          </a:xfrm>
        </p:spPr>
        <p:txBody>
          <a:bodyPr>
            <a:normAutofit lnSpcReduction="10000"/>
          </a:bodyPr>
          <a:lstStyle/>
          <a:p>
            <a:pPr marL="0" indent="0">
              <a:buNone/>
            </a:pPr>
            <a:r>
              <a:rPr lang="en-GB" sz="3600" b="1" dirty="0"/>
              <a:t>Parents’ perspectives</a:t>
            </a:r>
          </a:p>
          <a:p>
            <a:pPr marL="0" indent="0">
              <a:buNone/>
            </a:pPr>
            <a:r>
              <a:rPr lang="en-GB" altLang="en-US" sz="2800" i="1" dirty="0">
                <a:ea typeface="ＭＳ Ｐゴシック" panose="020B0600070205080204" pitchFamily="34" charset="-128"/>
              </a:rPr>
              <a:t>In your experience, what do you think is the most important  support that neonatal occupational therapists could or did provide to you and your baby?</a:t>
            </a:r>
            <a:endParaRPr lang="en-GB" dirty="0"/>
          </a:p>
        </p:txBody>
      </p:sp>
      <p:sp>
        <p:nvSpPr>
          <p:cNvPr id="4" name="Oval Callout 4">
            <a:extLst>
              <a:ext uri="{FF2B5EF4-FFF2-40B4-BE49-F238E27FC236}">
                <a16:creationId xmlns:a16="http://schemas.microsoft.com/office/drawing/2014/main" id="{60CE4E91-6D20-CEFE-4A1D-C85C24903403}"/>
              </a:ext>
            </a:extLst>
          </p:cNvPr>
          <p:cNvSpPr/>
          <p:nvPr/>
        </p:nvSpPr>
        <p:spPr>
          <a:xfrm>
            <a:off x="1695020" y="2095520"/>
            <a:ext cx="4255070" cy="2713037"/>
          </a:xfrm>
          <a:prstGeom prst="wedgeEllipseCallout">
            <a:avLst>
              <a:gd name="adj1" fmla="val 53271"/>
              <a:gd name="adj2" fmla="val 37191"/>
            </a:avLst>
          </a:prstGeom>
          <a:solidFill>
            <a:schemeClr val="accent1"/>
          </a:solidFill>
          <a:effectLst>
            <a:glow rad="1016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800" b="1" dirty="0">
                <a:solidFill>
                  <a:srgbClr val="FFFFFF"/>
                </a:solidFill>
              </a:rPr>
              <a:t>“Reassurance – some support that our daughter was progressing well. It was positive that OTs look at the ‘person’ not a scan; as a parent this is what</a:t>
            </a:r>
          </a:p>
          <a:p>
            <a:pPr algn="ctr">
              <a:defRPr/>
            </a:pPr>
            <a:r>
              <a:rPr lang="en-GB" sz="1800" b="1" dirty="0">
                <a:solidFill>
                  <a:srgbClr val="FFFFFF"/>
                </a:solidFill>
              </a:rPr>
              <a:t> you want to hear”</a:t>
            </a:r>
          </a:p>
        </p:txBody>
      </p:sp>
      <p:sp>
        <p:nvSpPr>
          <p:cNvPr id="6" name="Oval Callout 8">
            <a:extLst>
              <a:ext uri="{FF2B5EF4-FFF2-40B4-BE49-F238E27FC236}">
                <a16:creationId xmlns:a16="http://schemas.microsoft.com/office/drawing/2014/main" id="{3266C145-5677-F278-36F2-F0706A63837B}"/>
              </a:ext>
            </a:extLst>
          </p:cNvPr>
          <p:cNvSpPr/>
          <p:nvPr/>
        </p:nvSpPr>
        <p:spPr>
          <a:xfrm>
            <a:off x="4782934" y="3656887"/>
            <a:ext cx="3441700" cy="2303339"/>
          </a:xfrm>
          <a:prstGeom prst="wedgeEllipseCallout">
            <a:avLst>
              <a:gd name="adj1" fmla="val 54198"/>
              <a:gd name="adj2" fmla="val 62451"/>
            </a:avLst>
          </a:prstGeom>
          <a:solidFill>
            <a:schemeClr val="accent1"/>
          </a:solidFill>
          <a:effectLst>
            <a:glow rad="1016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spcBef>
                <a:spcPts val="600"/>
              </a:spcBef>
              <a:defRPr/>
            </a:pPr>
            <a:endParaRPr lang="en-GB" altLang="en-US" sz="1800" b="1" dirty="0">
              <a:solidFill>
                <a:srgbClr val="FFFFFF"/>
              </a:solidFill>
            </a:endParaRPr>
          </a:p>
          <a:p>
            <a:pPr algn="ctr">
              <a:spcBef>
                <a:spcPts val="600"/>
              </a:spcBef>
              <a:defRPr/>
            </a:pPr>
            <a:r>
              <a:rPr lang="en-GB" altLang="en-US" sz="1800" b="1" dirty="0">
                <a:solidFill>
                  <a:srgbClr val="FFFFFF"/>
                </a:solidFill>
              </a:rPr>
              <a:t>“Helping us to feel confident about babies’ needs and developmental </a:t>
            </a:r>
          </a:p>
          <a:p>
            <a:pPr algn="ctr">
              <a:defRPr/>
            </a:pPr>
            <a:r>
              <a:rPr lang="en-GB" altLang="en-US" sz="1800" b="1" dirty="0">
                <a:solidFill>
                  <a:srgbClr val="FFFFFF"/>
                </a:solidFill>
              </a:rPr>
              <a:t>care” </a:t>
            </a:r>
          </a:p>
          <a:p>
            <a:pPr algn="ctr">
              <a:defRPr/>
            </a:pPr>
            <a:endParaRPr lang="en-GB" sz="1800" b="1" dirty="0">
              <a:solidFill>
                <a:srgbClr val="FF0000"/>
              </a:solidFill>
            </a:endParaRPr>
          </a:p>
        </p:txBody>
      </p:sp>
      <p:sp>
        <p:nvSpPr>
          <p:cNvPr id="7" name="Oval Callout 5">
            <a:extLst>
              <a:ext uri="{FF2B5EF4-FFF2-40B4-BE49-F238E27FC236}">
                <a16:creationId xmlns:a16="http://schemas.microsoft.com/office/drawing/2014/main" id="{E5ED3B68-D4F5-5996-006F-E916762F574F}"/>
              </a:ext>
            </a:extLst>
          </p:cNvPr>
          <p:cNvSpPr/>
          <p:nvPr/>
        </p:nvSpPr>
        <p:spPr>
          <a:xfrm>
            <a:off x="7218045" y="4687808"/>
            <a:ext cx="2879725" cy="1973263"/>
          </a:xfrm>
          <a:prstGeom prst="wedgeEllipseCallout">
            <a:avLst>
              <a:gd name="adj1" fmla="val 35676"/>
              <a:gd name="adj2" fmla="val 33765"/>
            </a:avLst>
          </a:prstGeom>
          <a:solidFill>
            <a:schemeClr val="accent1"/>
          </a:solidFill>
          <a:effectLst>
            <a:glow rad="1016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800" b="1" dirty="0">
                <a:solidFill>
                  <a:srgbClr val="FFFFFF"/>
                </a:solidFill>
              </a:rPr>
              <a:t>“Just having easy access to an OT”</a:t>
            </a:r>
          </a:p>
        </p:txBody>
      </p:sp>
    </p:spTree>
    <p:extLst>
      <p:ext uri="{BB962C8B-B14F-4D97-AF65-F5344CB8AC3E}">
        <p14:creationId xmlns:p14="http://schemas.microsoft.com/office/powerpoint/2010/main" val="2087638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BB7AE3-B4A8-5E41-8003-5DD18A8CC740}"/>
              </a:ext>
            </a:extLst>
          </p:cNvPr>
          <p:cNvSpPr>
            <a:spLocks noGrp="1"/>
          </p:cNvSpPr>
          <p:nvPr>
            <p:ph idx="1"/>
          </p:nvPr>
        </p:nvSpPr>
        <p:spPr>
          <a:xfrm>
            <a:off x="541639" y="1935674"/>
            <a:ext cx="9255503" cy="3600000"/>
          </a:xfrm>
        </p:spPr>
        <p:txBody>
          <a:bodyPr>
            <a:normAutofit lnSpcReduction="10000"/>
          </a:bodyPr>
          <a:lstStyle/>
          <a:p>
            <a:r>
              <a:rPr lang="en-GB" altLang="en-US" sz="2800" dirty="0">
                <a:solidFill>
                  <a:srgbClr val="003B4C"/>
                </a:solidFill>
                <a:latin typeface="Arial" panose="020B0604020202020204" pitchFamily="34" charset="0"/>
                <a:ea typeface="ＭＳ Ｐゴシック" panose="020B0600070205080204" pitchFamily="34" charset="-128"/>
                <a:cs typeface="Arial" panose="020B0604020202020204" pitchFamily="34" charset="0"/>
              </a:rPr>
              <a:t>Challenges / affirms your current practice.</a:t>
            </a:r>
          </a:p>
          <a:p>
            <a:r>
              <a:rPr lang="en-GB" altLang="en-US" sz="2800" dirty="0">
                <a:solidFill>
                  <a:srgbClr val="003B4C"/>
                </a:solidFill>
                <a:latin typeface="Arial" panose="020B0604020202020204" pitchFamily="34" charset="0"/>
                <a:ea typeface="ＭＳ Ｐゴシック" panose="020B0600070205080204" pitchFamily="34" charset="-128"/>
                <a:cs typeface="Arial" panose="020B0604020202020204" pitchFamily="34" charset="0"/>
              </a:rPr>
              <a:t>Provides evidence-based recommendations to inform and support your practice.</a:t>
            </a:r>
          </a:p>
          <a:p>
            <a:r>
              <a:rPr lang="en-GB" altLang="en-US" sz="2800" dirty="0">
                <a:solidFill>
                  <a:srgbClr val="003B4C"/>
                </a:solidFill>
                <a:latin typeface="Arial" panose="020B0604020202020204" pitchFamily="34" charset="0"/>
                <a:ea typeface="ＭＳ Ｐゴシック" panose="020B0600070205080204" pitchFamily="34" charset="-128"/>
                <a:cs typeface="Arial" panose="020B0604020202020204" pitchFamily="34" charset="0"/>
              </a:rPr>
              <a:t>Raises awareness of benefits and risks and organisational and financial barriers.</a:t>
            </a:r>
          </a:p>
          <a:p>
            <a:r>
              <a:rPr lang="en-GB" altLang="en-US" sz="2800" dirty="0">
                <a:solidFill>
                  <a:srgbClr val="003B4C"/>
                </a:solidFill>
                <a:latin typeface="Arial" panose="020B0604020202020204" pitchFamily="34" charset="0"/>
                <a:ea typeface="ＭＳ Ｐゴシック" panose="020B0600070205080204" pitchFamily="34" charset="-128"/>
                <a:cs typeface="Arial" panose="020B0604020202020204" pitchFamily="34" charset="0"/>
              </a:rPr>
              <a:t>Provides a vehicle for you to audit your practice. </a:t>
            </a:r>
          </a:p>
          <a:p>
            <a:r>
              <a:rPr lang="en-GB" altLang="en-US" sz="2800" dirty="0">
                <a:solidFill>
                  <a:srgbClr val="003B4C"/>
                </a:solidFill>
                <a:latin typeface="Arial" panose="020B0604020202020204" pitchFamily="34" charset="0"/>
                <a:ea typeface="ＭＳ Ｐゴシック" panose="020B0600070205080204" pitchFamily="34" charset="-128"/>
                <a:cs typeface="Arial" panose="020B0604020202020204" pitchFamily="34" charset="0"/>
              </a:rPr>
              <a:t>Assists in communicating your role to members of the multidisciplinary team.</a:t>
            </a:r>
          </a:p>
          <a:p>
            <a:pPr marL="0" indent="0">
              <a:buNone/>
            </a:pPr>
            <a:endParaRPr lang="en-US" dirty="0"/>
          </a:p>
        </p:txBody>
      </p:sp>
      <p:sp>
        <p:nvSpPr>
          <p:cNvPr id="3" name="Title 2">
            <a:extLst>
              <a:ext uri="{FF2B5EF4-FFF2-40B4-BE49-F238E27FC236}">
                <a16:creationId xmlns:a16="http://schemas.microsoft.com/office/drawing/2014/main" id="{DBC5CB8B-394E-6342-9DA9-238B7B1EF153}"/>
              </a:ext>
            </a:extLst>
          </p:cNvPr>
          <p:cNvSpPr>
            <a:spLocks noGrp="1"/>
          </p:cNvSpPr>
          <p:nvPr>
            <p:ph type="title"/>
          </p:nvPr>
        </p:nvSpPr>
        <p:spPr/>
        <p:txBody>
          <a:bodyPr>
            <a:normAutofit fontScale="90000"/>
          </a:bodyPr>
          <a:lstStyle/>
          <a:p>
            <a:r>
              <a:rPr lang="en-US" dirty="0"/>
              <a:t>Impact of the guideline for you: the practitioner</a:t>
            </a:r>
          </a:p>
        </p:txBody>
      </p:sp>
    </p:spTree>
    <p:extLst>
      <p:ext uri="{BB962C8B-B14F-4D97-AF65-F5344CB8AC3E}">
        <p14:creationId xmlns:p14="http://schemas.microsoft.com/office/powerpoint/2010/main" val="1967543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BB7AE3-B4A8-5E41-8003-5DD18A8CC740}"/>
              </a:ext>
            </a:extLst>
          </p:cNvPr>
          <p:cNvSpPr>
            <a:spLocks noGrp="1"/>
          </p:cNvSpPr>
          <p:nvPr>
            <p:ph idx="1"/>
          </p:nvPr>
        </p:nvSpPr>
        <p:spPr>
          <a:xfrm>
            <a:off x="541639" y="1935674"/>
            <a:ext cx="9255503" cy="3600000"/>
          </a:xfrm>
        </p:spPr>
        <p:txBody>
          <a:bodyPr>
            <a:normAutofit/>
          </a:bodyPr>
          <a:lstStyle/>
          <a:p>
            <a:r>
              <a:rPr lang="en-GB" altLang="en-US" sz="2800" dirty="0">
                <a:latin typeface="Arial" panose="020B0604020202020204" pitchFamily="34" charset="0"/>
                <a:ea typeface="ＭＳ Ｐゴシック" panose="020B0600070205080204" pitchFamily="34" charset="-128"/>
                <a:cs typeface="Arial" panose="020B0604020202020204" pitchFamily="34" charset="0"/>
              </a:rPr>
              <a:t>Provides evidence of the need for occupational therapy in neonatal services and early intervention</a:t>
            </a:r>
          </a:p>
          <a:p>
            <a:r>
              <a:rPr lang="en-GB" altLang="en-US" sz="2800" dirty="0">
                <a:latin typeface="Arial" panose="020B0604020202020204" pitchFamily="34" charset="0"/>
                <a:ea typeface="ＭＳ Ｐゴシック" panose="020B0600070205080204" pitchFamily="34" charset="-128"/>
                <a:cs typeface="Arial" panose="020B0604020202020204" pitchFamily="34" charset="0"/>
              </a:rPr>
              <a:t>Provides a structure to audit the work of occupational therapists within the neonatal services to improve service quality.</a:t>
            </a:r>
          </a:p>
          <a:p>
            <a:r>
              <a:rPr lang="en-GB" altLang="en-US" sz="2800" dirty="0">
                <a:latin typeface="Arial" panose="020B0604020202020204" pitchFamily="34" charset="0"/>
                <a:ea typeface="ＭＳ Ｐゴシック" panose="020B0600070205080204" pitchFamily="34" charset="-128"/>
                <a:cs typeface="Arial" panose="020B0604020202020204" pitchFamily="34" charset="0"/>
              </a:rPr>
              <a:t>Provides a vehicle for justifying service provision.</a:t>
            </a:r>
          </a:p>
          <a:p>
            <a:pPr marL="0" indent="0">
              <a:buNone/>
            </a:pPr>
            <a:endParaRPr lang="en-US" dirty="0"/>
          </a:p>
        </p:txBody>
      </p:sp>
      <p:sp>
        <p:nvSpPr>
          <p:cNvPr id="3" name="Title 2">
            <a:extLst>
              <a:ext uri="{FF2B5EF4-FFF2-40B4-BE49-F238E27FC236}">
                <a16:creationId xmlns:a16="http://schemas.microsoft.com/office/drawing/2014/main" id="{DBC5CB8B-394E-6342-9DA9-238B7B1EF153}"/>
              </a:ext>
            </a:extLst>
          </p:cNvPr>
          <p:cNvSpPr>
            <a:spLocks noGrp="1"/>
          </p:cNvSpPr>
          <p:nvPr>
            <p:ph type="title"/>
          </p:nvPr>
        </p:nvSpPr>
        <p:spPr/>
        <p:txBody>
          <a:bodyPr>
            <a:normAutofit/>
          </a:bodyPr>
          <a:lstStyle/>
          <a:p>
            <a:r>
              <a:rPr lang="en-US" dirty="0"/>
              <a:t>Impact of the guideline for managers</a:t>
            </a:r>
          </a:p>
        </p:txBody>
      </p:sp>
    </p:spTree>
    <p:extLst>
      <p:ext uri="{BB962C8B-B14F-4D97-AF65-F5344CB8AC3E}">
        <p14:creationId xmlns:p14="http://schemas.microsoft.com/office/powerpoint/2010/main" val="562748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97FDC-F59F-DA41-AF36-552CAD458E86}"/>
              </a:ext>
            </a:extLst>
          </p:cNvPr>
          <p:cNvSpPr>
            <a:spLocks noGrp="1"/>
          </p:cNvSpPr>
          <p:nvPr>
            <p:ph type="title"/>
          </p:nvPr>
        </p:nvSpPr>
        <p:spPr>
          <a:xfrm>
            <a:off x="541640" y="800097"/>
            <a:ext cx="7017400" cy="1332000"/>
          </a:xfrm>
        </p:spPr>
        <p:txBody>
          <a:bodyPr>
            <a:normAutofit fontScale="90000"/>
          </a:bodyPr>
          <a:lstStyle/>
          <a:p>
            <a:r>
              <a:rPr lang="en-US" dirty="0"/>
              <a:t>Case study example</a:t>
            </a:r>
            <a:br>
              <a:rPr lang="en-US" dirty="0"/>
            </a:br>
            <a:br>
              <a:rPr lang="en-US" dirty="0"/>
            </a:br>
            <a:br>
              <a:rPr lang="en-US" dirty="0"/>
            </a:br>
            <a:r>
              <a:rPr lang="en-US" sz="3200" dirty="0"/>
              <a:t>Insert a local case study example here and support a discussion of the application of the guideline.</a:t>
            </a:r>
            <a:endParaRPr lang="en-US" dirty="0"/>
          </a:p>
        </p:txBody>
      </p:sp>
    </p:spTree>
    <p:extLst>
      <p:ext uri="{BB962C8B-B14F-4D97-AF65-F5344CB8AC3E}">
        <p14:creationId xmlns:p14="http://schemas.microsoft.com/office/powerpoint/2010/main" val="673733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BB7AE3-B4A8-5E41-8003-5DD18A8CC740}"/>
              </a:ext>
            </a:extLst>
          </p:cNvPr>
          <p:cNvSpPr>
            <a:spLocks noGrp="1"/>
          </p:cNvSpPr>
          <p:nvPr>
            <p:ph idx="1"/>
          </p:nvPr>
        </p:nvSpPr>
        <p:spPr>
          <a:xfrm>
            <a:off x="541639" y="1935674"/>
            <a:ext cx="9255503" cy="3600000"/>
          </a:xfrm>
        </p:spPr>
        <p:txBody>
          <a:bodyPr>
            <a:normAutofit fontScale="92500" lnSpcReduction="10000"/>
          </a:bodyPr>
          <a:lstStyle/>
          <a:p>
            <a:pPr>
              <a:defRPr/>
            </a:pPr>
            <a:r>
              <a:rPr lang="en-GB" sz="2800" dirty="0"/>
              <a:t>Royal College of Occupational Therapists (2022) </a:t>
            </a:r>
            <a:r>
              <a:rPr lang="en-GB" sz="2800" i="1" dirty="0"/>
              <a:t>Occupational therapy in neonatal services and early intervention: </a:t>
            </a:r>
            <a:r>
              <a:rPr lang="en-GB" sz="2800" i="1"/>
              <a:t>practice guideline. </a:t>
            </a:r>
            <a:r>
              <a:rPr lang="en-GB" sz="2800" i="1" dirty="0"/>
              <a:t>2</a:t>
            </a:r>
            <a:r>
              <a:rPr lang="en-GB" sz="2800" i="1" baseline="30000" dirty="0"/>
              <a:t>nd</a:t>
            </a:r>
            <a:r>
              <a:rPr lang="en-GB" sz="2800" i="1" dirty="0"/>
              <a:t> edition. </a:t>
            </a:r>
            <a:r>
              <a:rPr lang="en-GB" sz="2800" dirty="0"/>
              <a:t>London: RCOT. </a:t>
            </a:r>
          </a:p>
          <a:p>
            <a:pPr>
              <a:defRPr/>
            </a:pPr>
            <a:r>
              <a:rPr lang="en-GB" sz="2800" dirty="0"/>
              <a:t>Audit form</a:t>
            </a:r>
          </a:p>
          <a:p>
            <a:pPr>
              <a:defRPr/>
            </a:pPr>
            <a:r>
              <a:rPr lang="en-GB" sz="2800" dirty="0"/>
              <a:t>Quick Reference and Implementation Guide</a:t>
            </a:r>
          </a:p>
          <a:p>
            <a:pPr marL="0" indent="0">
              <a:buFontTx/>
              <a:buNone/>
              <a:defRPr/>
            </a:pPr>
            <a:r>
              <a:rPr lang="en-GB" sz="2800" dirty="0"/>
              <a:t>Resources are available from RCOT’s website at:</a:t>
            </a:r>
          </a:p>
          <a:p>
            <a:pPr marL="0" indent="0">
              <a:buFontTx/>
              <a:buNone/>
              <a:defRPr/>
            </a:pPr>
            <a:r>
              <a:rPr lang="en-GB" altLang="en-US" sz="2800" dirty="0">
                <a:solidFill>
                  <a:srgbClr val="0000FF"/>
                </a:solidFill>
                <a:latin typeface="Arial" pitchFamily="34" charset="0"/>
                <a:ea typeface="ＭＳ Ｐゴシック" pitchFamily="34" charset="-128"/>
                <a:cs typeface="Arial" pitchFamily="34" charset="0"/>
              </a:rPr>
              <a:t>https://www.rcot.co.uk/practice-resources/rcot-practice-guidelines</a:t>
            </a:r>
          </a:p>
        </p:txBody>
      </p:sp>
      <p:sp>
        <p:nvSpPr>
          <p:cNvPr id="3" name="Title 2">
            <a:extLst>
              <a:ext uri="{FF2B5EF4-FFF2-40B4-BE49-F238E27FC236}">
                <a16:creationId xmlns:a16="http://schemas.microsoft.com/office/drawing/2014/main" id="{DBC5CB8B-394E-6342-9DA9-238B7B1EF153}"/>
              </a:ext>
            </a:extLst>
          </p:cNvPr>
          <p:cNvSpPr>
            <a:spLocks noGrp="1"/>
          </p:cNvSpPr>
          <p:nvPr>
            <p:ph type="title"/>
          </p:nvPr>
        </p:nvSpPr>
        <p:spPr/>
        <p:txBody>
          <a:bodyPr>
            <a:normAutofit/>
          </a:bodyPr>
          <a:lstStyle/>
          <a:p>
            <a:r>
              <a:rPr lang="en-US" dirty="0"/>
              <a:t>Guideline resources</a:t>
            </a:r>
          </a:p>
        </p:txBody>
      </p:sp>
    </p:spTree>
    <p:extLst>
      <p:ext uri="{BB962C8B-B14F-4D97-AF65-F5344CB8AC3E}">
        <p14:creationId xmlns:p14="http://schemas.microsoft.com/office/powerpoint/2010/main" val="2565324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2758E5-6EA1-0E4E-A076-0E0AB56FA27A}"/>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42124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F5BCC-0BF8-4149-B20A-5D132F819738}"/>
              </a:ext>
            </a:extLst>
          </p:cNvPr>
          <p:cNvSpPr>
            <a:spLocks noGrp="1"/>
          </p:cNvSpPr>
          <p:nvPr>
            <p:ph type="title"/>
          </p:nvPr>
        </p:nvSpPr>
        <p:spPr/>
        <p:txBody>
          <a:bodyPr>
            <a:normAutofit fontScale="90000"/>
          </a:bodyPr>
          <a:lstStyle/>
          <a:p>
            <a:r>
              <a:rPr lang="en-US" dirty="0"/>
              <a:t>Methodology information</a:t>
            </a:r>
            <a:br>
              <a:rPr lang="en-US" dirty="0"/>
            </a:br>
            <a:br>
              <a:rPr lang="en-US" dirty="0"/>
            </a:br>
            <a:endParaRPr lang="en-US" dirty="0"/>
          </a:p>
        </p:txBody>
      </p:sp>
    </p:spTree>
    <p:extLst>
      <p:ext uri="{BB962C8B-B14F-4D97-AF65-F5344CB8AC3E}">
        <p14:creationId xmlns:p14="http://schemas.microsoft.com/office/powerpoint/2010/main" val="819156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E6C93-7A2F-A14B-A442-E11BD5E54E36}"/>
              </a:ext>
            </a:extLst>
          </p:cNvPr>
          <p:cNvSpPr>
            <a:spLocks noGrp="1"/>
          </p:cNvSpPr>
          <p:nvPr>
            <p:ph type="title"/>
          </p:nvPr>
        </p:nvSpPr>
        <p:spPr/>
        <p:txBody>
          <a:bodyPr/>
          <a:lstStyle/>
          <a:p>
            <a:r>
              <a:rPr lang="en-US" dirty="0"/>
              <a:t>Methodology</a:t>
            </a:r>
          </a:p>
        </p:txBody>
      </p:sp>
      <p:grpSp>
        <p:nvGrpSpPr>
          <p:cNvPr id="5" name="Group 7">
            <a:extLst>
              <a:ext uri="{FF2B5EF4-FFF2-40B4-BE49-F238E27FC236}">
                <a16:creationId xmlns:a16="http://schemas.microsoft.com/office/drawing/2014/main" id="{68DC6D59-44FA-4C4A-1333-1C9C11C01D04}"/>
              </a:ext>
            </a:extLst>
          </p:cNvPr>
          <p:cNvGrpSpPr>
            <a:grpSpLocks/>
          </p:cNvGrpSpPr>
          <p:nvPr/>
        </p:nvGrpSpPr>
        <p:grpSpPr bwMode="auto">
          <a:xfrm>
            <a:off x="1003300" y="1834211"/>
            <a:ext cx="8380412" cy="3833812"/>
            <a:chOff x="179388" y="1479550"/>
            <a:chExt cx="8380412" cy="3833813"/>
          </a:xfrm>
        </p:grpSpPr>
        <p:sp>
          <p:nvSpPr>
            <p:cNvPr id="6" name="TextBox 7">
              <a:extLst>
                <a:ext uri="{FF2B5EF4-FFF2-40B4-BE49-F238E27FC236}">
                  <a16:creationId xmlns:a16="http://schemas.microsoft.com/office/drawing/2014/main" id="{7F219224-04F4-B5B8-D7F0-DCE65BD7D5B9}"/>
                </a:ext>
              </a:extLst>
            </p:cNvPr>
            <p:cNvSpPr txBox="1">
              <a:spLocks noChangeArrowheads="1"/>
            </p:cNvSpPr>
            <p:nvPr/>
          </p:nvSpPr>
          <p:spPr bwMode="auto">
            <a:xfrm>
              <a:off x="971550" y="1484313"/>
              <a:ext cx="3168650" cy="666750"/>
            </a:xfrm>
            <a:prstGeom prst="rect">
              <a:avLst/>
            </a:prstGeom>
            <a:solidFill>
              <a:srgbClr val="008080"/>
            </a:solidFill>
            <a:ln w="25400">
              <a:solidFill>
                <a:schemeClr val="tx1"/>
              </a:solidFill>
              <a:miter lim="800000"/>
              <a:headEnd/>
              <a:tailEnd/>
            </a:ln>
          </p:spPr>
          <p:txBody>
            <a:bodyPr>
              <a:spAutoFit/>
            </a:bodyPr>
            <a:lstStyle>
              <a:lvl1pPr marL="533400" indent="-5334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GB" altLang="en-US" sz="1800" dirty="0">
                  <a:solidFill>
                    <a:schemeClr val="bg1"/>
                  </a:solidFill>
                </a:rPr>
                <a:t>1. Guideline review group established</a:t>
              </a:r>
            </a:p>
          </p:txBody>
        </p:sp>
        <p:sp>
          <p:nvSpPr>
            <p:cNvPr id="7" name="TextBox 12">
              <a:extLst>
                <a:ext uri="{FF2B5EF4-FFF2-40B4-BE49-F238E27FC236}">
                  <a16:creationId xmlns:a16="http://schemas.microsoft.com/office/drawing/2014/main" id="{94D40165-C306-ECA6-7A37-AA79C661019A}"/>
                </a:ext>
              </a:extLst>
            </p:cNvPr>
            <p:cNvSpPr txBox="1">
              <a:spLocks noChangeArrowheads="1"/>
            </p:cNvSpPr>
            <p:nvPr/>
          </p:nvSpPr>
          <p:spPr bwMode="auto">
            <a:xfrm>
              <a:off x="4991100" y="1479550"/>
              <a:ext cx="3097213" cy="369332"/>
            </a:xfrm>
            <a:prstGeom prst="rect">
              <a:avLst/>
            </a:prstGeom>
            <a:solidFill>
              <a:srgbClr val="008080"/>
            </a:solidFill>
            <a:ln w="25400">
              <a:solidFill>
                <a:schemeClr val="tx1"/>
              </a:solidFill>
              <a:miter lim="800000"/>
              <a:headEnd/>
              <a:tailEnd/>
            </a:ln>
          </p:spPr>
          <p:txBody>
            <a:bodyPr>
              <a:spAutoFit/>
            </a:bodyPr>
            <a:lstStyle>
              <a:lvl1pPr marL="533400" indent="-5334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GB" altLang="en-US" sz="1800" dirty="0">
                  <a:solidFill>
                    <a:schemeClr val="bg1"/>
                  </a:solidFill>
                </a:rPr>
                <a:t>2. Literature search</a:t>
              </a:r>
            </a:p>
          </p:txBody>
        </p:sp>
        <p:sp>
          <p:nvSpPr>
            <p:cNvPr id="8" name="TextBox 13">
              <a:extLst>
                <a:ext uri="{FF2B5EF4-FFF2-40B4-BE49-F238E27FC236}">
                  <a16:creationId xmlns:a16="http://schemas.microsoft.com/office/drawing/2014/main" id="{F491D01E-BED3-7356-818B-68DB7CA17892}"/>
                </a:ext>
              </a:extLst>
            </p:cNvPr>
            <p:cNvSpPr txBox="1">
              <a:spLocks noChangeArrowheads="1"/>
            </p:cNvSpPr>
            <p:nvPr/>
          </p:nvSpPr>
          <p:spPr bwMode="auto">
            <a:xfrm>
              <a:off x="179388" y="2565400"/>
              <a:ext cx="3097212" cy="392113"/>
            </a:xfrm>
            <a:prstGeom prst="rect">
              <a:avLst/>
            </a:prstGeom>
            <a:solidFill>
              <a:srgbClr val="008080"/>
            </a:solidFill>
            <a:ln w="2540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GB" altLang="en-US" sz="1800">
                  <a:solidFill>
                    <a:schemeClr val="bg1"/>
                  </a:solidFill>
                </a:rPr>
                <a:t>5. Critically appraise articles</a:t>
              </a:r>
            </a:p>
          </p:txBody>
        </p:sp>
        <p:sp>
          <p:nvSpPr>
            <p:cNvPr id="9" name="TextBox 14">
              <a:extLst>
                <a:ext uri="{FF2B5EF4-FFF2-40B4-BE49-F238E27FC236}">
                  <a16:creationId xmlns:a16="http://schemas.microsoft.com/office/drawing/2014/main" id="{926D2327-0167-6D93-F848-24B42CFBBA9A}"/>
                </a:ext>
              </a:extLst>
            </p:cNvPr>
            <p:cNvSpPr txBox="1">
              <a:spLocks noChangeArrowheads="1"/>
            </p:cNvSpPr>
            <p:nvPr/>
          </p:nvSpPr>
          <p:spPr bwMode="auto">
            <a:xfrm>
              <a:off x="395288" y="3429000"/>
              <a:ext cx="3671887" cy="646331"/>
            </a:xfrm>
            <a:prstGeom prst="rect">
              <a:avLst/>
            </a:prstGeom>
            <a:solidFill>
              <a:srgbClr val="008080"/>
            </a:solidFill>
            <a:ln w="25400">
              <a:solidFill>
                <a:schemeClr val="tx1"/>
              </a:solidFill>
              <a:miter lim="800000"/>
              <a:headEnd/>
              <a:tailEnd/>
            </a:ln>
          </p:spPr>
          <p:txBody>
            <a:bodyPr>
              <a:spAutoFit/>
            </a:bodyPr>
            <a:lstStyle>
              <a:lvl1pPr marL="533400" indent="-5334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GB" altLang="en-US" sz="1800" dirty="0">
                  <a:solidFill>
                    <a:schemeClr val="bg1"/>
                  </a:solidFill>
                </a:rPr>
                <a:t>6. Review and development of guideline recommendations</a:t>
              </a:r>
            </a:p>
          </p:txBody>
        </p:sp>
        <p:sp>
          <p:nvSpPr>
            <p:cNvPr id="11" name="TextBox 16">
              <a:extLst>
                <a:ext uri="{FF2B5EF4-FFF2-40B4-BE49-F238E27FC236}">
                  <a16:creationId xmlns:a16="http://schemas.microsoft.com/office/drawing/2014/main" id="{74379A33-D310-B171-7C7B-4D540521B1BD}"/>
                </a:ext>
              </a:extLst>
            </p:cNvPr>
            <p:cNvSpPr txBox="1">
              <a:spLocks noChangeArrowheads="1"/>
            </p:cNvSpPr>
            <p:nvPr/>
          </p:nvSpPr>
          <p:spPr bwMode="auto">
            <a:xfrm>
              <a:off x="3787775" y="2554288"/>
              <a:ext cx="2232025" cy="392112"/>
            </a:xfrm>
            <a:prstGeom prst="rect">
              <a:avLst/>
            </a:prstGeom>
            <a:solidFill>
              <a:srgbClr val="008080"/>
            </a:solidFill>
            <a:ln w="2540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GB" altLang="en-US" sz="1800">
                  <a:solidFill>
                    <a:schemeClr val="bg1"/>
                  </a:solidFill>
                </a:rPr>
                <a:t>4. Screen findings</a:t>
              </a:r>
            </a:p>
          </p:txBody>
        </p:sp>
        <p:sp>
          <p:nvSpPr>
            <p:cNvPr id="12" name="TextBox 17">
              <a:extLst>
                <a:ext uri="{FF2B5EF4-FFF2-40B4-BE49-F238E27FC236}">
                  <a16:creationId xmlns:a16="http://schemas.microsoft.com/office/drawing/2014/main" id="{D0BB1184-F83F-3615-DC5D-0FDFD01A318C}"/>
                </a:ext>
              </a:extLst>
            </p:cNvPr>
            <p:cNvSpPr txBox="1">
              <a:spLocks noChangeArrowheads="1"/>
            </p:cNvSpPr>
            <p:nvPr/>
          </p:nvSpPr>
          <p:spPr bwMode="auto">
            <a:xfrm>
              <a:off x="5030788" y="3429000"/>
              <a:ext cx="3529012" cy="666750"/>
            </a:xfrm>
            <a:prstGeom prst="rect">
              <a:avLst/>
            </a:prstGeom>
            <a:solidFill>
              <a:srgbClr val="008080"/>
            </a:solidFill>
            <a:ln w="25400">
              <a:solidFill>
                <a:schemeClr val="tx1"/>
              </a:solidFill>
              <a:miter lim="800000"/>
              <a:headEnd/>
              <a:tailEnd/>
            </a:ln>
          </p:spPr>
          <p:txBody>
            <a:bodyPr>
              <a:spAutoFit/>
            </a:bodyPr>
            <a:lstStyle>
              <a:lvl1pPr marL="533400" indent="-5334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GB" altLang="en-US" sz="1800">
                  <a:solidFill>
                    <a:schemeClr val="bg1"/>
                  </a:solidFill>
                </a:rPr>
                <a:t>7. Peer review, stakeholder and parent consultation</a:t>
              </a:r>
            </a:p>
          </p:txBody>
        </p:sp>
        <p:sp>
          <p:nvSpPr>
            <p:cNvPr id="13" name="TextBox 18">
              <a:extLst>
                <a:ext uri="{FF2B5EF4-FFF2-40B4-BE49-F238E27FC236}">
                  <a16:creationId xmlns:a16="http://schemas.microsoft.com/office/drawing/2014/main" id="{612D98DC-3931-38AC-BECF-CA5B0B19667B}"/>
                </a:ext>
              </a:extLst>
            </p:cNvPr>
            <p:cNvSpPr txBox="1">
              <a:spLocks noChangeArrowheads="1"/>
            </p:cNvSpPr>
            <p:nvPr/>
          </p:nvSpPr>
          <p:spPr bwMode="auto">
            <a:xfrm>
              <a:off x="4572000" y="4667250"/>
              <a:ext cx="3600450" cy="646113"/>
            </a:xfrm>
            <a:prstGeom prst="rect">
              <a:avLst/>
            </a:prstGeom>
            <a:solidFill>
              <a:srgbClr val="008080"/>
            </a:solidFill>
            <a:ln w="25400">
              <a:solidFill>
                <a:schemeClr val="tx1"/>
              </a:solidFill>
              <a:miter lim="800000"/>
              <a:headEnd/>
              <a:tailEnd/>
            </a:ln>
          </p:spPr>
          <p:txBody>
            <a:bodyPr>
              <a:spAutoFit/>
            </a:bodyPr>
            <a:lstStyle>
              <a:lvl1pPr marL="361950" indent="-3619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GB" altLang="en-US" sz="1800" dirty="0">
                  <a:solidFill>
                    <a:schemeClr val="bg1"/>
                  </a:solidFill>
                </a:rPr>
                <a:t>8. Final draft approved by RCOT Publications Group</a:t>
              </a:r>
            </a:p>
          </p:txBody>
        </p:sp>
        <p:sp>
          <p:nvSpPr>
            <p:cNvPr id="14" name="TextBox 19">
              <a:extLst>
                <a:ext uri="{FF2B5EF4-FFF2-40B4-BE49-F238E27FC236}">
                  <a16:creationId xmlns:a16="http://schemas.microsoft.com/office/drawing/2014/main" id="{49CFB39E-678F-7ED4-6C5C-A5371F8FD9CB}"/>
                </a:ext>
              </a:extLst>
            </p:cNvPr>
            <p:cNvSpPr txBox="1">
              <a:spLocks noChangeArrowheads="1"/>
            </p:cNvSpPr>
            <p:nvPr/>
          </p:nvSpPr>
          <p:spPr bwMode="auto">
            <a:xfrm>
              <a:off x="971550" y="4667250"/>
              <a:ext cx="2305050" cy="646113"/>
            </a:xfrm>
            <a:prstGeom prst="rect">
              <a:avLst/>
            </a:prstGeom>
            <a:solidFill>
              <a:srgbClr val="008080"/>
            </a:solidFill>
            <a:ln w="25400">
              <a:solidFill>
                <a:schemeClr val="tx1"/>
              </a:solidFill>
              <a:miter lim="800000"/>
              <a:headEnd/>
              <a:tailEnd/>
            </a:ln>
          </p:spPr>
          <p:txBody>
            <a:bodyPr>
              <a:spAutoFit/>
            </a:bodyPr>
            <a:lstStyle>
              <a:lvl1pPr marL="533400" indent="-5334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GB" altLang="en-US" sz="1800" dirty="0">
                  <a:solidFill>
                    <a:schemeClr val="bg1"/>
                  </a:solidFill>
                </a:rPr>
                <a:t>9. Published by </a:t>
              </a:r>
            </a:p>
            <a:p>
              <a:pPr eaLnBrk="1" hangingPunct="1">
                <a:spcBef>
                  <a:spcPct val="0"/>
                </a:spcBef>
                <a:buFontTx/>
                <a:buNone/>
              </a:pPr>
              <a:r>
                <a:rPr lang="en-GB" altLang="en-US" sz="1800" dirty="0">
                  <a:solidFill>
                    <a:schemeClr val="bg1"/>
                  </a:solidFill>
                </a:rPr>
                <a:t>      RCOT 2022</a:t>
              </a:r>
            </a:p>
          </p:txBody>
        </p:sp>
      </p:grpSp>
      <p:cxnSp>
        <p:nvCxnSpPr>
          <p:cNvPr id="17" name="Straight Arrow Connector 16">
            <a:extLst>
              <a:ext uri="{FF2B5EF4-FFF2-40B4-BE49-F238E27FC236}">
                <a16:creationId xmlns:a16="http://schemas.microsoft.com/office/drawing/2014/main" id="{D3720F1F-9B47-428D-4134-CF7FA5AFDB63}"/>
              </a:ext>
            </a:extLst>
          </p:cNvPr>
          <p:cNvCxnSpPr>
            <a:stCxn id="6" idx="3"/>
            <a:endCxn id="7" idx="1"/>
          </p:cNvCxnSpPr>
          <p:nvPr/>
        </p:nvCxnSpPr>
        <p:spPr>
          <a:xfrm flipV="1">
            <a:off x="4964112" y="2018877"/>
            <a:ext cx="850900" cy="1534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4454A316-8332-2B04-04F8-4FCAA396D72F}"/>
              </a:ext>
            </a:extLst>
          </p:cNvPr>
          <p:cNvCxnSpPr/>
          <p:nvPr/>
        </p:nvCxnSpPr>
        <p:spPr>
          <a:xfrm flipH="1">
            <a:off x="6643396" y="2203543"/>
            <a:ext cx="391886" cy="70540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8692A8F4-4116-07A7-FEFD-8053D7B7D1AD}"/>
              </a:ext>
            </a:extLst>
          </p:cNvPr>
          <p:cNvCxnSpPr>
            <a:stCxn id="11" idx="1"/>
            <a:endCxn id="8" idx="3"/>
          </p:cNvCxnSpPr>
          <p:nvPr/>
        </p:nvCxnSpPr>
        <p:spPr>
          <a:xfrm flipH="1">
            <a:off x="4100512" y="3105005"/>
            <a:ext cx="511175" cy="1111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FDB921C1-E3D7-028C-2EFB-BF1A61CB19A8}"/>
              </a:ext>
            </a:extLst>
          </p:cNvPr>
          <p:cNvCxnSpPr>
            <a:cxnSpLocks/>
            <a:stCxn id="8" idx="2"/>
          </p:cNvCxnSpPr>
          <p:nvPr/>
        </p:nvCxnSpPr>
        <p:spPr>
          <a:xfrm>
            <a:off x="2551906" y="3312174"/>
            <a:ext cx="0" cy="47148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31CB9E5D-390B-4DA3-2CE9-594F8E20FF46}"/>
              </a:ext>
            </a:extLst>
          </p:cNvPr>
          <p:cNvCxnSpPr>
            <a:stCxn id="9" idx="3"/>
            <a:endCxn id="12" idx="1"/>
          </p:cNvCxnSpPr>
          <p:nvPr/>
        </p:nvCxnSpPr>
        <p:spPr>
          <a:xfrm>
            <a:off x="4891087" y="4106826"/>
            <a:ext cx="963613" cy="102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F8F13E7E-196E-A6F4-76BE-8C40FEED147E}"/>
              </a:ext>
            </a:extLst>
          </p:cNvPr>
          <p:cNvCxnSpPr>
            <a:endCxn id="13" idx="0"/>
          </p:cNvCxnSpPr>
          <p:nvPr/>
        </p:nvCxnSpPr>
        <p:spPr>
          <a:xfrm flipH="1">
            <a:off x="7196137" y="4450410"/>
            <a:ext cx="167481" cy="5715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F8F8928F-8A02-055E-86C4-093582E00F72}"/>
              </a:ext>
            </a:extLst>
          </p:cNvPr>
          <p:cNvCxnSpPr>
            <a:stCxn id="13" idx="1"/>
            <a:endCxn id="14" idx="3"/>
          </p:cNvCxnSpPr>
          <p:nvPr/>
        </p:nvCxnSpPr>
        <p:spPr>
          <a:xfrm flipH="1">
            <a:off x="4100512" y="5344967"/>
            <a:ext cx="12954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79504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BB7AE3-B4A8-5E41-8003-5DD18A8CC740}"/>
              </a:ext>
            </a:extLst>
          </p:cNvPr>
          <p:cNvSpPr>
            <a:spLocks noGrp="1"/>
          </p:cNvSpPr>
          <p:nvPr>
            <p:ph idx="1"/>
          </p:nvPr>
        </p:nvSpPr>
        <p:spPr>
          <a:xfrm>
            <a:off x="541639" y="1935674"/>
            <a:ext cx="9255503" cy="3600000"/>
          </a:xfrm>
        </p:spPr>
        <p:txBody>
          <a:bodyPr>
            <a:normAutofit/>
          </a:bodyPr>
          <a:lstStyle/>
          <a:p>
            <a:pPr marL="0" indent="0">
              <a:buFontTx/>
              <a:buNone/>
            </a:pPr>
            <a:r>
              <a:rPr lang="en-GB" altLang="en-US" sz="2800" dirty="0">
                <a:latin typeface="Arial" panose="020B0604020202020204" pitchFamily="34" charset="0"/>
                <a:ea typeface="ＭＳ Ｐゴシック" panose="020B0600070205080204" pitchFamily="34" charset="-128"/>
                <a:cs typeface="Arial" panose="020B0604020202020204" pitchFamily="34" charset="0"/>
              </a:rPr>
              <a:t>The 35 recommendations are based on the evidence available within 138 critically appraised papers.</a:t>
            </a:r>
          </a:p>
          <a:p>
            <a:pPr marL="0" indent="0">
              <a:buFontTx/>
              <a:buNone/>
            </a:pPr>
            <a:endParaRPr lang="en-GB" altLang="en-US" sz="1600" dirty="0">
              <a:latin typeface="Arial" panose="020B0604020202020204" pitchFamily="34" charset="0"/>
              <a:ea typeface="ＭＳ Ｐゴシック" panose="020B0600070205080204" pitchFamily="34" charset="-128"/>
              <a:cs typeface="Arial" panose="020B0604020202020204" pitchFamily="34" charset="0"/>
            </a:endParaRPr>
          </a:p>
          <a:p>
            <a:pPr marL="0" indent="0">
              <a:buFontTx/>
              <a:buNone/>
            </a:pPr>
            <a:r>
              <a:rPr lang="en-GB" altLang="en-US" sz="2800" dirty="0">
                <a:latin typeface="Arial" panose="020B0604020202020204" pitchFamily="34" charset="0"/>
                <a:ea typeface="ＭＳ Ｐゴシック" panose="020B0600070205080204" pitchFamily="34" charset="-128"/>
                <a:cs typeface="Arial" panose="020B0604020202020204" pitchFamily="34" charset="0"/>
              </a:rPr>
              <a:t>Each recommendation is assigned:</a:t>
            </a:r>
          </a:p>
          <a:p>
            <a:pPr marL="0" indent="0"/>
            <a:r>
              <a:rPr lang="en-GB" altLang="en-US" sz="2800" dirty="0">
                <a:latin typeface="Arial" panose="020B0604020202020204" pitchFamily="34" charset="0"/>
                <a:ea typeface="ＭＳ Ｐゴシック" panose="020B0600070205080204" pitchFamily="34" charset="-128"/>
                <a:cs typeface="Arial" panose="020B0604020202020204" pitchFamily="34" charset="0"/>
              </a:rPr>
              <a:t> A strength scoring 1 </a:t>
            </a:r>
            <a:r>
              <a:rPr lang="en-GB" altLang="en-US" sz="2000" dirty="0">
                <a:latin typeface="Arial" panose="020B0604020202020204" pitchFamily="34" charset="0"/>
                <a:ea typeface="ＭＳ Ｐゴシック" panose="020B0600070205080204" pitchFamily="34" charset="-128"/>
                <a:cs typeface="Arial" panose="020B0604020202020204" pitchFamily="34" charset="0"/>
              </a:rPr>
              <a:t>or</a:t>
            </a:r>
            <a:r>
              <a:rPr lang="en-GB" altLang="en-US" sz="2800" dirty="0">
                <a:latin typeface="Arial" panose="020B0604020202020204" pitchFamily="34" charset="0"/>
                <a:ea typeface="ＭＳ Ｐゴシック" panose="020B0600070205080204" pitchFamily="34" charset="-128"/>
                <a:cs typeface="Arial" panose="020B0604020202020204" pitchFamily="34" charset="0"/>
              </a:rPr>
              <a:t> 2 </a:t>
            </a:r>
            <a:r>
              <a:rPr lang="en-GB" altLang="en-US" sz="2000" dirty="0">
                <a:latin typeface="Arial" panose="020B0604020202020204" pitchFamily="34" charset="0"/>
                <a:ea typeface="ＭＳ Ｐゴシック" panose="020B0600070205080204" pitchFamily="34" charset="-128"/>
                <a:cs typeface="Arial" panose="020B0604020202020204" pitchFamily="34" charset="0"/>
              </a:rPr>
              <a:t>(Strong or Conditional)</a:t>
            </a:r>
          </a:p>
          <a:p>
            <a:pPr marL="0" indent="0"/>
            <a:r>
              <a:rPr lang="en-GB" altLang="en-US" sz="2800" dirty="0">
                <a:latin typeface="Arial" panose="020B0604020202020204" pitchFamily="34" charset="0"/>
                <a:ea typeface="ＭＳ Ｐゴシック" panose="020B0600070205080204" pitchFamily="34" charset="-128"/>
                <a:cs typeface="Arial" panose="020B0604020202020204" pitchFamily="34" charset="0"/>
              </a:rPr>
              <a:t> A quality grading A, B, C </a:t>
            </a:r>
            <a:r>
              <a:rPr lang="en-GB" altLang="en-US" sz="2000" dirty="0">
                <a:latin typeface="Arial" panose="020B0604020202020204" pitchFamily="34" charset="0"/>
                <a:ea typeface="ＭＳ Ｐゴシック" panose="020B0600070205080204" pitchFamily="34" charset="-128"/>
                <a:cs typeface="Arial" panose="020B0604020202020204" pitchFamily="34" charset="0"/>
              </a:rPr>
              <a:t>or</a:t>
            </a:r>
            <a:r>
              <a:rPr lang="en-GB" altLang="en-US" sz="2800" dirty="0">
                <a:latin typeface="Arial" panose="020B0604020202020204" pitchFamily="34" charset="0"/>
                <a:ea typeface="ＭＳ Ｐゴシック" panose="020B0600070205080204" pitchFamily="34" charset="-128"/>
                <a:cs typeface="Arial" panose="020B0604020202020204" pitchFamily="34" charset="0"/>
              </a:rPr>
              <a:t> D </a:t>
            </a:r>
          </a:p>
          <a:p>
            <a:pPr marL="0" indent="0">
              <a:buFontTx/>
              <a:buNone/>
            </a:pPr>
            <a:r>
              <a:rPr lang="en-GB" altLang="en-US" sz="2000" dirty="0">
                <a:latin typeface="Arial" panose="020B0604020202020204" pitchFamily="34" charset="0"/>
                <a:ea typeface="ＭＳ Ｐゴシック" panose="020B0600070205080204" pitchFamily="34" charset="-128"/>
                <a:cs typeface="Arial" panose="020B0604020202020204" pitchFamily="34" charset="0"/>
              </a:rPr>
              <a:t>                                                      (High, Moderate, Low or Very Low)</a:t>
            </a:r>
          </a:p>
          <a:p>
            <a:pPr marL="0" indent="0">
              <a:buNone/>
            </a:pPr>
            <a:endParaRPr lang="en-US" dirty="0"/>
          </a:p>
        </p:txBody>
      </p:sp>
      <p:sp>
        <p:nvSpPr>
          <p:cNvPr id="3" name="Title 2">
            <a:extLst>
              <a:ext uri="{FF2B5EF4-FFF2-40B4-BE49-F238E27FC236}">
                <a16:creationId xmlns:a16="http://schemas.microsoft.com/office/drawing/2014/main" id="{DBC5CB8B-394E-6342-9DA9-238B7B1EF153}"/>
              </a:ext>
            </a:extLst>
          </p:cNvPr>
          <p:cNvSpPr>
            <a:spLocks noGrp="1"/>
          </p:cNvSpPr>
          <p:nvPr>
            <p:ph type="title"/>
          </p:nvPr>
        </p:nvSpPr>
        <p:spPr/>
        <p:txBody>
          <a:bodyPr>
            <a:normAutofit/>
          </a:bodyPr>
          <a:lstStyle/>
          <a:p>
            <a:r>
              <a:rPr lang="en-US"/>
              <a:t>Evidence-based recommendations</a:t>
            </a:r>
            <a:endParaRPr lang="en-US" dirty="0"/>
          </a:p>
        </p:txBody>
      </p:sp>
    </p:spTree>
    <p:extLst>
      <p:ext uri="{BB962C8B-B14F-4D97-AF65-F5344CB8AC3E}">
        <p14:creationId xmlns:p14="http://schemas.microsoft.com/office/powerpoint/2010/main" val="1519088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BB7AE3-B4A8-5E41-8003-5DD18A8CC740}"/>
              </a:ext>
            </a:extLst>
          </p:cNvPr>
          <p:cNvSpPr>
            <a:spLocks noGrp="1"/>
          </p:cNvSpPr>
          <p:nvPr>
            <p:ph idx="1"/>
          </p:nvPr>
        </p:nvSpPr>
        <p:spPr>
          <a:xfrm>
            <a:off x="5386039" y="1935674"/>
            <a:ext cx="5415600" cy="3600000"/>
          </a:xfrm>
        </p:spPr>
        <p:txBody>
          <a:bodyPr/>
          <a:lstStyle/>
          <a:p>
            <a:pPr eaLnBrk="1" hangingPunct="1">
              <a:spcBef>
                <a:spcPct val="0"/>
              </a:spcBef>
              <a:buFontTx/>
              <a:buNone/>
            </a:pPr>
            <a:endParaRPr lang="en-GB" altLang="en-US" sz="1200" i="1" dirty="0"/>
          </a:p>
          <a:p>
            <a:pPr indent="0" eaLnBrk="1" hangingPunct="1">
              <a:spcBef>
                <a:spcPct val="0"/>
              </a:spcBef>
              <a:buFontTx/>
              <a:buNone/>
            </a:pPr>
            <a:r>
              <a:rPr lang="en-GB" altLang="en-US" sz="2800" i="1" dirty="0"/>
              <a:t>What is the evidence to support occupational therapy in neonatal services and in early intervention?</a:t>
            </a:r>
            <a:r>
              <a:rPr lang="en-GB" altLang="en-US" sz="2800" i="1" dirty="0">
                <a:solidFill>
                  <a:srgbClr val="00B0F0"/>
                </a:solidFill>
              </a:rPr>
              <a:t> </a:t>
            </a:r>
            <a:endParaRPr lang="en-GB" altLang="en-US" sz="2800" i="1" dirty="0"/>
          </a:p>
          <a:p>
            <a:pPr marL="0" indent="0">
              <a:buNone/>
            </a:pPr>
            <a:endParaRPr lang="en-US" dirty="0"/>
          </a:p>
        </p:txBody>
      </p:sp>
      <p:sp>
        <p:nvSpPr>
          <p:cNvPr id="3" name="Title 2">
            <a:extLst>
              <a:ext uri="{FF2B5EF4-FFF2-40B4-BE49-F238E27FC236}">
                <a16:creationId xmlns:a16="http://schemas.microsoft.com/office/drawing/2014/main" id="{DBC5CB8B-394E-6342-9DA9-238B7B1EF153}"/>
              </a:ext>
            </a:extLst>
          </p:cNvPr>
          <p:cNvSpPr>
            <a:spLocks noGrp="1"/>
          </p:cNvSpPr>
          <p:nvPr>
            <p:ph type="title"/>
          </p:nvPr>
        </p:nvSpPr>
        <p:spPr/>
        <p:txBody>
          <a:bodyPr/>
          <a:lstStyle/>
          <a:p>
            <a:r>
              <a:rPr lang="en-US" dirty="0"/>
              <a:t>Practice question:</a:t>
            </a:r>
          </a:p>
        </p:txBody>
      </p:sp>
      <p:pic>
        <p:nvPicPr>
          <p:cNvPr id="6" name="Picture 5" descr="A picture containing graphical user interface&#10;&#10;Description automatically generated">
            <a:extLst>
              <a:ext uri="{FF2B5EF4-FFF2-40B4-BE49-F238E27FC236}">
                <a16:creationId xmlns:a16="http://schemas.microsoft.com/office/drawing/2014/main" id="{C3E8935E-5B83-CA97-E8EA-6B5C0F68CF49}"/>
              </a:ext>
            </a:extLst>
          </p:cNvPr>
          <p:cNvPicPr>
            <a:picLocks noChangeAspect="1"/>
          </p:cNvPicPr>
          <p:nvPr/>
        </p:nvPicPr>
        <p:blipFill>
          <a:blip r:embed="rId2"/>
          <a:stretch>
            <a:fillRect/>
          </a:stretch>
        </p:blipFill>
        <p:spPr>
          <a:xfrm>
            <a:off x="1128951" y="1559239"/>
            <a:ext cx="2818209" cy="3988121"/>
          </a:xfrm>
          <a:prstGeom prst="rect">
            <a:avLst/>
          </a:prstGeom>
        </p:spPr>
      </p:pic>
    </p:spTree>
    <p:extLst>
      <p:ext uri="{BB962C8B-B14F-4D97-AF65-F5344CB8AC3E}">
        <p14:creationId xmlns:p14="http://schemas.microsoft.com/office/powerpoint/2010/main" val="1836922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BB7AE3-B4A8-5E41-8003-5DD18A8CC740}"/>
              </a:ext>
            </a:extLst>
          </p:cNvPr>
          <p:cNvSpPr>
            <a:spLocks noGrp="1"/>
          </p:cNvSpPr>
          <p:nvPr>
            <p:ph idx="1"/>
          </p:nvPr>
        </p:nvSpPr>
        <p:spPr>
          <a:xfrm>
            <a:off x="541640" y="1935674"/>
            <a:ext cx="7599470" cy="3600000"/>
          </a:xfrm>
        </p:spPr>
        <p:txBody>
          <a:bodyPr/>
          <a:lstStyle/>
          <a:p>
            <a:pPr indent="0">
              <a:spcBef>
                <a:spcPct val="0"/>
              </a:spcBef>
              <a:buFontTx/>
              <a:buNone/>
            </a:pPr>
            <a:r>
              <a:rPr lang="en-GB"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To provide specific evidence-based recommendations which describe the</a:t>
            </a:r>
          </a:p>
          <a:p>
            <a:pPr indent="0">
              <a:spcBef>
                <a:spcPct val="0"/>
              </a:spcBef>
              <a:buFontTx/>
              <a:buNone/>
            </a:pPr>
            <a:r>
              <a:rPr lang="en-GB"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most appropriate care or action to be</a:t>
            </a:r>
          </a:p>
          <a:p>
            <a:pPr indent="0">
              <a:spcBef>
                <a:spcPct val="0"/>
              </a:spcBef>
              <a:buFontTx/>
              <a:buNone/>
            </a:pPr>
            <a:r>
              <a:rPr lang="en-GB"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taken by occupational therapists working</a:t>
            </a:r>
          </a:p>
          <a:p>
            <a:pPr indent="0">
              <a:spcBef>
                <a:spcPct val="0"/>
              </a:spcBef>
              <a:buFontTx/>
              <a:buNone/>
            </a:pPr>
            <a:r>
              <a:rPr lang="en-GB"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in neonatal services or early intervention.</a:t>
            </a:r>
            <a:endParaRPr lang="en-GB" altLang="en-US" dirty="0">
              <a:solidFill>
                <a:srgbClr val="FF0000"/>
              </a:solidFill>
              <a:latin typeface="Arial" panose="020B0604020202020204" pitchFamily="34" charset="0"/>
              <a:ea typeface="ＭＳ Ｐゴシック" panose="020B0600070205080204" pitchFamily="34" charset="-128"/>
              <a:cs typeface="Arial" panose="020B0604020202020204" pitchFamily="34" charset="0"/>
            </a:endParaRPr>
          </a:p>
          <a:p>
            <a:pPr marL="0" indent="0">
              <a:buNone/>
            </a:pPr>
            <a:endParaRPr lang="en-US" dirty="0"/>
          </a:p>
        </p:txBody>
      </p:sp>
      <p:sp>
        <p:nvSpPr>
          <p:cNvPr id="3" name="Title 2">
            <a:extLst>
              <a:ext uri="{FF2B5EF4-FFF2-40B4-BE49-F238E27FC236}">
                <a16:creationId xmlns:a16="http://schemas.microsoft.com/office/drawing/2014/main" id="{DBC5CB8B-394E-6342-9DA9-238B7B1EF153}"/>
              </a:ext>
            </a:extLst>
          </p:cNvPr>
          <p:cNvSpPr>
            <a:spLocks noGrp="1"/>
          </p:cNvSpPr>
          <p:nvPr>
            <p:ph type="title"/>
          </p:nvPr>
        </p:nvSpPr>
        <p:spPr/>
        <p:txBody>
          <a:bodyPr/>
          <a:lstStyle/>
          <a:p>
            <a:r>
              <a:rPr lang="en-US" dirty="0"/>
              <a:t>Objective of the guideline</a:t>
            </a:r>
          </a:p>
        </p:txBody>
      </p:sp>
    </p:spTree>
    <p:extLst>
      <p:ext uri="{BB962C8B-B14F-4D97-AF65-F5344CB8AC3E}">
        <p14:creationId xmlns:p14="http://schemas.microsoft.com/office/powerpoint/2010/main" val="3120341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4A54B-8F43-B54A-859F-CABB2A1E19C1}"/>
              </a:ext>
            </a:extLst>
          </p:cNvPr>
          <p:cNvSpPr>
            <a:spLocks noGrp="1"/>
          </p:cNvSpPr>
          <p:nvPr>
            <p:ph type="title"/>
          </p:nvPr>
        </p:nvSpPr>
        <p:spPr/>
        <p:txBody>
          <a:bodyPr/>
          <a:lstStyle/>
          <a:p>
            <a:r>
              <a:rPr lang="en-US" dirty="0"/>
              <a:t>Recommendation categories</a:t>
            </a:r>
            <a:endParaRPr lang="en-US"/>
          </a:p>
        </p:txBody>
      </p:sp>
      <p:sp>
        <p:nvSpPr>
          <p:cNvPr id="3" name="Content Placeholder 2">
            <a:extLst>
              <a:ext uri="{FF2B5EF4-FFF2-40B4-BE49-F238E27FC236}">
                <a16:creationId xmlns:a16="http://schemas.microsoft.com/office/drawing/2014/main" id="{C40596E4-68F2-FF47-B179-3CD2A079DEE0}"/>
              </a:ext>
            </a:extLst>
          </p:cNvPr>
          <p:cNvSpPr>
            <a:spLocks noGrp="1"/>
          </p:cNvSpPr>
          <p:nvPr>
            <p:ph idx="1"/>
          </p:nvPr>
        </p:nvSpPr>
        <p:spPr/>
        <p:txBody>
          <a:bodyPr>
            <a:normAutofit lnSpcReduction="10000"/>
          </a:bodyPr>
          <a:lstStyle/>
          <a:p>
            <a:r>
              <a:rPr lang="en-US" dirty="0"/>
              <a:t>Postural support</a:t>
            </a:r>
          </a:p>
          <a:p>
            <a:r>
              <a:rPr lang="en-US" dirty="0"/>
              <a:t>Infant feeding</a:t>
            </a:r>
          </a:p>
          <a:p>
            <a:r>
              <a:rPr lang="en-US" dirty="0"/>
              <a:t>Parent engagement</a:t>
            </a:r>
          </a:p>
          <a:p>
            <a:r>
              <a:rPr lang="en-US" dirty="0"/>
              <a:t>Parent support</a:t>
            </a:r>
          </a:p>
          <a:p>
            <a:r>
              <a:rPr lang="en-US" dirty="0"/>
              <a:t>Identifying developmental concerns</a:t>
            </a:r>
          </a:p>
          <a:p>
            <a:r>
              <a:rPr lang="en-US" dirty="0"/>
              <a:t>Early intervention</a:t>
            </a:r>
          </a:p>
          <a:p>
            <a:endParaRPr lang="en-US"/>
          </a:p>
        </p:txBody>
      </p:sp>
      <p:sp>
        <p:nvSpPr>
          <p:cNvPr id="4" name="Content Placeholder 3">
            <a:extLst>
              <a:ext uri="{FF2B5EF4-FFF2-40B4-BE49-F238E27FC236}">
                <a16:creationId xmlns:a16="http://schemas.microsoft.com/office/drawing/2014/main" id="{7F82CB72-6DF5-C147-A1AC-AE269ADCFD16}"/>
              </a:ext>
            </a:extLst>
          </p:cNvPr>
          <p:cNvSpPr>
            <a:spLocks noGrp="1"/>
          </p:cNvSpPr>
          <p:nvPr>
            <p:ph idx="13"/>
          </p:nvPr>
        </p:nvSpPr>
        <p:spPr/>
        <p:txBody>
          <a:bodyPr/>
          <a:lstStyle/>
          <a:p>
            <a:r>
              <a:rPr lang="en-US" dirty="0"/>
              <a:t>Occupation-based assessment</a:t>
            </a:r>
          </a:p>
          <a:p>
            <a:r>
              <a:rPr lang="en-US" dirty="0"/>
              <a:t>Developmentally supportive care</a:t>
            </a:r>
          </a:p>
          <a:p>
            <a:r>
              <a:rPr lang="en-US" dirty="0"/>
              <a:t>Pain management</a:t>
            </a:r>
          </a:p>
          <a:p>
            <a:r>
              <a:rPr lang="en-US" dirty="0"/>
              <a:t>Skin-to-skin (kangaroo) care</a:t>
            </a:r>
          </a:p>
          <a:p>
            <a:r>
              <a:rPr lang="en-US" dirty="0"/>
              <a:t>Touch</a:t>
            </a:r>
          </a:p>
          <a:p>
            <a:endParaRPr lang="en-US"/>
          </a:p>
        </p:txBody>
      </p:sp>
    </p:spTree>
    <p:extLst>
      <p:ext uri="{BB962C8B-B14F-4D97-AF65-F5344CB8AC3E}">
        <p14:creationId xmlns:p14="http://schemas.microsoft.com/office/powerpoint/2010/main" val="2905158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0255C3F-9F3F-C996-1CC5-A34F072009EF}"/>
              </a:ext>
            </a:extLst>
          </p:cNvPr>
          <p:cNvPicPr>
            <a:picLocks noGrp="1" noChangeAspect="1"/>
          </p:cNvPicPr>
          <p:nvPr>
            <p:ph idx="1"/>
          </p:nvPr>
        </p:nvPicPr>
        <p:blipFill rotWithShape="1">
          <a:blip r:embed="rId3"/>
          <a:srcRect l="21233" t="32242" r="45742" b="29003"/>
          <a:stretch/>
        </p:blipFill>
        <p:spPr>
          <a:xfrm>
            <a:off x="133156" y="510018"/>
            <a:ext cx="9315644" cy="6149172"/>
          </a:xfrm>
        </p:spPr>
      </p:pic>
    </p:spTree>
    <p:extLst>
      <p:ext uri="{BB962C8B-B14F-4D97-AF65-F5344CB8AC3E}">
        <p14:creationId xmlns:p14="http://schemas.microsoft.com/office/powerpoint/2010/main" val="3364438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1722B2-D4F8-058D-D02F-6561896E85B0}"/>
              </a:ext>
            </a:extLst>
          </p:cNvPr>
          <p:cNvPicPr>
            <a:picLocks noChangeAspect="1"/>
          </p:cNvPicPr>
          <p:nvPr/>
        </p:nvPicPr>
        <p:blipFill rotWithShape="1">
          <a:blip r:embed="rId3"/>
          <a:srcRect l="21110" t="36790" r="45696" b="33828"/>
          <a:stretch/>
        </p:blipFill>
        <p:spPr>
          <a:xfrm>
            <a:off x="361863" y="1327671"/>
            <a:ext cx="9882804" cy="4920729"/>
          </a:xfrm>
          <a:prstGeom prst="rect">
            <a:avLst/>
          </a:prstGeom>
        </p:spPr>
      </p:pic>
    </p:spTree>
    <p:extLst>
      <p:ext uri="{BB962C8B-B14F-4D97-AF65-F5344CB8AC3E}">
        <p14:creationId xmlns:p14="http://schemas.microsoft.com/office/powerpoint/2010/main" val="2034801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F59F85-97D5-DCC1-6F67-37D34EB9DD16}"/>
              </a:ext>
            </a:extLst>
          </p:cNvPr>
          <p:cNvPicPr>
            <a:picLocks noChangeAspect="1"/>
          </p:cNvPicPr>
          <p:nvPr/>
        </p:nvPicPr>
        <p:blipFill rotWithShape="1">
          <a:blip r:embed="rId3"/>
          <a:srcRect l="21527" t="22222" r="45418" b="34074"/>
          <a:stretch/>
        </p:blipFill>
        <p:spPr>
          <a:xfrm>
            <a:off x="116624" y="134832"/>
            <a:ext cx="8858043" cy="6587704"/>
          </a:xfrm>
          <a:prstGeom prst="rect">
            <a:avLst/>
          </a:prstGeom>
        </p:spPr>
      </p:pic>
    </p:spTree>
    <p:extLst>
      <p:ext uri="{BB962C8B-B14F-4D97-AF65-F5344CB8AC3E}">
        <p14:creationId xmlns:p14="http://schemas.microsoft.com/office/powerpoint/2010/main" val="4056851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9ABE5B-89F8-DF62-353D-2FC6F9A59EE9}"/>
              </a:ext>
            </a:extLst>
          </p:cNvPr>
          <p:cNvPicPr>
            <a:picLocks noChangeAspect="1"/>
          </p:cNvPicPr>
          <p:nvPr/>
        </p:nvPicPr>
        <p:blipFill rotWithShape="1">
          <a:blip r:embed="rId3"/>
          <a:srcRect l="29723" t="30864" r="37361" b="36790"/>
          <a:stretch/>
        </p:blipFill>
        <p:spPr>
          <a:xfrm>
            <a:off x="297045" y="1168398"/>
            <a:ext cx="9558156" cy="5283201"/>
          </a:xfrm>
          <a:prstGeom prst="rect">
            <a:avLst/>
          </a:prstGeom>
        </p:spPr>
      </p:pic>
    </p:spTree>
    <p:extLst>
      <p:ext uri="{BB962C8B-B14F-4D97-AF65-F5344CB8AC3E}">
        <p14:creationId xmlns:p14="http://schemas.microsoft.com/office/powerpoint/2010/main" val="610723375"/>
      </p:ext>
    </p:extLst>
  </p:cSld>
  <p:clrMapOvr>
    <a:masterClrMapping/>
  </p:clrMapOvr>
</p:sld>
</file>

<file path=ppt/theme/theme1.xml><?xml version="1.0" encoding="utf-8"?>
<a:theme xmlns:a="http://schemas.openxmlformats.org/drawingml/2006/main" name="Office Theme">
  <a:themeElements>
    <a:clrScheme name="RCOT Colours">
      <a:dk1>
        <a:srgbClr val="003B4C"/>
      </a:dk1>
      <a:lt1>
        <a:srgbClr val="FFFFFF"/>
      </a:lt1>
      <a:dk2>
        <a:srgbClr val="6F34A3"/>
      </a:dk2>
      <a:lt2>
        <a:srgbClr val="43CFB5"/>
      </a:lt2>
      <a:accent1>
        <a:srgbClr val="E7705D"/>
      </a:accent1>
      <a:accent2>
        <a:srgbClr val="7EE1E8"/>
      </a:accent2>
      <a:accent3>
        <a:srgbClr val="7474DE"/>
      </a:accent3>
      <a:accent4>
        <a:srgbClr val="F7E64C"/>
      </a:accent4>
      <a:accent5>
        <a:srgbClr val="FFC2E0"/>
      </a:accent5>
      <a:accent6>
        <a:srgbClr val="61616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OT Standard PowerPoint Template  -  Read-Only" id="{0B90A607-0980-4992-A43E-3FFE4A15E19A}" vid="{CDDCF5E3-B4FF-4FDF-A260-7C577F2979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01bce64-ad0b-4143-877a-f6e7ccdf697d">
      <Terms xmlns="http://schemas.microsoft.com/office/infopath/2007/PartnerControls"/>
    </lcf76f155ced4ddcb4097134ff3c332f>
    <TaxCatchAll xmlns="bcca6526-e802-4175-b949-1c7e3f94d86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F819C0103728438125F29459418C87" ma:contentTypeVersion="16" ma:contentTypeDescription="Create a new document." ma:contentTypeScope="" ma:versionID="81ce29c664c73846b3dfff9fefbf5455">
  <xsd:schema xmlns:xsd="http://www.w3.org/2001/XMLSchema" xmlns:xs="http://www.w3.org/2001/XMLSchema" xmlns:p="http://schemas.microsoft.com/office/2006/metadata/properties" xmlns:ns2="301bce64-ad0b-4143-877a-f6e7ccdf697d" xmlns:ns3="bcca6526-e802-4175-b949-1c7e3f94d86c" targetNamespace="http://schemas.microsoft.com/office/2006/metadata/properties" ma:root="true" ma:fieldsID="e6550f13854958328ffe6c06069bb8a9" ns2:_="" ns3:_="">
    <xsd:import namespace="301bce64-ad0b-4143-877a-f6e7ccdf697d"/>
    <xsd:import namespace="bcca6526-e802-4175-b949-1c7e3f94d86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1bce64-ad0b-4143-877a-f6e7ccdf69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61192ce-d741-42f0-bf32-2e964c76fe00"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ca6526-e802-4175-b949-1c7e3f94d86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7ed3c7d-e252-42df-9bad-4730696d64c7}" ma:internalName="TaxCatchAll" ma:showField="CatchAllData" ma:web="bcca6526-e802-4175-b949-1c7e3f94d8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7DB48C-4F6F-439C-AA51-FE31BBE51626}">
  <ds:schemaRefs>
    <ds:schemaRef ds:uri="http://purl.org/dc/terms/"/>
    <ds:schemaRef ds:uri="http://purl.org/dc/dcmitype/"/>
    <ds:schemaRef ds:uri="http://purl.org/dc/elements/1.1/"/>
    <ds:schemaRef ds:uri="http://schemas.microsoft.com/office/2006/metadata/properties"/>
    <ds:schemaRef ds:uri="http://schemas.microsoft.com/office/infopath/2007/PartnerControls"/>
    <ds:schemaRef ds:uri="bcca6526-e802-4175-b949-1c7e3f94d86c"/>
    <ds:schemaRef ds:uri="http://schemas.microsoft.com/office/2006/documentManagement/types"/>
    <ds:schemaRef ds:uri="http://schemas.openxmlformats.org/package/2006/metadata/core-properties"/>
    <ds:schemaRef ds:uri="301bce64-ad0b-4143-877a-f6e7ccdf697d"/>
    <ds:schemaRef ds:uri="http://www.w3.org/XML/1998/namespace"/>
  </ds:schemaRefs>
</ds:datastoreItem>
</file>

<file path=customXml/itemProps2.xml><?xml version="1.0" encoding="utf-8"?>
<ds:datastoreItem xmlns:ds="http://schemas.openxmlformats.org/officeDocument/2006/customXml" ds:itemID="{B8CB471C-CB5B-47FB-AC57-250BF8B7AB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1bce64-ad0b-4143-877a-f6e7ccdf697d"/>
    <ds:schemaRef ds:uri="bcca6526-e802-4175-b949-1c7e3f94d8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C69AD4-0303-473D-B4DC-F961E84C28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RCOT Standard PowerPoint Template</Template>
  <TotalTime>330</TotalTime>
  <Words>1194</Words>
  <Application>Microsoft Office PowerPoint</Application>
  <PresentationFormat>Widescreen</PresentationFormat>
  <Paragraphs>137</Paragraphs>
  <Slides>28</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Open Sans</vt:lpstr>
      <vt:lpstr>Times New Roman</vt:lpstr>
      <vt:lpstr>Office Theme</vt:lpstr>
      <vt:lpstr>Occupational therapy in neonatal services and early intervention Second edition</vt:lpstr>
      <vt:lpstr>Learning outcomes</vt:lpstr>
      <vt:lpstr>Practice question:</vt:lpstr>
      <vt:lpstr>Objective of the guideline</vt:lpstr>
      <vt:lpstr>Recommendation categories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Impact of the guideline for you: the practitioner</vt:lpstr>
      <vt:lpstr>Impact of the guideline for managers</vt:lpstr>
      <vt:lpstr>Case study example   Insert a local case study example here and support a discussion of the application of the guideline.</vt:lpstr>
      <vt:lpstr>Guideline resources</vt:lpstr>
      <vt:lpstr>PowerPoint Presentation</vt:lpstr>
      <vt:lpstr>Methodology information  </vt:lpstr>
      <vt:lpstr>Methodology</vt:lpstr>
      <vt:lpstr>Evidence-based 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Angie Thompson</dc:creator>
  <cp:lastModifiedBy>Angie Thompson</cp:lastModifiedBy>
  <cp:revision>7</cp:revision>
  <cp:lastPrinted>2022-01-04T14:29:51Z</cp:lastPrinted>
  <dcterms:created xsi:type="dcterms:W3CDTF">2022-08-30T11:24:34Z</dcterms:created>
  <dcterms:modified xsi:type="dcterms:W3CDTF">2022-09-09T14:00:26Z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0x0101009DF819C0103728438125F29459418C87</vt:lpwstr>
  </property>
  <property fmtid="{D5CDD505-2E9C-101B-9397-08002B2CF9AE}" pid="3" name="MediaServiceImageTags">
    <vt:lpwstr/>
  </property>
</Properties>
</file>