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535_314466B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460_FAAE3BF0.xml" ContentType="application/vnd.ms-powerpoint.comment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4"/>
    <p:sldMasterId id="2147484411" r:id="rId5"/>
    <p:sldMasterId id="2147483702" r:id="rId6"/>
    <p:sldMasterId id="2147483648" r:id="rId7"/>
  </p:sldMasterIdLst>
  <p:notesMasterIdLst>
    <p:notesMasterId r:id="rId38"/>
  </p:notesMasterIdLst>
  <p:sldIdLst>
    <p:sldId id="265" r:id="rId8"/>
    <p:sldId id="1340" r:id="rId9"/>
    <p:sldId id="1356" r:id="rId10"/>
    <p:sldId id="1117" r:id="rId11"/>
    <p:sldId id="1352" r:id="rId12"/>
    <p:sldId id="1116" r:id="rId13"/>
    <p:sldId id="1359" r:id="rId14"/>
    <p:sldId id="1333" r:id="rId15"/>
    <p:sldId id="1120" r:id="rId16"/>
    <p:sldId id="1328" r:id="rId17"/>
    <p:sldId id="1321" r:id="rId18"/>
    <p:sldId id="1329" r:id="rId19"/>
    <p:sldId id="1360" r:id="rId20"/>
    <p:sldId id="1347" r:id="rId21"/>
    <p:sldId id="1363" r:id="rId22"/>
    <p:sldId id="1341" r:id="rId23"/>
    <p:sldId id="1342" r:id="rId24"/>
    <p:sldId id="1343" r:id="rId25"/>
    <p:sldId id="1344" r:id="rId26"/>
    <p:sldId id="1345" r:id="rId27"/>
    <p:sldId id="1346" r:id="rId28"/>
    <p:sldId id="1350" r:id="rId29"/>
    <p:sldId id="1364" r:id="rId30"/>
    <p:sldId id="1362" r:id="rId31"/>
    <p:sldId id="1351" r:id="rId32"/>
    <p:sldId id="1357" r:id="rId33"/>
    <p:sldId id="1358" r:id="rId34"/>
    <p:sldId id="1361" r:id="rId35"/>
    <p:sldId id="1354" r:id="rId36"/>
    <p:sldId id="1327"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F7826-F986-921B-D565-76CC2830F362}" name="Dr Elizabeth  Taylor" initials="ET" userId="S::Elizabeth.Taylor@rcot.co.uk::15aadc53-ab9d-498a-895e-202714befd1c" providerId="AD"/>
  <p188:author id="{53D5522D-859D-9BD1-193C-F0D754149C2E}" name="Joe Brunwin" initials="JB" userId="S::joseph.brunwin@rcot.co.uk::24e6d67e-6513-4cf8-bec4-fb75889ca6aa" providerId="AD"/>
  <p188:author id="{C53A8C50-EDE2-7151-85CF-C7222289DA40}" name="Claudia Anderson" initials="CA" userId="S::claudia.anderson@rcot.co.uk::fefe9c62-1ba0-4123-b1e7-bd629bec7506" providerId="AD"/>
  <p188:author id="{D6435269-3658-2EE7-D0D7-2F8CCD16BC2A}" name="Ruth Mullan" initials="RM" userId="S::Ruth.Mullan@rcot.co.uk::0caffbfe-422c-4681-909b-27e1595b51e4" providerId="AD"/>
  <p188:author id="{B4C7216D-5FDE-AF66-2468-A7EE9E165F1F}" name="Claudia Anderson" initials="" userId="S::Claudia.Anderson@rcot.co.uk::fefe9c62-1ba0-4123-b1e7-bd629bec7506" providerId="AD"/>
  <p188:author id="{C011CE7A-9CEB-403F-713A-02CC402300F2}" name="Pav Sangha" initials="" userId="S::Pav.Sangha@rcot.co.uk::8d28bdd6-3ddc-4cca-b237-f9068d6779aa" providerId="AD"/>
  <p188:author id="{CE12747F-0224-6337-61DE-9703789B3DC2}" name="Sheetal Girdhari" initials="SG" userId="S::sheetal.girdhari@rcot.co.uk::71c52067-8b46-419e-84ea-fd31f61895af" providerId="AD"/>
  <p188:author id="{D742418F-9F2D-2A46-B15A-5319535A9EA7}" name="Carolyn Hay" initials="CH" userId="S::Carolyn.Hay@rcot.co.uk::17305b9f-bf7d-409d-8633-b295f33ae572" providerId="AD"/>
  <p188:author id="{626CBC98-C57F-0E86-B4C1-58A7CB51353F}" name="Pav Sangha" initials="PS" userId="S::pav.sangha@rcot.co.uk::8d28bdd6-3ddc-4cca-b237-f9068d6779aa" providerId="AD"/>
  <p188:author id="{ED264E9C-E89F-E75A-1B6E-DB95CF1DC955}" name="Emma Grover" initials="EG" userId="S::emma.grover@rcot.co.uk::1d60a650-9ac7-4e9a-877b-7a0ea3fbda43" providerId="AD"/>
  <p188:author id="{C6459E9E-643C-285E-D22C-D772193B4217}" name="Noah Pesci" initials="" userId="S::Noah.Pesci@rcot.co.uk::da915a73-40f6-4b1a-b7ee-74a218b21081" providerId="AD"/>
  <p188:author id="{F98667A4-53D2-F343-703E-1A03B442CC80}" name="Christina Fuentes Tibbitt" initials="CF" userId="S::christina.tibbitt@rcot.co.uk::5c093377-7342-4374-b34e-2400b70cf536" providerId="AD"/>
  <p188:author id="{4D9076A5-9695-14D3-EF5C-4931AC852A03}" name="Emma Grover" initials="" userId="S::Emma.Grover@rcot.co.uk::1d60a650-9ac7-4e9a-877b-7a0ea3fbda43" providerId="AD"/>
  <p188:author id="{C3DBCCAB-A55E-6066-545B-816FCDEEFBC9}" name="Thea Healy" initials="TH" userId="S::Thea.Healy@rcot.co.uk::a019e206-9d22-4ab7-82f3-e35c6c9e18ab" providerId="AD"/>
  <p188:author id="{CC51EFB7-27F9-DBBA-C7A2-2E8981E08D77}" name="Alice Ford-Smith" initials="AF" userId="S::alice.ford-smith@rcot.co.uk::e156c5d4-b0be-4dcc-86f1-72bb79f1da77" providerId="AD"/>
  <p188:author id="{342CE8CD-3F51-C6F2-28D2-4E6954908F86}" name="Dr Nikki Daniels" initials="ND" userId="S::nikki.daniels@rcot.co.uk::b693936a-5f8f-40ef-9327-af634d6b4138" providerId="AD"/>
  <p188:author id="{D258CBD3-1F46-5DB9-FE01-3FD30EC9F8B5}" name="Angie Thompson" initials="AT" userId="S::angie.thompson@rcot.co.uk::9ea5a8c9-a427-4163-a9f8-b5d3a49b8c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DF"/>
    <a:srgbClr val="43CFB5"/>
    <a:srgbClr val="180363"/>
    <a:srgbClr val="7EE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DE417-AB01-1352-2B26-6297FA8CFB92}" v="1" dt="2025-05-19T10:45:33.967"/>
    <p1510:client id="{0BD9745B-B6D4-F835-489F-E35B8304553A}" v="2" dt="2025-05-19T10:30:43.486"/>
    <p1510:client id="{A9445C69-159B-4594-8925-F3A203EE7DA7}" v="64" dt="2025-05-18T18:33:00.534"/>
    <p1510:client id="{D9A30020-54C6-4443-89A0-347A27096528}" v="66" dt="2025-05-19T09:50:22.557"/>
    <p1510:client id="{EB5E8747-4C22-4F6B-9EC0-9CC7F68234A8}" v="40" dt="2025-05-19T10:40:31.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Nikki Daniels" userId="b693936a-5f8f-40ef-9327-af634d6b4138" providerId="ADAL" clId="{EB5E8747-4C22-4F6B-9EC0-9CC7F68234A8}"/>
    <pc:docChg chg="undo custSel addSld delSld modSld sldOrd">
      <pc:chgData name="Dr Nikki Daniels" userId="b693936a-5f8f-40ef-9327-af634d6b4138" providerId="ADAL" clId="{EB5E8747-4C22-4F6B-9EC0-9CC7F68234A8}" dt="2025-05-19T10:40:31.430" v="2318" actId="20577"/>
      <pc:docMkLst>
        <pc:docMk/>
      </pc:docMkLst>
      <pc:sldChg chg="mod ord modShow">
        <pc:chgData name="Dr Nikki Daniels" userId="b693936a-5f8f-40ef-9327-af634d6b4138" providerId="ADAL" clId="{EB5E8747-4C22-4F6B-9EC0-9CC7F68234A8}" dt="2025-05-19T10:21:05.786" v="2281" actId="729"/>
        <pc:sldMkLst>
          <pc:docMk/>
          <pc:sldMk cId="3200890117" sldId="1116"/>
        </pc:sldMkLst>
      </pc:sldChg>
      <pc:sldChg chg="modSp mod">
        <pc:chgData name="Dr Nikki Daniels" userId="b693936a-5f8f-40ef-9327-af634d6b4138" providerId="ADAL" clId="{EB5E8747-4C22-4F6B-9EC0-9CC7F68234A8}" dt="2025-05-13T15:16:30.300" v="964" actId="948"/>
        <pc:sldMkLst>
          <pc:docMk/>
          <pc:sldMk cId="2941933496" sldId="1117"/>
        </pc:sldMkLst>
        <pc:spChg chg="mod">
          <ac:chgData name="Dr Nikki Daniels" userId="b693936a-5f8f-40ef-9327-af634d6b4138" providerId="ADAL" clId="{EB5E8747-4C22-4F6B-9EC0-9CC7F68234A8}" dt="2025-05-13T15:16:30.300" v="964" actId="948"/>
          <ac:spMkLst>
            <pc:docMk/>
            <pc:sldMk cId="2941933496" sldId="1117"/>
            <ac:spMk id="4" creationId="{82C1C534-CCA0-12C0-F8D2-2A590A03063C}"/>
          </ac:spMkLst>
        </pc:spChg>
      </pc:sldChg>
      <pc:sldChg chg="del">
        <pc:chgData name="Dr Nikki Daniels" userId="b693936a-5f8f-40ef-9327-af634d6b4138" providerId="ADAL" clId="{EB5E8747-4C22-4F6B-9EC0-9CC7F68234A8}" dt="2025-05-13T15:13:08.087" v="640" actId="2696"/>
        <pc:sldMkLst>
          <pc:docMk/>
          <pc:sldMk cId="3878196789" sldId="1326"/>
        </pc:sldMkLst>
      </pc:sldChg>
      <pc:sldChg chg="modSp mod ord">
        <pc:chgData name="Dr Nikki Daniels" userId="b693936a-5f8f-40ef-9327-af634d6b4138" providerId="ADAL" clId="{EB5E8747-4C22-4F6B-9EC0-9CC7F68234A8}" dt="2025-05-14T15:59:31.730" v="1664"/>
        <pc:sldMkLst>
          <pc:docMk/>
          <pc:sldMk cId="145883115" sldId="1340"/>
        </pc:sldMkLst>
        <pc:spChg chg="mod">
          <ac:chgData name="Dr Nikki Daniels" userId="b693936a-5f8f-40ef-9327-af634d6b4138" providerId="ADAL" clId="{EB5E8747-4C22-4F6B-9EC0-9CC7F68234A8}" dt="2025-05-13T15:18:19.165" v="1030" actId="27636"/>
          <ac:spMkLst>
            <pc:docMk/>
            <pc:sldMk cId="145883115" sldId="1340"/>
            <ac:spMk id="2" creationId="{3019688E-B9DD-F4AF-E875-71B3F2A5EEC7}"/>
          </ac:spMkLst>
        </pc:spChg>
      </pc:sldChg>
      <pc:sldChg chg="addSp delSp mod">
        <pc:chgData name="Dr Nikki Daniels" userId="b693936a-5f8f-40ef-9327-af634d6b4138" providerId="ADAL" clId="{EB5E8747-4C22-4F6B-9EC0-9CC7F68234A8}" dt="2025-05-14T15:39:59.289" v="1166" actId="22"/>
        <pc:sldMkLst>
          <pc:docMk/>
          <pc:sldMk cId="1982936545" sldId="1351"/>
        </pc:sldMkLst>
      </pc:sldChg>
      <pc:sldChg chg="modSp add mod ord">
        <pc:chgData name="Dr Nikki Daniels" userId="b693936a-5f8f-40ef-9327-af634d6b4138" providerId="ADAL" clId="{EB5E8747-4C22-4F6B-9EC0-9CC7F68234A8}" dt="2025-05-19T10:21:20.442" v="2286" actId="20577"/>
        <pc:sldMkLst>
          <pc:docMk/>
          <pc:sldMk cId="2672715146" sldId="1352"/>
        </pc:sldMkLst>
        <pc:spChg chg="mod">
          <ac:chgData name="Dr Nikki Daniels" userId="b693936a-5f8f-40ef-9327-af634d6b4138" providerId="ADAL" clId="{EB5E8747-4C22-4F6B-9EC0-9CC7F68234A8}" dt="2025-05-19T10:21:20.442" v="2286" actId="20577"/>
          <ac:spMkLst>
            <pc:docMk/>
            <pc:sldMk cId="2672715146" sldId="1352"/>
            <ac:spMk id="3" creationId="{2145C6C9-B384-736B-537F-D75F5FA0C555}"/>
          </ac:spMkLst>
        </pc:spChg>
      </pc:sldChg>
      <pc:sldChg chg="addSp modSp new del mod ord">
        <pc:chgData name="Dr Nikki Daniels" userId="b693936a-5f8f-40ef-9327-af634d6b4138" providerId="ADAL" clId="{EB5E8747-4C22-4F6B-9EC0-9CC7F68234A8}" dt="2025-05-14T16:15:36.625" v="2275" actId="2696"/>
        <pc:sldMkLst>
          <pc:docMk/>
          <pc:sldMk cId="93560272" sldId="1353"/>
        </pc:sldMkLst>
      </pc:sldChg>
      <pc:sldChg chg="modSp add mod">
        <pc:chgData name="Dr Nikki Daniels" userId="b693936a-5f8f-40ef-9327-af634d6b4138" providerId="ADAL" clId="{EB5E8747-4C22-4F6B-9EC0-9CC7F68234A8}" dt="2025-05-12T15:06:12.845" v="639" actId="20577"/>
        <pc:sldMkLst>
          <pc:docMk/>
          <pc:sldMk cId="1985594383" sldId="1354"/>
        </pc:sldMkLst>
        <pc:spChg chg="mod">
          <ac:chgData name="Dr Nikki Daniels" userId="b693936a-5f8f-40ef-9327-af634d6b4138" providerId="ADAL" clId="{EB5E8747-4C22-4F6B-9EC0-9CC7F68234A8}" dt="2025-05-12T15:06:12.845" v="639" actId="20577"/>
          <ac:spMkLst>
            <pc:docMk/>
            <pc:sldMk cId="1985594383" sldId="1354"/>
            <ac:spMk id="2" creationId="{E1D88D8D-707F-2922-EC02-AB6A6DC6F291}"/>
          </ac:spMkLst>
        </pc:spChg>
        <pc:graphicFrameChg chg="mod">
          <ac:chgData name="Dr Nikki Daniels" userId="b693936a-5f8f-40ef-9327-af634d6b4138" providerId="ADAL" clId="{EB5E8747-4C22-4F6B-9EC0-9CC7F68234A8}" dt="2025-05-12T15:06:06.845" v="638" actId="20577"/>
          <ac:graphicFrameMkLst>
            <pc:docMk/>
            <pc:sldMk cId="1985594383" sldId="1354"/>
            <ac:graphicFrameMk id="5" creationId="{5C8BBBE4-70D6-2CED-A5F7-C86BD60C5B5D}"/>
          </ac:graphicFrameMkLst>
        </pc:graphicFrameChg>
      </pc:sldChg>
      <pc:sldChg chg="modSp new mod">
        <pc:chgData name="Dr Nikki Daniels" userId="b693936a-5f8f-40ef-9327-af634d6b4138" providerId="ADAL" clId="{EB5E8747-4C22-4F6B-9EC0-9CC7F68234A8}" dt="2025-05-13T15:14:52.580" v="956" actId="20577"/>
        <pc:sldMkLst>
          <pc:docMk/>
          <pc:sldMk cId="1817012938" sldId="1355"/>
        </pc:sldMkLst>
      </pc:sldChg>
      <pc:sldChg chg="addSp delSp modSp new mod ord modClrScheme chgLayout">
        <pc:chgData name="Dr Nikki Daniels" userId="b693936a-5f8f-40ef-9327-af634d6b4138" providerId="ADAL" clId="{EB5E8747-4C22-4F6B-9EC0-9CC7F68234A8}" dt="2025-05-19T09:41:02.527" v="2278" actId="20577"/>
        <pc:sldMkLst>
          <pc:docMk/>
          <pc:sldMk cId="1760397095" sldId="1356"/>
        </pc:sldMkLst>
        <pc:spChg chg="add mod ord">
          <ac:chgData name="Dr Nikki Daniels" userId="b693936a-5f8f-40ef-9327-af634d6b4138" providerId="ADAL" clId="{EB5E8747-4C22-4F6B-9EC0-9CC7F68234A8}" dt="2025-05-13T15:17:07.176" v="983" actId="20577"/>
          <ac:spMkLst>
            <pc:docMk/>
            <pc:sldMk cId="1760397095" sldId="1356"/>
            <ac:spMk id="3" creationId="{FCC863C9-F706-91ED-8C5D-FAE7DD34211C}"/>
          </ac:spMkLst>
        </pc:spChg>
        <pc:spChg chg="add mod">
          <ac:chgData name="Dr Nikki Daniels" userId="b693936a-5f8f-40ef-9327-af634d6b4138" providerId="ADAL" clId="{EB5E8747-4C22-4F6B-9EC0-9CC7F68234A8}" dt="2025-05-19T09:41:02.527" v="2278" actId="20577"/>
          <ac:spMkLst>
            <pc:docMk/>
            <pc:sldMk cId="1760397095" sldId="1356"/>
            <ac:spMk id="4" creationId="{49EF8C11-4956-347A-7113-511E410C5C74}"/>
          </ac:spMkLst>
        </pc:spChg>
      </pc:sldChg>
      <pc:sldChg chg="addSp delSp modSp new mod modClrScheme chgLayout">
        <pc:chgData name="Dr Nikki Daniels" userId="b693936a-5f8f-40ef-9327-af634d6b4138" providerId="ADAL" clId="{EB5E8747-4C22-4F6B-9EC0-9CC7F68234A8}" dt="2025-05-14T15:41:18.395" v="1174" actId="1076"/>
        <pc:sldMkLst>
          <pc:docMk/>
          <pc:sldMk cId="3453455255" sldId="1357"/>
        </pc:sldMkLst>
        <pc:spChg chg="add mod ord">
          <ac:chgData name="Dr Nikki Daniels" userId="b693936a-5f8f-40ef-9327-af634d6b4138" providerId="ADAL" clId="{EB5E8747-4C22-4F6B-9EC0-9CC7F68234A8}" dt="2025-05-14T15:41:08.758" v="1173"/>
          <ac:spMkLst>
            <pc:docMk/>
            <pc:sldMk cId="3453455255" sldId="1357"/>
            <ac:spMk id="5" creationId="{A647A670-55EB-7B2E-1D22-625C391D9601}"/>
          </ac:spMkLst>
        </pc:spChg>
        <pc:picChg chg="add mod ord">
          <ac:chgData name="Dr Nikki Daniels" userId="b693936a-5f8f-40ef-9327-af634d6b4138" providerId="ADAL" clId="{EB5E8747-4C22-4F6B-9EC0-9CC7F68234A8}" dt="2025-05-14T15:41:18.395" v="1174" actId="1076"/>
          <ac:picMkLst>
            <pc:docMk/>
            <pc:sldMk cId="3453455255" sldId="1357"/>
            <ac:picMk id="8" creationId="{AB2EDBE4-858C-4EC5-3A1C-68565CEA5899}"/>
          </ac:picMkLst>
        </pc:picChg>
      </pc:sldChg>
      <pc:sldChg chg="addSp delSp modSp new mod">
        <pc:chgData name="Dr Nikki Daniels" userId="b693936a-5f8f-40ef-9327-af634d6b4138" providerId="ADAL" clId="{EB5E8747-4C22-4F6B-9EC0-9CC7F68234A8}" dt="2025-05-19T10:35:59.919" v="2288" actId="14100"/>
        <pc:sldMkLst>
          <pc:docMk/>
          <pc:sldMk cId="1423700733" sldId="1358"/>
        </pc:sldMkLst>
        <pc:spChg chg="mod">
          <ac:chgData name="Dr Nikki Daniels" userId="b693936a-5f8f-40ef-9327-af634d6b4138" providerId="ADAL" clId="{EB5E8747-4C22-4F6B-9EC0-9CC7F68234A8}" dt="2025-05-19T10:35:55.990" v="2287" actId="14100"/>
          <ac:spMkLst>
            <pc:docMk/>
            <pc:sldMk cId="1423700733" sldId="1358"/>
            <ac:spMk id="2" creationId="{E3887BA3-757C-B691-06AD-4A3DBA8FE67B}"/>
          </ac:spMkLst>
        </pc:spChg>
        <pc:spChg chg="mod">
          <ac:chgData name="Dr Nikki Daniels" userId="b693936a-5f8f-40ef-9327-af634d6b4138" providerId="ADAL" clId="{EB5E8747-4C22-4F6B-9EC0-9CC7F68234A8}" dt="2025-05-14T15:43:38.320" v="1202" actId="20577"/>
          <ac:spMkLst>
            <pc:docMk/>
            <pc:sldMk cId="1423700733" sldId="1358"/>
            <ac:spMk id="3" creationId="{470DB737-8191-605E-58CB-87E6F9997C86}"/>
          </ac:spMkLst>
        </pc:spChg>
        <pc:spChg chg="mod">
          <ac:chgData name="Dr Nikki Daniels" userId="b693936a-5f8f-40ef-9327-af634d6b4138" providerId="ADAL" clId="{EB5E8747-4C22-4F6B-9EC0-9CC7F68234A8}" dt="2025-05-19T10:35:59.919" v="2288" actId="14100"/>
          <ac:spMkLst>
            <pc:docMk/>
            <pc:sldMk cId="1423700733" sldId="1358"/>
            <ac:spMk id="4" creationId="{19CB13C8-9897-B65E-3B2C-0CEEA4E2222D}"/>
          </ac:spMkLst>
        </pc:spChg>
        <pc:spChg chg="add mod">
          <ac:chgData name="Dr Nikki Daniels" userId="b693936a-5f8f-40ef-9327-af634d6b4138" providerId="ADAL" clId="{EB5E8747-4C22-4F6B-9EC0-9CC7F68234A8}" dt="2025-05-14T15:50:27.933" v="1312" actId="1076"/>
          <ac:spMkLst>
            <pc:docMk/>
            <pc:sldMk cId="1423700733" sldId="1358"/>
            <ac:spMk id="6" creationId="{AE9BFA4F-5CC4-89CA-3A61-CC6B8D5CD90E}"/>
          </ac:spMkLst>
        </pc:spChg>
        <pc:spChg chg="add mod">
          <ac:chgData name="Dr Nikki Daniels" userId="b693936a-5f8f-40ef-9327-af634d6b4138" providerId="ADAL" clId="{EB5E8747-4C22-4F6B-9EC0-9CC7F68234A8}" dt="2025-05-14T15:50:31.046" v="1313" actId="1076"/>
          <ac:spMkLst>
            <pc:docMk/>
            <pc:sldMk cId="1423700733" sldId="1358"/>
            <ac:spMk id="7" creationId="{B3CCC8FE-3A23-2424-3F6F-C0AD045A2A77}"/>
          </ac:spMkLst>
        </pc:spChg>
        <pc:picChg chg="add mod">
          <ac:chgData name="Dr Nikki Daniels" userId="b693936a-5f8f-40ef-9327-af634d6b4138" providerId="ADAL" clId="{EB5E8747-4C22-4F6B-9EC0-9CC7F68234A8}" dt="2025-05-14T15:50:33.604" v="1314" actId="1076"/>
          <ac:picMkLst>
            <pc:docMk/>
            <pc:sldMk cId="1423700733" sldId="1358"/>
            <ac:picMk id="12" creationId="{A257DC43-E5EB-982A-C403-30DF44BAFA85}"/>
          </ac:picMkLst>
        </pc:picChg>
        <pc:picChg chg="add mod">
          <ac:chgData name="Dr Nikki Daniels" userId="b693936a-5f8f-40ef-9327-af634d6b4138" providerId="ADAL" clId="{EB5E8747-4C22-4F6B-9EC0-9CC7F68234A8}" dt="2025-05-14T15:50:54.252" v="1318" actId="1076"/>
          <ac:picMkLst>
            <pc:docMk/>
            <pc:sldMk cId="1423700733" sldId="1358"/>
            <ac:picMk id="14" creationId="{863B2AC7-20A3-8FAA-862D-B85D3BB1F5D8}"/>
          </ac:picMkLst>
        </pc:picChg>
      </pc:sldChg>
      <pc:sldChg chg="addSp delSp modSp new mod modClrScheme chgLayout">
        <pc:chgData name="Dr Nikki Daniels" userId="b693936a-5f8f-40ef-9327-af634d6b4138" providerId="ADAL" clId="{EB5E8747-4C22-4F6B-9EC0-9CC7F68234A8}" dt="2025-05-14T16:06:12.913" v="2044" actId="20577"/>
        <pc:sldMkLst>
          <pc:docMk/>
          <pc:sldMk cId="2827115844" sldId="1359"/>
        </pc:sldMkLst>
        <pc:spChg chg="add mod ord">
          <ac:chgData name="Dr Nikki Daniels" userId="b693936a-5f8f-40ef-9327-af634d6b4138" providerId="ADAL" clId="{EB5E8747-4C22-4F6B-9EC0-9CC7F68234A8}" dt="2025-05-14T16:01:21.159" v="1685" actId="26606"/>
          <ac:spMkLst>
            <pc:docMk/>
            <pc:sldMk cId="2827115844" sldId="1359"/>
            <ac:spMk id="3" creationId="{FC7BA693-C517-79C4-A6E6-99C78E7A41A0}"/>
          </ac:spMkLst>
        </pc:spChg>
        <pc:spChg chg="add mod">
          <ac:chgData name="Dr Nikki Daniels" userId="b693936a-5f8f-40ef-9327-af634d6b4138" providerId="ADAL" clId="{EB5E8747-4C22-4F6B-9EC0-9CC7F68234A8}" dt="2025-05-14T16:06:12.913" v="2044" actId="20577"/>
          <ac:spMkLst>
            <pc:docMk/>
            <pc:sldMk cId="2827115844" sldId="1359"/>
            <ac:spMk id="4" creationId="{AC1C39E3-CF86-1EF8-890A-456CBACE1139}"/>
          </ac:spMkLst>
        </pc:spChg>
      </pc:sldChg>
      <pc:sldChg chg="addSp delSp modSp new mod ord modClrScheme chgLayout">
        <pc:chgData name="Dr Nikki Daniels" userId="b693936a-5f8f-40ef-9327-af634d6b4138" providerId="ADAL" clId="{EB5E8747-4C22-4F6B-9EC0-9CC7F68234A8}" dt="2025-05-14T16:08:03.133" v="2167"/>
        <pc:sldMkLst>
          <pc:docMk/>
          <pc:sldMk cId="901359222" sldId="1360"/>
        </pc:sldMkLst>
        <pc:spChg chg="add mod ord">
          <ac:chgData name="Dr Nikki Daniels" userId="b693936a-5f8f-40ef-9327-af634d6b4138" providerId="ADAL" clId="{EB5E8747-4C22-4F6B-9EC0-9CC7F68234A8}" dt="2025-05-14T16:04:25.791" v="1871" actId="313"/>
          <ac:spMkLst>
            <pc:docMk/>
            <pc:sldMk cId="901359222" sldId="1360"/>
            <ac:spMk id="5" creationId="{97039C0F-0493-077A-AEC7-D5EFA336ECF8}"/>
          </ac:spMkLst>
        </pc:spChg>
        <pc:spChg chg="add mod">
          <ac:chgData name="Dr Nikki Daniels" userId="b693936a-5f8f-40ef-9327-af634d6b4138" providerId="ADAL" clId="{EB5E8747-4C22-4F6B-9EC0-9CC7F68234A8}" dt="2025-05-14T16:07:43.230" v="2165" actId="20577"/>
          <ac:spMkLst>
            <pc:docMk/>
            <pc:sldMk cId="901359222" sldId="1360"/>
            <ac:spMk id="6" creationId="{D10A7658-53BD-8E1E-5197-8107AE5BB0EE}"/>
          </ac:spMkLst>
        </pc:spChg>
      </pc:sldChg>
      <pc:sldChg chg="addSp modSp new mod">
        <pc:chgData name="Dr Nikki Daniels" userId="b693936a-5f8f-40ef-9327-af634d6b4138" providerId="ADAL" clId="{EB5E8747-4C22-4F6B-9EC0-9CC7F68234A8}" dt="2025-05-19T10:40:31.430" v="2318" actId="20577"/>
        <pc:sldMkLst>
          <pc:docMk/>
          <pc:sldMk cId="3457612167" sldId="1361"/>
        </pc:sldMkLst>
        <pc:spChg chg="mod">
          <ac:chgData name="Dr Nikki Daniels" userId="b693936a-5f8f-40ef-9327-af634d6b4138" providerId="ADAL" clId="{EB5E8747-4C22-4F6B-9EC0-9CC7F68234A8}" dt="2025-05-14T16:15:48.147" v="2277" actId="255"/>
          <ac:spMkLst>
            <pc:docMk/>
            <pc:sldMk cId="3457612167" sldId="1361"/>
            <ac:spMk id="2" creationId="{29F8C252-936B-149F-44D5-636D326F84FC}"/>
          </ac:spMkLst>
        </pc:spChg>
        <pc:spChg chg="add mod">
          <ac:chgData name="Dr Nikki Daniels" userId="b693936a-5f8f-40ef-9327-af634d6b4138" providerId="ADAL" clId="{EB5E8747-4C22-4F6B-9EC0-9CC7F68234A8}" dt="2025-05-14T16:11:26.881" v="2174" actId="767"/>
          <ac:spMkLst>
            <pc:docMk/>
            <pc:sldMk cId="3457612167" sldId="1361"/>
            <ac:spMk id="3" creationId="{094124D9-DED6-E381-566C-3611153A590A}"/>
          </ac:spMkLst>
        </pc:spChg>
        <pc:spChg chg="add mod">
          <ac:chgData name="Dr Nikki Daniels" userId="b693936a-5f8f-40ef-9327-af634d6b4138" providerId="ADAL" clId="{EB5E8747-4C22-4F6B-9EC0-9CC7F68234A8}" dt="2025-05-19T10:40:31.430" v="2318" actId="20577"/>
          <ac:spMkLst>
            <pc:docMk/>
            <pc:sldMk cId="3457612167" sldId="1361"/>
            <ac:spMk id="4" creationId="{6D1EB986-0F65-3931-A707-386D878539D8}"/>
          </ac:spMkLst>
        </pc:spChg>
      </pc:sldChg>
    </pc:docChg>
  </pc:docChgLst>
  <pc:docChgLst>
    <pc:chgData name="Pav Sangha" userId="S::pav.sangha@rcot.co.uk::8d28bdd6-3ddc-4cca-b237-f9068d6779aa" providerId="AD" clId="Web-{94304F60-EF34-2267-F7DF-1985F12D89B5}"/>
    <pc:docChg chg="modSld">
      <pc:chgData name="Pav Sangha" userId="S::pav.sangha@rcot.co.uk::8d28bdd6-3ddc-4cca-b237-f9068d6779aa" providerId="AD" clId="Web-{94304F60-EF34-2267-F7DF-1985F12D89B5}" dt="2025-05-09T10:05:11.486" v="18"/>
      <pc:docMkLst>
        <pc:docMk/>
      </pc:docMkLst>
      <pc:sldChg chg="modSp">
        <pc:chgData name="Pav Sangha" userId="S::pav.sangha@rcot.co.uk::8d28bdd6-3ddc-4cca-b237-f9068d6779aa" providerId="AD" clId="Web-{94304F60-EF34-2267-F7DF-1985F12D89B5}" dt="2025-05-09T10:03:41.746" v="17" actId="20577"/>
        <pc:sldMkLst>
          <pc:docMk/>
          <pc:sldMk cId="2941933496" sldId="1117"/>
        </pc:sldMkLst>
        <pc:spChg chg="mod">
          <ac:chgData name="Pav Sangha" userId="S::pav.sangha@rcot.co.uk::8d28bdd6-3ddc-4cca-b237-f9068d6779aa" providerId="AD" clId="Web-{94304F60-EF34-2267-F7DF-1985F12D89B5}" dt="2025-05-09T10:03:41.746" v="17" actId="20577"/>
          <ac:spMkLst>
            <pc:docMk/>
            <pc:sldMk cId="2941933496" sldId="1117"/>
            <ac:spMk id="4" creationId="{82C1C534-CCA0-12C0-F8D2-2A590A03063C}"/>
          </ac:spMkLst>
        </pc:spChg>
      </pc:sldChg>
      <pc:sldChg chg="mod modShow">
        <pc:chgData name="Pav Sangha" userId="S::pav.sangha@rcot.co.uk::8d28bdd6-3ddc-4cca-b237-f9068d6779aa" providerId="AD" clId="Web-{94304F60-EF34-2267-F7DF-1985F12D89B5}" dt="2025-05-09T10:05:11.486" v="18"/>
        <pc:sldMkLst>
          <pc:docMk/>
          <pc:sldMk cId="826566331" sldId="1333"/>
        </pc:sldMkLst>
      </pc:sldChg>
    </pc:docChg>
  </pc:docChgLst>
  <pc:docChgLst>
    <pc:chgData name="Claudia Anderson" userId="S::claudia.anderson@rcot.co.uk::fefe9c62-1ba0-4123-b1e7-bd629bec7506" providerId="AD" clId="Web-{9F8F743F-5512-7E25-7273-9AFCD7F2EC38}"/>
    <pc:docChg chg="addSld delSld modSld sldOrd addMainMaster">
      <pc:chgData name="Claudia Anderson" userId="S::claudia.anderson@rcot.co.uk::fefe9c62-1ba0-4123-b1e7-bd629bec7506" providerId="AD" clId="Web-{9F8F743F-5512-7E25-7273-9AFCD7F2EC38}" dt="2025-05-01T14:32:15.286" v="874"/>
      <pc:docMkLst>
        <pc:docMk/>
      </pc:docMkLst>
      <pc:sldChg chg="modSp">
        <pc:chgData name="Claudia Anderson" userId="S::claudia.anderson@rcot.co.uk::fefe9c62-1ba0-4123-b1e7-bd629bec7506" providerId="AD" clId="Web-{9F8F743F-5512-7E25-7273-9AFCD7F2EC38}" dt="2025-04-30T15:00:18.669" v="12" actId="20577"/>
        <pc:sldMkLst>
          <pc:docMk/>
          <pc:sldMk cId="3264405506" sldId="265"/>
        </pc:sldMkLst>
        <pc:spChg chg="mod">
          <ac:chgData name="Claudia Anderson" userId="S::claudia.anderson@rcot.co.uk::fefe9c62-1ba0-4123-b1e7-bd629bec7506" providerId="AD" clId="Web-{9F8F743F-5512-7E25-7273-9AFCD7F2EC38}" dt="2025-04-30T15:00:18.669" v="12" actId="20577"/>
          <ac:spMkLst>
            <pc:docMk/>
            <pc:sldMk cId="3264405506" sldId="265"/>
            <ac:spMk id="4" creationId="{E77322F4-36CC-669A-2ACB-7D2C5BFFE50B}"/>
          </ac:spMkLst>
        </pc:spChg>
      </pc:sldChg>
      <pc:sldChg chg="del">
        <pc:chgData name="Claudia Anderson" userId="S::claudia.anderson@rcot.co.uk::fefe9c62-1ba0-4123-b1e7-bd629bec7506" providerId="AD" clId="Web-{9F8F743F-5512-7E25-7273-9AFCD7F2EC38}" dt="2025-04-30T15:01:58.813" v="56"/>
        <pc:sldMkLst>
          <pc:docMk/>
          <pc:sldMk cId="232137166" sldId="465"/>
        </pc:sldMkLst>
      </pc:sldChg>
      <pc:sldChg chg="del">
        <pc:chgData name="Claudia Anderson" userId="S::claudia.anderson@rcot.co.uk::fefe9c62-1ba0-4123-b1e7-bd629bec7506" providerId="AD" clId="Web-{9F8F743F-5512-7E25-7273-9AFCD7F2EC38}" dt="2025-04-30T15:01:58.813" v="58"/>
        <pc:sldMkLst>
          <pc:docMk/>
          <pc:sldMk cId="1199384439" sldId="983"/>
        </pc:sldMkLst>
      </pc:sldChg>
      <pc:sldChg chg="del">
        <pc:chgData name="Claudia Anderson" userId="S::claudia.anderson@rcot.co.uk::fefe9c62-1ba0-4123-b1e7-bd629bec7506" providerId="AD" clId="Web-{9F8F743F-5512-7E25-7273-9AFCD7F2EC38}" dt="2025-04-30T15:01:58.813" v="57"/>
        <pc:sldMkLst>
          <pc:docMk/>
          <pc:sldMk cId="790613070" sldId="986"/>
        </pc:sldMkLst>
      </pc:sldChg>
      <pc:sldChg chg="del">
        <pc:chgData name="Claudia Anderson" userId="S::claudia.anderson@rcot.co.uk::fefe9c62-1ba0-4123-b1e7-bd629bec7506" providerId="AD" clId="Web-{9F8F743F-5512-7E25-7273-9AFCD7F2EC38}" dt="2025-04-30T15:01:58.813" v="55"/>
        <pc:sldMkLst>
          <pc:docMk/>
          <pc:sldMk cId="329345588" sldId="989"/>
        </pc:sldMkLst>
      </pc:sldChg>
      <pc:sldChg chg="modSp">
        <pc:chgData name="Claudia Anderson" userId="S::claudia.anderson@rcot.co.uk::fefe9c62-1ba0-4123-b1e7-bd629bec7506" providerId="AD" clId="Web-{9F8F743F-5512-7E25-7273-9AFCD7F2EC38}" dt="2025-04-30T15:01:24.343" v="45" actId="20577"/>
        <pc:sldMkLst>
          <pc:docMk/>
          <pc:sldMk cId="3200890117" sldId="1116"/>
        </pc:sldMkLst>
        <pc:spChg chg="mod">
          <ac:chgData name="Claudia Anderson" userId="S::claudia.anderson@rcot.co.uk::fefe9c62-1ba0-4123-b1e7-bd629bec7506" providerId="AD" clId="Web-{9F8F743F-5512-7E25-7273-9AFCD7F2EC38}" dt="2025-04-30T15:01:24.343" v="45" actId="20577"/>
          <ac:spMkLst>
            <pc:docMk/>
            <pc:sldMk cId="3200890117" sldId="1116"/>
            <ac:spMk id="3" creationId="{688A48C3-8E19-167A-5439-A3BDE9A78B57}"/>
          </ac:spMkLst>
        </pc:spChg>
      </pc:sldChg>
      <pc:sldChg chg="add">
        <pc:chgData name="Claudia Anderson" userId="S::claudia.anderson@rcot.co.uk::fefe9c62-1ba0-4123-b1e7-bd629bec7506" providerId="AD" clId="Web-{9F8F743F-5512-7E25-7273-9AFCD7F2EC38}" dt="2025-05-01T11:19:30.861" v="88"/>
        <pc:sldMkLst>
          <pc:docMk/>
          <pc:sldMk cId="4205722608" sldId="1120"/>
        </pc:sldMkLst>
      </pc:sldChg>
      <pc:sldChg chg="add del">
        <pc:chgData name="Claudia Anderson" userId="S::claudia.anderson@rcot.co.uk::fefe9c62-1ba0-4123-b1e7-bd629bec7506" providerId="AD" clId="Web-{9F8F743F-5512-7E25-7273-9AFCD7F2EC38}" dt="2025-05-01T11:20:15.692" v="96"/>
        <pc:sldMkLst>
          <pc:docMk/>
          <pc:sldMk cId="3967589696" sldId="1123"/>
        </pc:sldMkLst>
      </pc:sldChg>
      <pc:sldChg chg="add">
        <pc:chgData name="Claudia Anderson" userId="S::claudia.anderson@rcot.co.uk::fefe9c62-1ba0-4123-b1e7-bd629bec7506" providerId="AD" clId="Web-{9F8F743F-5512-7E25-7273-9AFCD7F2EC38}" dt="2025-05-01T11:19:31.752" v="90"/>
        <pc:sldMkLst>
          <pc:docMk/>
          <pc:sldMk cId="2598257787" sldId="1321"/>
        </pc:sldMkLst>
      </pc:sldChg>
      <pc:sldChg chg="add">
        <pc:chgData name="Claudia Anderson" userId="S::claudia.anderson@rcot.co.uk::fefe9c62-1ba0-4123-b1e7-bd629bec7506" providerId="AD" clId="Web-{9F8F743F-5512-7E25-7273-9AFCD7F2EC38}" dt="2025-05-01T11:19:31.595" v="89"/>
        <pc:sldMkLst>
          <pc:docMk/>
          <pc:sldMk cId="3913633477" sldId="1328"/>
        </pc:sldMkLst>
      </pc:sldChg>
      <pc:sldChg chg="add">
        <pc:chgData name="Claudia Anderson" userId="S::claudia.anderson@rcot.co.uk::fefe9c62-1ba0-4123-b1e7-bd629bec7506" providerId="AD" clId="Web-{9F8F743F-5512-7E25-7273-9AFCD7F2EC38}" dt="2025-05-01T11:19:31.877" v="91"/>
        <pc:sldMkLst>
          <pc:docMk/>
          <pc:sldMk cId="946052631" sldId="1329"/>
        </pc:sldMkLst>
      </pc:sldChg>
      <pc:sldChg chg="add">
        <pc:chgData name="Claudia Anderson" userId="S::claudia.anderson@rcot.co.uk::fefe9c62-1ba0-4123-b1e7-bd629bec7506" providerId="AD" clId="Web-{9F8F743F-5512-7E25-7273-9AFCD7F2EC38}" dt="2025-05-01T11:19:30.830" v="87"/>
        <pc:sldMkLst>
          <pc:docMk/>
          <pc:sldMk cId="826566331" sldId="1333"/>
        </pc:sldMkLst>
      </pc:sldChg>
      <pc:sldChg chg="modSp del">
        <pc:chgData name="Claudia Anderson" userId="S::claudia.anderson@rcot.co.uk::fefe9c62-1ba0-4123-b1e7-bd629bec7506" providerId="AD" clId="Web-{9F8F743F-5512-7E25-7273-9AFCD7F2EC38}" dt="2025-05-01T14:32:15.286" v="874"/>
        <pc:sldMkLst>
          <pc:docMk/>
          <pc:sldMk cId="3946963316" sldId="1336"/>
        </pc:sldMkLst>
      </pc:sldChg>
      <pc:sldChg chg="addSp delSp modSp new del mod modClrScheme chgLayout">
        <pc:chgData name="Claudia Anderson" userId="S::claudia.anderson@rcot.co.uk::fefe9c62-1ba0-4123-b1e7-bd629bec7506" providerId="AD" clId="Web-{9F8F743F-5512-7E25-7273-9AFCD7F2EC38}" dt="2025-05-01T11:18:27.763" v="86"/>
        <pc:sldMkLst>
          <pc:docMk/>
          <pc:sldMk cId="3858666920" sldId="1341"/>
        </pc:sldMkLst>
      </pc:sldChg>
      <pc:sldChg chg="del">
        <pc:chgData name="Claudia Anderson" userId="S::claudia.anderson@rcot.co.uk::fefe9c62-1ba0-4123-b1e7-bd629bec7506" providerId="AD" clId="Web-{9F8F743F-5512-7E25-7273-9AFCD7F2EC38}" dt="2025-04-30T15:01:32.421" v="46"/>
        <pc:sldMkLst>
          <pc:docMk/>
          <pc:sldMk cId="4134743152" sldId="1341"/>
        </pc:sldMkLst>
      </pc:sldChg>
      <pc:sldChg chg="modSp new mod ord modClrScheme chgLayout">
        <pc:chgData name="Claudia Anderson" userId="S::claudia.anderson@rcot.co.uk::fefe9c62-1ba0-4123-b1e7-bd629bec7506" providerId="AD" clId="Web-{9F8F743F-5512-7E25-7273-9AFCD7F2EC38}" dt="2025-05-01T14:18:25.269" v="186" actId="20577"/>
        <pc:sldMkLst>
          <pc:docMk/>
          <pc:sldMk cId="457941878" sldId="1342"/>
        </pc:sldMkLst>
        <pc:spChg chg="mod ord">
          <ac:chgData name="Claudia Anderson" userId="S::claudia.anderson@rcot.co.uk::fefe9c62-1ba0-4123-b1e7-bd629bec7506" providerId="AD" clId="Web-{9F8F743F-5512-7E25-7273-9AFCD7F2EC38}" dt="2025-05-01T10:38:21.127" v="66"/>
          <ac:spMkLst>
            <pc:docMk/>
            <pc:sldMk cId="457941878" sldId="1342"/>
            <ac:spMk id="2" creationId="{6AC4B34F-5A74-C744-D902-C2D5891C72BA}"/>
          </ac:spMkLst>
        </pc:spChg>
        <pc:spChg chg="mod ord">
          <ac:chgData name="Claudia Anderson" userId="S::claudia.anderson@rcot.co.uk::fefe9c62-1ba0-4123-b1e7-bd629bec7506" providerId="AD" clId="Web-{9F8F743F-5512-7E25-7273-9AFCD7F2EC38}" dt="2025-05-01T14:18:25.269" v="186" actId="20577"/>
          <ac:spMkLst>
            <pc:docMk/>
            <pc:sldMk cId="457941878" sldId="1342"/>
            <ac:spMk id="3" creationId="{81265B61-62FB-C4F5-F74F-DD50F4037836}"/>
          </ac:spMkLst>
        </pc:spChg>
      </pc:sldChg>
      <pc:sldChg chg="del">
        <pc:chgData name="Claudia Anderson" userId="S::claudia.anderson@rcot.co.uk::fefe9c62-1ba0-4123-b1e7-bd629bec7506" providerId="AD" clId="Web-{9F8F743F-5512-7E25-7273-9AFCD7F2EC38}" dt="2025-04-30T15:01:35.937" v="47"/>
        <pc:sldMkLst>
          <pc:docMk/>
          <pc:sldMk cId="2613828584" sldId="1342"/>
        </pc:sldMkLst>
      </pc:sldChg>
      <pc:sldChg chg="modSp new">
        <pc:chgData name="Claudia Anderson" userId="S::claudia.anderson@rcot.co.uk::fefe9c62-1ba0-4123-b1e7-bd629bec7506" providerId="AD" clId="Web-{9F8F743F-5512-7E25-7273-9AFCD7F2EC38}" dt="2025-05-01T14:25:02.613" v="518" actId="20577"/>
        <pc:sldMkLst>
          <pc:docMk/>
          <pc:sldMk cId="677668115" sldId="1343"/>
        </pc:sldMkLst>
        <pc:spChg chg="mod">
          <ac:chgData name="Claudia Anderson" userId="S::claudia.anderson@rcot.co.uk::fefe9c62-1ba0-4123-b1e7-bd629bec7506" providerId="AD" clId="Web-{9F8F743F-5512-7E25-7273-9AFCD7F2EC38}" dt="2025-05-01T14:25:02.613" v="518" actId="20577"/>
          <ac:spMkLst>
            <pc:docMk/>
            <pc:sldMk cId="677668115" sldId="1343"/>
            <ac:spMk id="2" creationId="{328F8049-8EDC-B674-6E7C-D2552C1FB963}"/>
          </ac:spMkLst>
        </pc:spChg>
        <pc:spChg chg="mod">
          <ac:chgData name="Claudia Anderson" userId="S::claudia.anderson@rcot.co.uk::fefe9c62-1ba0-4123-b1e7-bd629bec7506" providerId="AD" clId="Web-{9F8F743F-5512-7E25-7273-9AFCD7F2EC38}" dt="2025-05-01T10:38:41.597" v="72" actId="20577"/>
          <ac:spMkLst>
            <pc:docMk/>
            <pc:sldMk cId="677668115" sldId="1343"/>
            <ac:spMk id="3" creationId="{9F4407F1-9F01-8DFE-E994-F744CC6A6AF5}"/>
          </ac:spMkLst>
        </pc:spChg>
      </pc:sldChg>
      <pc:sldChg chg="del">
        <pc:chgData name="Claudia Anderson" userId="S::claudia.anderson@rcot.co.uk::fefe9c62-1ba0-4123-b1e7-bd629bec7506" providerId="AD" clId="Web-{9F8F743F-5512-7E25-7273-9AFCD7F2EC38}" dt="2025-04-30T15:01:47.453" v="52"/>
        <pc:sldMkLst>
          <pc:docMk/>
          <pc:sldMk cId="1655399880" sldId="1343"/>
        </pc:sldMkLst>
      </pc:sldChg>
      <pc:sldChg chg="modSp new">
        <pc:chgData name="Claudia Anderson" userId="S::claudia.anderson@rcot.co.uk::fefe9c62-1ba0-4123-b1e7-bd629bec7506" providerId="AD" clId="Web-{9F8F743F-5512-7E25-7273-9AFCD7F2EC38}" dt="2025-05-01T14:26:49.883" v="713" actId="20577"/>
        <pc:sldMkLst>
          <pc:docMk/>
          <pc:sldMk cId="147304544" sldId="1344"/>
        </pc:sldMkLst>
        <pc:spChg chg="mod">
          <ac:chgData name="Claudia Anderson" userId="S::claudia.anderson@rcot.co.uk::fefe9c62-1ba0-4123-b1e7-bd629bec7506" providerId="AD" clId="Web-{9F8F743F-5512-7E25-7273-9AFCD7F2EC38}" dt="2025-05-01T14:26:49.883" v="713" actId="20577"/>
          <ac:spMkLst>
            <pc:docMk/>
            <pc:sldMk cId="147304544" sldId="1344"/>
            <ac:spMk id="2" creationId="{C3F7A8C4-9620-32C0-604A-FC3A28206709}"/>
          </ac:spMkLst>
        </pc:spChg>
        <pc:spChg chg="mod">
          <ac:chgData name="Claudia Anderson" userId="S::claudia.anderson@rcot.co.uk::fefe9c62-1ba0-4123-b1e7-bd629bec7506" providerId="AD" clId="Web-{9F8F743F-5512-7E25-7273-9AFCD7F2EC38}" dt="2025-05-01T10:44:02.405" v="77" actId="20577"/>
          <ac:spMkLst>
            <pc:docMk/>
            <pc:sldMk cId="147304544" sldId="1344"/>
            <ac:spMk id="3" creationId="{0D67FC6B-4641-AAB4-2110-24FB60812C16}"/>
          </ac:spMkLst>
        </pc:spChg>
      </pc:sldChg>
      <pc:sldChg chg="del">
        <pc:chgData name="Claudia Anderson" userId="S::claudia.anderson@rcot.co.uk::fefe9c62-1ba0-4123-b1e7-bd629bec7506" providerId="AD" clId="Web-{9F8F743F-5512-7E25-7273-9AFCD7F2EC38}" dt="2025-04-30T15:01:47.453" v="50"/>
        <pc:sldMkLst>
          <pc:docMk/>
          <pc:sldMk cId="1961880989" sldId="1344"/>
        </pc:sldMkLst>
      </pc:sldChg>
      <pc:sldChg chg="modSp new">
        <pc:chgData name="Claudia Anderson" userId="S::claudia.anderson@rcot.co.uk::fefe9c62-1ba0-4123-b1e7-bd629bec7506" providerId="AD" clId="Web-{9F8F743F-5512-7E25-7273-9AFCD7F2EC38}" dt="2025-05-01T14:30:37.110" v="812" actId="20577"/>
        <pc:sldMkLst>
          <pc:docMk/>
          <pc:sldMk cId="1108010845" sldId="1345"/>
        </pc:sldMkLst>
        <pc:spChg chg="mod">
          <ac:chgData name="Claudia Anderson" userId="S::claudia.anderson@rcot.co.uk::fefe9c62-1ba0-4123-b1e7-bd629bec7506" providerId="AD" clId="Web-{9F8F743F-5512-7E25-7273-9AFCD7F2EC38}" dt="2025-05-01T14:30:37.110" v="812" actId="20577"/>
          <ac:spMkLst>
            <pc:docMk/>
            <pc:sldMk cId="1108010845" sldId="1345"/>
            <ac:spMk id="2" creationId="{704BEE37-5437-5D94-1C2D-050F1D6B6D6A}"/>
          </ac:spMkLst>
        </pc:spChg>
        <pc:spChg chg="mod">
          <ac:chgData name="Claudia Anderson" userId="S::claudia.anderson@rcot.co.uk::fefe9c62-1ba0-4123-b1e7-bd629bec7506" providerId="AD" clId="Web-{9F8F743F-5512-7E25-7273-9AFCD7F2EC38}" dt="2025-05-01T10:44:24.406" v="82" actId="20577"/>
          <ac:spMkLst>
            <pc:docMk/>
            <pc:sldMk cId="1108010845" sldId="1345"/>
            <ac:spMk id="3" creationId="{57B31AAD-B5AA-3822-A4B4-75BFD246FB0A}"/>
          </ac:spMkLst>
        </pc:spChg>
      </pc:sldChg>
      <pc:sldChg chg="del">
        <pc:chgData name="Claudia Anderson" userId="S::claudia.anderson@rcot.co.uk::fefe9c62-1ba0-4123-b1e7-bd629bec7506" providerId="AD" clId="Web-{9F8F743F-5512-7E25-7273-9AFCD7F2EC38}" dt="2025-04-30T15:01:47.453" v="51"/>
        <pc:sldMkLst>
          <pc:docMk/>
          <pc:sldMk cId="2727030425" sldId="1345"/>
        </pc:sldMkLst>
      </pc:sldChg>
      <pc:sldChg chg="del">
        <pc:chgData name="Claudia Anderson" userId="S::claudia.anderson@rcot.co.uk::fefe9c62-1ba0-4123-b1e7-bd629bec7506" providerId="AD" clId="Web-{9F8F743F-5512-7E25-7273-9AFCD7F2EC38}" dt="2025-04-30T15:01:58.797" v="53"/>
        <pc:sldMkLst>
          <pc:docMk/>
          <pc:sldMk cId="1567771616" sldId="1346"/>
        </pc:sldMkLst>
      </pc:sldChg>
      <pc:sldChg chg="modSp new">
        <pc:chgData name="Claudia Anderson" userId="S::claudia.anderson@rcot.co.uk::fefe9c62-1ba0-4123-b1e7-bd629bec7506" providerId="AD" clId="Web-{9F8F743F-5512-7E25-7273-9AFCD7F2EC38}" dt="2025-05-01T14:31:23.612" v="873" actId="20577"/>
        <pc:sldMkLst>
          <pc:docMk/>
          <pc:sldMk cId="2151618769" sldId="1346"/>
        </pc:sldMkLst>
        <pc:spChg chg="mod">
          <ac:chgData name="Claudia Anderson" userId="S::claudia.anderson@rcot.co.uk::fefe9c62-1ba0-4123-b1e7-bd629bec7506" providerId="AD" clId="Web-{9F8F743F-5512-7E25-7273-9AFCD7F2EC38}" dt="2025-05-01T14:31:23.612" v="873" actId="20577"/>
          <ac:spMkLst>
            <pc:docMk/>
            <pc:sldMk cId="2151618769" sldId="1346"/>
            <ac:spMk id="2" creationId="{A35F000E-220C-6361-3F8B-A4360A546971}"/>
          </ac:spMkLst>
        </pc:spChg>
        <pc:spChg chg="mod">
          <ac:chgData name="Claudia Anderson" userId="S::claudia.anderson@rcot.co.uk::fefe9c62-1ba0-4123-b1e7-bd629bec7506" providerId="AD" clId="Web-{9F8F743F-5512-7E25-7273-9AFCD7F2EC38}" dt="2025-05-01T10:44:44.844" v="85" actId="20577"/>
          <ac:spMkLst>
            <pc:docMk/>
            <pc:sldMk cId="2151618769" sldId="1346"/>
            <ac:spMk id="3" creationId="{69370ED0-8CB2-B40F-DD11-4E39BA73E6CE}"/>
          </ac:spMkLst>
        </pc:spChg>
      </pc:sldChg>
      <pc:sldChg chg="modSp new mod modClrScheme chgLayout">
        <pc:chgData name="Claudia Anderson" userId="S::claudia.anderson@rcot.co.uk::fefe9c62-1ba0-4123-b1e7-bd629bec7506" providerId="AD" clId="Web-{9F8F743F-5512-7E25-7273-9AFCD7F2EC38}" dt="2025-05-01T11:24:38.975" v="103" actId="20577"/>
        <pc:sldMkLst>
          <pc:docMk/>
          <pc:sldMk cId="652640453" sldId="1347"/>
        </pc:sldMkLst>
        <pc:spChg chg="mod ord">
          <ac:chgData name="Claudia Anderson" userId="S::claudia.anderson@rcot.co.uk::fefe9c62-1ba0-4123-b1e7-bd629bec7506" providerId="AD" clId="Web-{9F8F743F-5512-7E25-7273-9AFCD7F2EC38}" dt="2025-05-01T11:24:38.975" v="103" actId="20577"/>
          <ac:spMkLst>
            <pc:docMk/>
            <pc:sldMk cId="652640453" sldId="1347"/>
            <ac:spMk id="2" creationId="{FBBCE3EA-D9CD-4A6B-8743-0595526BAFC1}"/>
          </ac:spMkLst>
        </pc:spChg>
      </pc:sldChg>
      <pc:sldChg chg="del">
        <pc:chgData name="Claudia Anderson" userId="S::claudia.anderson@rcot.co.uk::fefe9c62-1ba0-4123-b1e7-bd629bec7506" providerId="AD" clId="Web-{9F8F743F-5512-7E25-7273-9AFCD7F2EC38}" dt="2025-04-30T15:01:47.453" v="49"/>
        <pc:sldMkLst>
          <pc:docMk/>
          <pc:sldMk cId="859587630" sldId="1347"/>
        </pc:sldMkLst>
      </pc:sldChg>
      <pc:sldChg chg="del">
        <pc:chgData name="Claudia Anderson" userId="S::claudia.anderson@rcot.co.uk::fefe9c62-1ba0-4123-b1e7-bd629bec7506" providerId="AD" clId="Web-{9F8F743F-5512-7E25-7273-9AFCD7F2EC38}" dt="2025-04-30T15:01:58.813" v="54"/>
        <pc:sldMkLst>
          <pc:docMk/>
          <pc:sldMk cId="712809940" sldId="1348"/>
        </pc:sldMkLst>
      </pc:sldChg>
      <pc:sldChg chg="new del">
        <pc:chgData name="Claudia Anderson" userId="S::claudia.anderson@rcot.co.uk::fefe9c62-1ba0-4123-b1e7-bd629bec7506" providerId="AD" clId="Web-{9F8F743F-5512-7E25-7273-9AFCD7F2EC38}" dt="2025-05-01T14:16:13.576" v="106"/>
        <pc:sldMkLst>
          <pc:docMk/>
          <pc:sldMk cId="3731532760" sldId="1348"/>
        </pc:sldMkLst>
      </pc:sldChg>
      <pc:sldChg chg="add">
        <pc:chgData name="Claudia Anderson" userId="S::claudia.anderson@rcot.co.uk::fefe9c62-1ba0-4123-b1e7-bd629bec7506" providerId="AD" clId="Web-{9F8F743F-5512-7E25-7273-9AFCD7F2EC38}" dt="2025-05-01T14:16:06.701" v="105"/>
        <pc:sldMkLst>
          <pc:docMk/>
          <pc:sldMk cId="2589850961" sldId="1349"/>
        </pc:sldMkLst>
      </pc:sldChg>
      <pc:sldMasterChg chg="add addSldLayout">
        <pc:chgData name="Claudia Anderson" userId="S::claudia.anderson@rcot.co.uk::fefe9c62-1ba0-4123-b1e7-bd629bec7506" providerId="AD" clId="Web-{9F8F743F-5512-7E25-7273-9AFCD7F2EC38}" dt="2025-05-01T11:19:31.877" v="91"/>
        <pc:sldMasterMkLst>
          <pc:docMk/>
          <pc:sldMasterMk cId="3941486848" sldId="2147483648"/>
        </pc:sldMasterMkLst>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157321526" sldId="2147483650"/>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5102932" sldId="2147483651"/>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538036964" sldId="2147483652"/>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941208909" sldId="2147483653"/>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3976571890" sldId="2147483654"/>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2425600787" sldId="2147483655"/>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3258740285" sldId="2147483656"/>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767388794" sldId="2147483657"/>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369848449" sldId="2147483658"/>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944989291" sldId="2147483660"/>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2413468594" sldId="2147483661"/>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4140386277" sldId="2147483663"/>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669773927" sldId="2147483664"/>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392320704" sldId="2147483665"/>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048415492" sldId="2147483666"/>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3824816927" sldId="2147483667"/>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652068185" sldId="2147483668"/>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911681891" sldId="2147483669"/>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023473969" sldId="2147483672"/>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410317876" sldId="2147483673"/>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2462178764" sldId="2147483674"/>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1183400998" sldId="2147483676"/>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491999571" sldId="2147483677"/>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508211669" sldId="2147483678"/>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3598000828" sldId="2147483680"/>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646663799" sldId="2147483681"/>
          </pc:sldLayoutMkLst>
        </pc:sldLayoutChg>
        <pc:sldLayoutChg chg="add">
          <pc:chgData name="Claudia Anderson" userId="S::claudia.anderson@rcot.co.uk::fefe9c62-1ba0-4123-b1e7-bd629bec7506" providerId="AD" clId="Web-{9F8F743F-5512-7E25-7273-9AFCD7F2EC38}" dt="2025-05-01T11:19:31.595" v="89"/>
          <pc:sldLayoutMkLst>
            <pc:docMk/>
            <pc:sldMasterMk cId="3941486848" sldId="2147483648"/>
            <pc:sldLayoutMk cId="2755912870" sldId="2147483682"/>
          </pc:sldLayoutMkLst>
        </pc:sldLayoutChg>
        <pc:sldLayoutChg chg="add">
          <pc:chgData name="Claudia Anderson" userId="S::claudia.anderson@rcot.co.uk::fefe9c62-1ba0-4123-b1e7-bd629bec7506" providerId="AD" clId="Web-{9F8F743F-5512-7E25-7273-9AFCD7F2EC38}" dt="2025-05-01T11:19:31.752" v="90"/>
          <pc:sldLayoutMkLst>
            <pc:docMk/>
            <pc:sldMasterMk cId="3941486848" sldId="2147483648"/>
            <pc:sldLayoutMk cId="3976571890" sldId="2147484438"/>
          </pc:sldLayoutMkLst>
        </pc:sldLayoutChg>
        <pc:sldLayoutChg chg="add">
          <pc:chgData name="Claudia Anderson" userId="S::claudia.anderson@rcot.co.uk::fefe9c62-1ba0-4123-b1e7-bd629bec7506" providerId="AD" clId="Web-{9F8F743F-5512-7E25-7273-9AFCD7F2EC38}" dt="2025-05-01T11:19:31.877" v="91"/>
          <pc:sldLayoutMkLst>
            <pc:docMk/>
            <pc:sldMasterMk cId="3941486848" sldId="2147483648"/>
            <pc:sldLayoutMk cId="3976571890" sldId="2147484439"/>
          </pc:sldLayoutMkLst>
        </pc:sldLayoutChg>
      </pc:sldMasterChg>
    </pc:docChg>
  </pc:docChgLst>
  <pc:docChgLst>
    <pc:chgData name="Caz Dunn" userId="S::caz.dunn@rcot.co.uk::52ad306c-3b96-4bc4-9f41-f0a13ce130ba" providerId="AD" clId="Web-{42B99BB4-70EF-3E0E-D025-73B0ADE68502}"/>
    <pc:docChg chg="modSld">
      <pc:chgData name="Caz Dunn" userId="S::caz.dunn@rcot.co.uk::52ad306c-3b96-4bc4-9f41-f0a13ce130ba" providerId="AD" clId="Web-{42B99BB4-70EF-3E0E-D025-73B0ADE68502}" dt="2025-05-07T13:54:36.646" v="5" actId="20577"/>
      <pc:docMkLst>
        <pc:docMk/>
      </pc:docMkLst>
      <pc:sldChg chg="modSp">
        <pc:chgData name="Caz Dunn" userId="S::caz.dunn@rcot.co.uk::52ad306c-3b96-4bc4-9f41-f0a13ce130ba" providerId="AD" clId="Web-{42B99BB4-70EF-3E0E-D025-73B0ADE68502}" dt="2025-05-07T13:54:36.646" v="5" actId="20577"/>
        <pc:sldMkLst>
          <pc:docMk/>
          <pc:sldMk cId="2589850961" sldId="1349"/>
        </pc:sldMkLst>
        <pc:spChg chg="mod">
          <ac:chgData name="Caz Dunn" userId="S::caz.dunn@rcot.co.uk::52ad306c-3b96-4bc4-9f41-f0a13ce130ba" providerId="AD" clId="Web-{42B99BB4-70EF-3E0E-D025-73B0ADE68502}" dt="2025-05-07T13:54:36.646" v="5" actId="20577"/>
          <ac:spMkLst>
            <pc:docMk/>
            <pc:sldMk cId="2589850961" sldId="1349"/>
            <ac:spMk id="2" creationId="{C83C71D1-3200-920E-16F9-E0335D82558F}"/>
          </ac:spMkLst>
        </pc:spChg>
        <pc:spChg chg="mod">
          <ac:chgData name="Caz Dunn" userId="S::caz.dunn@rcot.co.uk::52ad306c-3b96-4bc4-9f41-f0a13ce130ba" providerId="AD" clId="Web-{42B99BB4-70EF-3E0E-D025-73B0ADE68502}" dt="2025-05-07T13:54:30.239" v="0" actId="20577"/>
          <ac:spMkLst>
            <pc:docMk/>
            <pc:sldMk cId="2589850961" sldId="1349"/>
            <ac:spMk id="3" creationId="{D17E7794-8792-7274-302A-3AD44A12EE53}"/>
          </ac:spMkLst>
        </pc:spChg>
      </pc:sldChg>
    </pc:docChg>
  </pc:docChgLst>
  <pc:docChgLst>
    <pc:chgData name="Claudia Anderson" userId="S::claudia.anderson@rcot.co.uk::fefe9c62-1ba0-4123-b1e7-bd629bec7506" providerId="AD" clId="Web-{B7E8B07A-BAD4-9035-87AC-4466A9E6F092}"/>
    <pc:docChg chg="modSld">
      <pc:chgData name="Claudia Anderson" userId="S::claudia.anderson@rcot.co.uk::fefe9c62-1ba0-4123-b1e7-bd629bec7506" providerId="AD" clId="Web-{B7E8B07A-BAD4-9035-87AC-4466A9E6F092}" dt="2025-05-02T08:37:19.393" v="0" actId="20577"/>
      <pc:docMkLst>
        <pc:docMk/>
      </pc:docMkLst>
      <pc:sldChg chg="modSp">
        <pc:chgData name="Claudia Anderson" userId="S::claudia.anderson@rcot.co.uk::fefe9c62-1ba0-4123-b1e7-bd629bec7506" providerId="AD" clId="Web-{B7E8B07A-BAD4-9035-87AC-4466A9E6F092}" dt="2025-05-02T08:37:19.393" v="0" actId="20577"/>
        <pc:sldMkLst>
          <pc:docMk/>
          <pc:sldMk cId="652640453" sldId="1347"/>
        </pc:sldMkLst>
        <pc:spChg chg="mod">
          <ac:chgData name="Claudia Anderson" userId="S::claudia.anderson@rcot.co.uk::fefe9c62-1ba0-4123-b1e7-bd629bec7506" providerId="AD" clId="Web-{B7E8B07A-BAD4-9035-87AC-4466A9E6F092}" dt="2025-05-02T08:37:19.393" v="0" actId="20577"/>
          <ac:spMkLst>
            <pc:docMk/>
            <pc:sldMk cId="652640453" sldId="1347"/>
            <ac:spMk id="2" creationId="{FBBCE3EA-D9CD-4A6B-8743-0595526BAFC1}"/>
          </ac:spMkLst>
        </pc:spChg>
      </pc:sldChg>
    </pc:docChg>
  </pc:docChgLst>
  <pc:docChgLst>
    <pc:chgData name="Claudia Anderson" userId="S::claudia.anderson@rcot.co.uk::fefe9c62-1ba0-4123-b1e7-bd629bec7506" providerId="AD" clId="Web-{A07883F9-AEEB-849E-66CF-9B26F9DB507E}"/>
    <pc:docChg chg="modSld">
      <pc:chgData name="Claudia Anderson" userId="S::claudia.anderson@rcot.co.uk::fefe9c62-1ba0-4123-b1e7-bd629bec7506" providerId="AD" clId="Web-{A07883F9-AEEB-849E-66CF-9B26F9DB507E}" dt="2025-05-01T14:45:24.356" v="0" actId="20577"/>
      <pc:docMkLst>
        <pc:docMk/>
      </pc:docMkLst>
      <pc:sldChg chg="modSp">
        <pc:chgData name="Claudia Anderson" userId="S::claudia.anderson@rcot.co.uk::fefe9c62-1ba0-4123-b1e7-bd629bec7506" providerId="AD" clId="Web-{A07883F9-AEEB-849E-66CF-9B26F9DB507E}" dt="2025-05-01T14:45:24.356" v="0" actId="20577"/>
        <pc:sldMkLst>
          <pc:docMk/>
          <pc:sldMk cId="2941933496" sldId="1117"/>
        </pc:sldMkLst>
        <pc:spChg chg="mod">
          <ac:chgData name="Claudia Anderson" userId="S::claudia.anderson@rcot.co.uk::fefe9c62-1ba0-4123-b1e7-bd629bec7506" providerId="AD" clId="Web-{A07883F9-AEEB-849E-66CF-9B26F9DB507E}" dt="2025-05-01T14:45:24.356" v="0" actId="20577"/>
          <ac:spMkLst>
            <pc:docMk/>
            <pc:sldMk cId="2941933496" sldId="1117"/>
            <ac:spMk id="4" creationId="{82C1C534-CCA0-12C0-F8D2-2A590A03063C}"/>
          </ac:spMkLst>
        </pc:spChg>
      </pc:sldChg>
    </pc:docChg>
  </pc:docChgLst>
  <pc:docChgLst>
    <pc:chgData name="Pav Sangha" userId="S::pav.sangha@rcot.co.uk::8d28bdd6-3ddc-4cca-b237-f9068d6779aa" providerId="AD" clId="Web-{0BD9745B-B6D4-F835-489F-E35B8304553A}"/>
    <pc:docChg chg="modSld modMainMaster">
      <pc:chgData name="Pav Sangha" userId="S::pav.sangha@rcot.co.uk::8d28bdd6-3ddc-4cca-b237-f9068d6779aa" providerId="AD" clId="Web-{0BD9745B-B6D4-F835-489F-E35B8304553A}" dt="2025-05-19T10:30:43.486" v="1"/>
      <pc:docMkLst>
        <pc:docMk/>
      </pc:docMkLst>
      <pc:sldChg chg="modTransition">
        <pc:chgData name="Pav Sangha" userId="S::pav.sangha@rcot.co.uk::8d28bdd6-3ddc-4cca-b237-f9068d6779aa" providerId="AD" clId="Web-{0BD9745B-B6D4-F835-489F-E35B8304553A}" dt="2025-05-19T10:30:43.486" v="1"/>
        <pc:sldMkLst>
          <pc:docMk/>
          <pc:sldMk cId="3264405506" sldId="265"/>
        </pc:sldMkLst>
      </pc:sldChg>
      <pc:sldChg chg="modTransition">
        <pc:chgData name="Pav Sangha" userId="S::pav.sangha@rcot.co.uk::8d28bdd6-3ddc-4cca-b237-f9068d6779aa" providerId="AD" clId="Web-{0BD9745B-B6D4-F835-489F-E35B8304553A}" dt="2025-05-19T10:30:43.486" v="1"/>
        <pc:sldMkLst>
          <pc:docMk/>
          <pc:sldMk cId="3200890117" sldId="1116"/>
        </pc:sldMkLst>
      </pc:sldChg>
      <pc:sldChg chg="modTransition">
        <pc:chgData name="Pav Sangha" userId="S::pav.sangha@rcot.co.uk::8d28bdd6-3ddc-4cca-b237-f9068d6779aa" providerId="AD" clId="Web-{0BD9745B-B6D4-F835-489F-E35B8304553A}" dt="2025-05-19T10:30:43.486" v="1"/>
        <pc:sldMkLst>
          <pc:docMk/>
          <pc:sldMk cId="2598257787" sldId="1321"/>
        </pc:sldMkLst>
      </pc:sldChg>
      <pc:sldChg chg="modTransition">
        <pc:chgData name="Pav Sangha" userId="S::pav.sangha@rcot.co.uk::8d28bdd6-3ddc-4cca-b237-f9068d6779aa" providerId="AD" clId="Web-{0BD9745B-B6D4-F835-489F-E35B8304553A}" dt="2025-05-19T10:30:43.486" v="1"/>
        <pc:sldMkLst>
          <pc:docMk/>
          <pc:sldMk cId="3913633477" sldId="1328"/>
        </pc:sldMkLst>
      </pc:sldChg>
      <pc:sldChg chg="modTransition">
        <pc:chgData name="Pav Sangha" userId="S::pav.sangha@rcot.co.uk::8d28bdd6-3ddc-4cca-b237-f9068d6779aa" providerId="AD" clId="Web-{0BD9745B-B6D4-F835-489F-E35B8304553A}" dt="2025-05-19T10:30:43.486" v="1"/>
        <pc:sldMkLst>
          <pc:docMk/>
          <pc:sldMk cId="946052631" sldId="1329"/>
        </pc:sldMkLst>
      </pc:sldChg>
      <pc:sldChg chg="modTransition">
        <pc:chgData name="Pav Sangha" userId="S::pav.sangha@rcot.co.uk::8d28bdd6-3ddc-4cca-b237-f9068d6779aa" providerId="AD" clId="Web-{0BD9745B-B6D4-F835-489F-E35B8304553A}" dt="2025-05-19T10:30:43.486" v="1"/>
        <pc:sldMkLst>
          <pc:docMk/>
          <pc:sldMk cId="826566331" sldId="1333"/>
        </pc:sldMkLst>
      </pc:sldChg>
      <pc:sldChg chg="modTransition">
        <pc:chgData name="Pav Sangha" userId="S::pav.sangha@rcot.co.uk::8d28bdd6-3ddc-4cca-b237-f9068d6779aa" providerId="AD" clId="Web-{0BD9745B-B6D4-F835-489F-E35B8304553A}" dt="2025-05-19T10:30:43.486" v="1"/>
        <pc:sldMkLst>
          <pc:docMk/>
          <pc:sldMk cId="2013866623" sldId="1341"/>
        </pc:sldMkLst>
      </pc:sldChg>
      <pc:sldChg chg="modTransition">
        <pc:chgData name="Pav Sangha" userId="S::pav.sangha@rcot.co.uk::8d28bdd6-3ddc-4cca-b237-f9068d6779aa" providerId="AD" clId="Web-{0BD9745B-B6D4-F835-489F-E35B8304553A}" dt="2025-05-19T10:30:43.486" v="1"/>
        <pc:sldMkLst>
          <pc:docMk/>
          <pc:sldMk cId="3199436199" sldId="1342"/>
        </pc:sldMkLst>
      </pc:sldChg>
      <pc:sldChg chg="modTransition">
        <pc:chgData name="Pav Sangha" userId="S::pav.sangha@rcot.co.uk::8d28bdd6-3ddc-4cca-b237-f9068d6779aa" providerId="AD" clId="Web-{0BD9745B-B6D4-F835-489F-E35B8304553A}" dt="2025-05-19T10:30:43.486" v="1"/>
        <pc:sldMkLst>
          <pc:docMk/>
          <pc:sldMk cId="1289581870" sldId="1343"/>
        </pc:sldMkLst>
      </pc:sldChg>
      <pc:sldChg chg="modTransition">
        <pc:chgData name="Pav Sangha" userId="S::pav.sangha@rcot.co.uk::8d28bdd6-3ddc-4cca-b237-f9068d6779aa" providerId="AD" clId="Web-{0BD9745B-B6D4-F835-489F-E35B8304553A}" dt="2025-05-19T10:30:43.486" v="1"/>
        <pc:sldMkLst>
          <pc:docMk/>
          <pc:sldMk cId="3246136367" sldId="1344"/>
        </pc:sldMkLst>
      </pc:sldChg>
      <pc:sldChg chg="modTransition">
        <pc:chgData name="Pav Sangha" userId="S::pav.sangha@rcot.co.uk::8d28bdd6-3ddc-4cca-b237-f9068d6779aa" providerId="AD" clId="Web-{0BD9745B-B6D4-F835-489F-E35B8304553A}" dt="2025-05-19T10:30:43.486" v="1"/>
        <pc:sldMkLst>
          <pc:docMk/>
          <pc:sldMk cId="2574547041" sldId="1345"/>
        </pc:sldMkLst>
      </pc:sldChg>
      <pc:sldChg chg="modTransition">
        <pc:chgData name="Pav Sangha" userId="S::pav.sangha@rcot.co.uk::8d28bdd6-3ddc-4cca-b237-f9068d6779aa" providerId="AD" clId="Web-{0BD9745B-B6D4-F835-489F-E35B8304553A}" dt="2025-05-19T10:30:43.486" v="1"/>
        <pc:sldMkLst>
          <pc:docMk/>
          <pc:sldMk cId="2192843969" sldId="1346"/>
        </pc:sldMkLst>
      </pc:sldChg>
      <pc:sldChg chg="modTransition">
        <pc:chgData name="Pav Sangha" userId="S::pav.sangha@rcot.co.uk::8d28bdd6-3ddc-4cca-b237-f9068d6779aa" providerId="AD" clId="Web-{0BD9745B-B6D4-F835-489F-E35B8304553A}" dt="2025-05-19T10:30:43.486" v="1"/>
        <pc:sldMkLst>
          <pc:docMk/>
          <pc:sldMk cId="652640453" sldId="1347"/>
        </pc:sldMkLst>
      </pc:sldChg>
      <pc:sldChg chg="modTransition">
        <pc:chgData name="Pav Sangha" userId="S::pav.sangha@rcot.co.uk::8d28bdd6-3ddc-4cca-b237-f9068d6779aa" providerId="AD" clId="Web-{0BD9745B-B6D4-F835-489F-E35B8304553A}" dt="2025-05-19T10:30:43.486" v="1"/>
        <pc:sldMkLst>
          <pc:docMk/>
          <pc:sldMk cId="3457612167" sldId="1361"/>
        </pc:sldMkLst>
      </pc:sldChg>
      <pc:sldChg chg="modTransition">
        <pc:chgData name="Pav Sangha" userId="S::pav.sangha@rcot.co.uk::8d28bdd6-3ddc-4cca-b237-f9068d6779aa" providerId="AD" clId="Web-{0BD9745B-B6D4-F835-489F-E35B8304553A}" dt="2025-05-19T10:30:43.486" v="1"/>
        <pc:sldMkLst>
          <pc:docMk/>
          <pc:sldMk cId="3142494123" sldId="1363"/>
        </pc:sldMkLst>
      </pc:sldChg>
      <pc:sldMasterChg chg="modTransition modSldLayout">
        <pc:chgData name="Pav Sangha" userId="S::pav.sangha@rcot.co.uk::8d28bdd6-3ddc-4cca-b237-f9068d6779aa" providerId="AD" clId="Web-{0BD9745B-B6D4-F835-489F-E35B8304553A}" dt="2025-05-19T10:30:43.486" v="1"/>
        <pc:sldMasterMkLst>
          <pc:docMk/>
          <pc:sldMasterMk cId="3941486848" sldId="2147483648"/>
        </pc:sldMasterMkLst>
        <pc:sldLayoutChg chg="modTransition">
          <pc:chgData name="Pav Sangha" userId="S::pav.sangha@rcot.co.uk::8d28bdd6-3ddc-4cca-b237-f9068d6779aa" providerId="AD" clId="Web-{0BD9745B-B6D4-F835-489F-E35B8304553A}" dt="2025-05-19T10:30:43.486" v="1"/>
          <pc:sldLayoutMkLst>
            <pc:docMk/>
            <pc:sldMasterMk cId="3941486848" sldId="2147483648"/>
            <pc:sldLayoutMk cId="1157321526" sldId="2147483650"/>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5102932" sldId="2147483651"/>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538036964" sldId="2147483652"/>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941208909" sldId="214748365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2425600787" sldId="2147483655"/>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3258740285" sldId="2147483656"/>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767388794" sldId="2147483657"/>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369848449" sldId="2147483658"/>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944989291" sldId="2147483660"/>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2413468594" sldId="2147483661"/>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4140386277" sldId="214748366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669773927" sldId="2147483664"/>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392320704" sldId="2147483665"/>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048415492" sldId="2147483666"/>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3824816927" sldId="2147483667"/>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652068185" sldId="2147483668"/>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911681891" sldId="2147483669"/>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023473969" sldId="2147483672"/>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410317876" sldId="214748367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2462178764" sldId="2147483674"/>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1183400998" sldId="2147483676"/>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491999571" sldId="2147483677"/>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508211669" sldId="2147483678"/>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3598000828" sldId="2147483680"/>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646663799" sldId="2147483681"/>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2755912870" sldId="2147483682"/>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648"/>
            <pc:sldLayoutMk cId="3976571890" sldId="2147484439"/>
          </pc:sldLayoutMkLst>
        </pc:sldLayoutChg>
      </pc:sldMasterChg>
      <pc:sldMasterChg chg="modTransition modSldLayout">
        <pc:chgData name="Pav Sangha" userId="S::pav.sangha@rcot.co.uk::8d28bdd6-3ddc-4cca-b237-f9068d6779aa" providerId="AD" clId="Web-{0BD9745B-B6D4-F835-489F-E35B8304553A}" dt="2025-05-19T10:30:43.486" v="1"/>
        <pc:sldMasterMkLst>
          <pc:docMk/>
          <pc:sldMasterMk cId="3941486848" sldId="2147483702"/>
        </pc:sldMasterMkLst>
        <pc:sldLayoutChg chg="modTransition">
          <pc:chgData name="Pav Sangha" userId="S::pav.sangha@rcot.co.uk::8d28bdd6-3ddc-4cca-b237-f9068d6779aa" providerId="AD" clId="Web-{0BD9745B-B6D4-F835-489F-E35B8304553A}" dt="2025-05-19T10:30:43.486" v="1"/>
          <pc:sldLayoutMkLst>
            <pc:docMk/>
            <pc:sldMasterMk cId="3941486848" sldId="2147483702"/>
            <pc:sldLayoutMk cId="2755912870" sldId="2147483701"/>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2413468594" sldId="214748370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4140386277" sldId="2147483705"/>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669773927" sldId="2147483706"/>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392320704" sldId="2147483707"/>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508211669" sldId="214748374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646663799" sldId="2147483744"/>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944989291" sldId="2147483746"/>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048415492" sldId="2147483752"/>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3824816927" sldId="214748375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652068185" sldId="2147483754"/>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911681891" sldId="2147483755"/>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183400998" sldId="2147484422"/>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023473969" sldId="214748442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3598000828" sldId="2147484424"/>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5102932" sldId="2147484425"/>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410317876" sldId="2147484426"/>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2462178764" sldId="2147484427"/>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3976571890" sldId="2147484428"/>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491999571" sldId="2147484429"/>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157321526" sldId="2147484430"/>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538036964" sldId="2147484431"/>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941208909" sldId="2147484432"/>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3258740285" sldId="2147484433"/>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2425600787" sldId="2147484434"/>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767388794" sldId="2147484435"/>
          </pc:sldLayoutMkLst>
        </pc:sldLayoutChg>
        <pc:sldLayoutChg chg="modTransition">
          <pc:chgData name="Pav Sangha" userId="S::pav.sangha@rcot.co.uk::8d28bdd6-3ddc-4cca-b237-f9068d6779aa" providerId="AD" clId="Web-{0BD9745B-B6D4-F835-489F-E35B8304553A}" dt="2025-05-19T10:30:43.486" v="1"/>
          <pc:sldLayoutMkLst>
            <pc:docMk/>
            <pc:sldMasterMk cId="3941486848" sldId="2147483702"/>
            <pc:sldLayoutMk cId="1369848449" sldId="2147484436"/>
          </pc:sldLayoutMkLst>
        </pc:sldLayoutChg>
      </pc:sldMasterChg>
    </pc:docChg>
  </pc:docChgLst>
  <pc:docChgLst>
    <pc:chgData name="Emma Grover" userId="S::emma.grover@rcot.co.uk::1d60a650-9ac7-4e9a-877b-7a0ea3fbda43" providerId="AD" clId="Web-{7989C547-27DE-BE9B-649D-DB86BCD0C97A}"/>
    <pc:docChg chg="addSld">
      <pc:chgData name="Emma Grover" userId="S::emma.grover@rcot.co.uk::1d60a650-9ac7-4e9a-877b-7a0ea3fbda43" providerId="AD" clId="Web-{7989C547-27DE-BE9B-649D-DB86BCD0C97A}" dt="2025-05-07T09:49:19.034" v="1"/>
      <pc:docMkLst>
        <pc:docMk/>
      </pc:docMkLst>
      <pc:sldChg chg="add">
        <pc:chgData name="Emma Grover" userId="S::emma.grover@rcot.co.uk::1d60a650-9ac7-4e9a-877b-7a0ea3fbda43" providerId="AD" clId="Web-{7989C547-27DE-BE9B-649D-DB86BCD0C97A}" dt="2025-05-07T09:42:17.315" v="0"/>
        <pc:sldMkLst>
          <pc:docMk/>
          <pc:sldMk cId="1133377138" sldId="1350"/>
        </pc:sldMkLst>
      </pc:sldChg>
      <pc:sldChg chg="add">
        <pc:chgData name="Emma Grover" userId="S::emma.grover@rcot.co.uk::1d60a650-9ac7-4e9a-877b-7a0ea3fbda43" providerId="AD" clId="Web-{7989C547-27DE-BE9B-649D-DB86BCD0C97A}" dt="2025-05-07T09:49:19.034" v="1"/>
        <pc:sldMkLst>
          <pc:docMk/>
          <pc:sldMk cId="1982936545" sldId="1351"/>
        </pc:sldMkLst>
      </pc:sldChg>
      <pc:sldMasterChg chg="addSldLayout">
        <pc:chgData name="Emma Grover" userId="S::emma.grover@rcot.co.uk::1d60a650-9ac7-4e9a-877b-7a0ea3fbda43" providerId="AD" clId="Web-{7989C547-27DE-BE9B-649D-DB86BCD0C97A}" dt="2025-05-07T09:49:19.034" v="1"/>
        <pc:sldMasterMkLst>
          <pc:docMk/>
          <pc:sldMasterMk cId="3779621852" sldId="2147484411"/>
        </pc:sldMasterMkLst>
        <pc:sldLayoutChg chg="add">
          <pc:chgData name="Emma Grover" userId="S::emma.grover@rcot.co.uk::1d60a650-9ac7-4e9a-877b-7a0ea3fbda43" providerId="AD" clId="Web-{7989C547-27DE-BE9B-649D-DB86BCD0C97A}" dt="2025-05-07T09:49:19.034" v="1"/>
          <pc:sldLayoutMkLst>
            <pc:docMk/>
            <pc:sldMasterMk cId="3779621852" sldId="2147484411"/>
            <pc:sldLayoutMk cId="2937260249" sldId="2147484440"/>
          </pc:sldLayoutMkLst>
        </pc:sldLayoutChg>
      </pc:sldMasterChg>
    </pc:docChg>
  </pc:docChgLst>
  <pc:docChgLst>
    <pc:chgData name="Pav Sangha" userId="S::pav.sangha@rcot.co.uk::8d28bdd6-3ddc-4cca-b237-f9068d6779aa" providerId="AD" clId="Web-{071DE417-AB01-1352-2B26-6297FA8CFB92}"/>
    <pc:docChg chg="modSld">
      <pc:chgData name="Pav Sangha" userId="S::pav.sangha@rcot.co.uk::8d28bdd6-3ddc-4cca-b237-f9068d6779aa" providerId="AD" clId="Web-{071DE417-AB01-1352-2B26-6297FA8CFB92}" dt="2025-05-19T10:45:33.967" v="0"/>
      <pc:docMkLst>
        <pc:docMk/>
      </pc:docMkLst>
      <pc:sldChg chg="mod modShow">
        <pc:chgData name="Pav Sangha" userId="S::pav.sangha@rcot.co.uk::8d28bdd6-3ddc-4cca-b237-f9068d6779aa" providerId="AD" clId="Web-{071DE417-AB01-1352-2B26-6297FA8CFB92}" dt="2025-05-19T10:45:33.967" v="0"/>
        <pc:sldMkLst>
          <pc:docMk/>
          <pc:sldMk cId="2941933496" sldId="1117"/>
        </pc:sldMkLst>
      </pc:sldChg>
    </pc:docChg>
  </pc:docChgLst>
  <pc:docChgLst>
    <pc:chgData name="Dr Nikki Daniels" userId="S::nikki.daniels@rcot.co.uk::b693936a-5f8f-40ef-9327-af634d6b4138" providerId="AD" clId="Web-{A9445C69-159B-4594-8925-F3A203EE7DA7}"/>
    <pc:docChg chg="modSld">
      <pc:chgData name="Dr Nikki Daniels" userId="S::nikki.daniels@rcot.co.uk::b693936a-5f8f-40ef-9327-af634d6b4138" providerId="AD" clId="Web-{A9445C69-159B-4594-8925-F3A203EE7DA7}" dt="2025-05-18T18:33:00.534" v="35" actId="1076"/>
      <pc:docMkLst>
        <pc:docMk/>
      </pc:docMkLst>
      <pc:sldChg chg="addSp modSp">
        <pc:chgData name="Dr Nikki Daniels" userId="S::nikki.daniels@rcot.co.uk::b693936a-5f8f-40ef-9327-af634d6b4138" providerId="AD" clId="Web-{A9445C69-159B-4594-8925-F3A203EE7DA7}" dt="2025-05-18T18:33:00.534" v="35" actId="1076"/>
        <pc:sldMkLst>
          <pc:docMk/>
          <pc:sldMk cId="1423700733" sldId="1358"/>
        </pc:sldMkLst>
        <pc:spChg chg="add mod">
          <ac:chgData name="Dr Nikki Daniels" userId="S::nikki.daniels@rcot.co.uk::b693936a-5f8f-40ef-9327-af634d6b4138" providerId="AD" clId="Web-{A9445C69-159B-4594-8925-F3A203EE7DA7}" dt="2025-05-18T18:32:29.799" v="29" actId="20577"/>
          <ac:spMkLst>
            <pc:docMk/>
            <pc:sldMk cId="1423700733" sldId="1358"/>
            <ac:spMk id="2" creationId="{E3887BA3-757C-B691-06AD-4A3DBA8FE67B}"/>
          </ac:spMkLst>
        </pc:spChg>
        <pc:spChg chg="add mod">
          <ac:chgData name="Dr Nikki Daniels" userId="S::nikki.daniels@rcot.co.uk::b693936a-5f8f-40ef-9327-af634d6b4138" providerId="AD" clId="Web-{A9445C69-159B-4594-8925-F3A203EE7DA7}" dt="2025-05-18T18:32:44.174" v="32" actId="20577"/>
          <ac:spMkLst>
            <pc:docMk/>
            <pc:sldMk cId="1423700733" sldId="1358"/>
            <ac:spMk id="4" creationId="{19CB13C8-9897-B65E-3B2C-0CEEA4E2222D}"/>
          </ac:spMkLst>
        </pc:spChg>
        <pc:spChg chg="mod">
          <ac:chgData name="Dr Nikki Daniels" userId="S::nikki.daniels@rcot.co.uk::b693936a-5f8f-40ef-9327-af634d6b4138" providerId="AD" clId="Web-{A9445C69-159B-4594-8925-F3A203EE7DA7}" dt="2025-05-18T18:31:24.906" v="3" actId="14100"/>
          <ac:spMkLst>
            <pc:docMk/>
            <pc:sldMk cId="1423700733" sldId="1358"/>
            <ac:spMk id="6" creationId="{AE9BFA4F-5CC4-89CA-3A61-CC6B8D5CD90E}"/>
          </ac:spMkLst>
        </pc:spChg>
        <pc:picChg chg="mod">
          <ac:chgData name="Dr Nikki Daniels" userId="S::nikki.daniels@rcot.co.uk::b693936a-5f8f-40ef-9327-af634d6b4138" providerId="AD" clId="Web-{A9445C69-159B-4594-8925-F3A203EE7DA7}" dt="2025-05-18T18:31:13.171" v="0" actId="1076"/>
          <ac:picMkLst>
            <pc:docMk/>
            <pc:sldMk cId="1423700733" sldId="1358"/>
            <ac:picMk id="12" creationId="{A257DC43-E5EB-982A-C403-30DF44BAFA85}"/>
          </ac:picMkLst>
        </pc:picChg>
        <pc:picChg chg="mod modCrop">
          <ac:chgData name="Dr Nikki Daniels" userId="S::nikki.daniels@rcot.co.uk::b693936a-5f8f-40ef-9327-af634d6b4138" providerId="AD" clId="Web-{A9445C69-159B-4594-8925-F3A203EE7DA7}" dt="2025-05-18T18:33:00.534" v="35" actId="1076"/>
          <ac:picMkLst>
            <pc:docMk/>
            <pc:sldMk cId="1423700733" sldId="1358"/>
            <ac:picMk id="14" creationId="{863B2AC7-20A3-8FAA-862D-B85D3BB1F5D8}"/>
          </ac:picMkLst>
        </pc:picChg>
      </pc:sldChg>
    </pc:docChg>
  </pc:docChgLst>
  <pc:docChgLst>
    <pc:chgData name="Christina Fuentes Tibbitt" userId="5c093377-7342-4374-b34e-2400b70cf536" providerId="ADAL" clId="{A165F780-EAA1-40DA-876C-9A32CEE4C900}"/>
    <pc:docChg chg="addSld delSld modSld">
      <pc:chgData name="Christina Fuentes Tibbitt" userId="5c093377-7342-4374-b34e-2400b70cf536" providerId="ADAL" clId="{A165F780-EAA1-40DA-876C-9A32CEE4C900}" dt="2025-05-15T09:59:51.003" v="7" actId="47"/>
      <pc:docMkLst>
        <pc:docMk/>
      </pc:docMkLst>
      <pc:sldChg chg="del">
        <pc:chgData name="Christina Fuentes Tibbitt" userId="5c093377-7342-4374-b34e-2400b70cf536" providerId="ADAL" clId="{A165F780-EAA1-40DA-876C-9A32CEE4C900}" dt="2025-05-15T09:59:47.899" v="6" actId="47"/>
        <pc:sldMkLst>
          <pc:docMk/>
          <pc:sldMk cId="3132161599" sldId="1325"/>
        </pc:sldMkLst>
      </pc:sldChg>
      <pc:sldChg chg="add modTransition">
        <pc:chgData name="Christina Fuentes Tibbitt" userId="5c093377-7342-4374-b34e-2400b70cf536" providerId="ADAL" clId="{A165F780-EAA1-40DA-876C-9A32CEE4C900}" dt="2025-05-15T09:47:40.078" v="5"/>
        <pc:sldMkLst>
          <pc:docMk/>
          <pc:sldMk cId="2013866623" sldId="1341"/>
        </pc:sldMkLst>
      </pc:sldChg>
      <pc:sldChg chg="del">
        <pc:chgData name="Christina Fuentes Tibbitt" userId="5c093377-7342-4374-b34e-2400b70cf536" providerId="ADAL" clId="{A165F780-EAA1-40DA-876C-9A32CEE4C900}" dt="2025-05-15T09:47:31.765" v="0" actId="47"/>
        <pc:sldMkLst>
          <pc:docMk/>
          <pc:sldMk cId="457941878" sldId="1342"/>
        </pc:sldMkLst>
      </pc:sldChg>
      <pc:sldChg chg="add modTransition">
        <pc:chgData name="Christina Fuentes Tibbitt" userId="5c093377-7342-4374-b34e-2400b70cf536" providerId="ADAL" clId="{A165F780-EAA1-40DA-876C-9A32CEE4C900}" dt="2025-05-15T09:47:40.078" v="5"/>
        <pc:sldMkLst>
          <pc:docMk/>
          <pc:sldMk cId="3199436199" sldId="1342"/>
        </pc:sldMkLst>
      </pc:sldChg>
      <pc:sldChg chg="del">
        <pc:chgData name="Christina Fuentes Tibbitt" userId="5c093377-7342-4374-b34e-2400b70cf536" providerId="ADAL" clId="{A165F780-EAA1-40DA-876C-9A32CEE4C900}" dt="2025-05-15T09:47:32.284" v="1" actId="47"/>
        <pc:sldMkLst>
          <pc:docMk/>
          <pc:sldMk cId="677668115" sldId="1343"/>
        </pc:sldMkLst>
      </pc:sldChg>
      <pc:sldChg chg="add modTransition">
        <pc:chgData name="Christina Fuentes Tibbitt" userId="5c093377-7342-4374-b34e-2400b70cf536" providerId="ADAL" clId="{A165F780-EAA1-40DA-876C-9A32CEE4C900}" dt="2025-05-15T09:47:40.078" v="5"/>
        <pc:sldMkLst>
          <pc:docMk/>
          <pc:sldMk cId="1289581870" sldId="1343"/>
        </pc:sldMkLst>
      </pc:sldChg>
      <pc:sldChg chg="del">
        <pc:chgData name="Christina Fuentes Tibbitt" userId="5c093377-7342-4374-b34e-2400b70cf536" providerId="ADAL" clId="{A165F780-EAA1-40DA-876C-9A32CEE4C900}" dt="2025-05-15T09:47:32.767" v="2" actId="47"/>
        <pc:sldMkLst>
          <pc:docMk/>
          <pc:sldMk cId="147304544" sldId="1344"/>
        </pc:sldMkLst>
      </pc:sldChg>
      <pc:sldChg chg="add modTransition">
        <pc:chgData name="Christina Fuentes Tibbitt" userId="5c093377-7342-4374-b34e-2400b70cf536" providerId="ADAL" clId="{A165F780-EAA1-40DA-876C-9A32CEE4C900}" dt="2025-05-15T09:47:40.078" v="5"/>
        <pc:sldMkLst>
          <pc:docMk/>
          <pc:sldMk cId="3246136367" sldId="1344"/>
        </pc:sldMkLst>
      </pc:sldChg>
      <pc:sldChg chg="del">
        <pc:chgData name="Christina Fuentes Tibbitt" userId="5c093377-7342-4374-b34e-2400b70cf536" providerId="ADAL" clId="{A165F780-EAA1-40DA-876C-9A32CEE4C900}" dt="2025-05-15T09:47:34.682" v="3" actId="47"/>
        <pc:sldMkLst>
          <pc:docMk/>
          <pc:sldMk cId="1108010845" sldId="1345"/>
        </pc:sldMkLst>
      </pc:sldChg>
      <pc:sldChg chg="add modTransition">
        <pc:chgData name="Christina Fuentes Tibbitt" userId="5c093377-7342-4374-b34e-2400b70cf536" providerId="ADAL" clId="{A165F780-EAA1-40DA-876C-9A32CEE4C900}" dt="2025-05-15T09:47:40.078" v="5"/>
        <pc:sldMkLst>
          <pc:docMk/>
          <pc:sldMk cId="2574547041" sldId="1345"/>
        </pc:sldMkLst>
      </pc:sldChg>
      <pc:sldChg chg="del">
        <pc:chgData name="Christina Fuentes Tibbitt" userId="5c093377-7342-4374-b34e-2400b70cf536" providerId="ADAL" clId="{A165F780-EAA1-40DA-876C-9A32CEE4C900}" dt="2025-05-15T09:47:36.171" v="4" actId="47"/>
        <pc:sldMkLst>
          <pc:docMk/>
          <pc:sldMk cId="2151618769" sldId="1346"/>
        </pc:sldMkLst>
      </pc:sldChg>
      <pc:sldChg chg="add modTransition">
        <pc:chgData name="Christina Fuentes Tibbitt" userId="5c093377-7342-4374-b34e-2400b70cf536" providerId="ADAL" clId="{A165F780-EAA1-40DA-876C-9A32CEE4C900}" dt="2025-05-15T09:47:40.078" v="5"/>
        <pc:sldMkLst>
          <pc:docMk/>
          <pc:sldMk cId="2192843969" sldId="1346"/>
        </pc:sldMkLst>
      </pc:sldChg>
      <pc:sldChg chg="del">
        <pc:chgData name="Christina Fuentes Tibbitt" userId="5c093377-7342-4374-b34e-2400b70cf536" providerId="ADAL" clId="{A165F780-EAA1-40DA-876C-9A32CEE4C900}" dt="2025-05-15T09:59:51.003" v="7" actId="47"/>
        <pc:sldMkLst>
          <pc:docMk/>
          <pc:sldMk cId="2589850961" sldId="1349"/>
        </pc:sldMkLst>
      </pc:sldChg>
      <pc:sldChg chg="add modTransition">
        <pc:chgData name="Christina Fuentes Tibbitt" userId="5c093377-7342-4374-b34e-2400b70cf536" providerId="ADAL" clId="{A165F780-EAA1-40DA-876C-9A32CEE4C900}" dt="2025-05-15T09:47:40.078" v="5"/>
        <pc:sldMkLst>
          <pc:docMk/>
          <pc:sldMk cId="3142494123" sldId="1363"/>
        </pc:sldMkLst>
      </pc:sldChg>
    </pc:docChg>
  </pc:docChgLst>
  <pc:docChgLst>
    <pc:chgData name="Emma Grover" userId="1d60a650-9ac7-4e9a-877b-7a0ea3fbda43" providerId="ADAL" clId="{D9A30020-54C6-4443-89A0-347A27096528}"/>
    <pc:docChg chg="custSel addSld delSld modSld sldOrd">
      <pc:chgData name="Emma Grover" userId="1d60a650-9ac7-4e9a-877b-7a0ea3fbda43" providerId="ADAL" clId="{D9A30020-54C6-4443-89A0-347A27096528}" dt="2025-05-19T09:50:22.557" v="775" actId="6549"/>
      <pc:docMkLst>
        <pc:docMk/>
      </pc:docMkLst>
      <pc:sldChg chg="modSp mod">
        <pc:chgData name="Emma Grover" userId="1d60a650-9ac7-4e9a-877b-7a0ea3fbda43" providerId="ADAL" clId="{D9A30020-54C6-4443-89A0-347A27096528}" dt="2025-05-15T08:56:32.798" v="20" actId="20577"/>
        <pc:sldMkLst>
          <pc:docMk/>
          <pc:sldMk cId="2941933496" sldId="1117"/>
        </pc:sldMkLst>
        <pc:spChg chg="mod">
          <ac:chgData name="Emma Grover" userId="1d60a650-9ac7-4e9a-877b-7a0ea3fbda43" providerId="ADAL" clId="{D9A30020-54C6-4443-89A0-347A27096528}" dt="2025-05-15T08:56:32.798" v="20" actId="20577"/>
          <ac:spMkLst>
            <pc:docMk/>
            <pc:sldMk cId="2941933496" sldId="1117"/>
            <ac:spMk id="4" creationId="{82C1C534-CCA0-12C0-F8D2-2A590A03063C}"/>
          </ac:spMkLst>
        </pc:spChg>
      </pc:sldChg>
      <pc:sldChg chg="modSp mod ord">
        <pc:chgData name="Emma Grover" userId="1d60a650-9ac7-4e9a-877b-7a0ea3fbda43" providerId="ADAL" clId="{D9A30020-54C6-4443-89A0-347A27096528}" dt="2025-05-15T09:39:13.984" v="32" actId="20577"/>
        <pc:sldMkLst>
          <pc:docMk/>
          <pc:sldMk cId="1133377138" sldId="1350"/>
        </pc:sldMkLst>
        <pc:spChg chg="mod">
          <ac:chgData name="Emma Grover" userId="1d60a650-9ac7-4e9a-877b-7a0ea3fbda43" providerId="ADAL" clId="{D9A30020-54C6-4443-89A0-347A27096528}" dt="2025-05-15T09:39:13.984" v="32" actId="20577"/>
          <ac:spMkLst>
            <pc:docMk/>
            <pc:sldMk cId="1133377138" sldId="1350"/>
            <ac:spMk id="3" creationId="{44BF70CC-6000-C8C9-5FDE-CE6D1B668171}"/>
          </ac:spMkLst>
        </pc:spChg>
      </pc:sldChg>
      <pc:sldChg chg="modNotesTx">
        <pc:chgData name="Emma Grover" userId="1d60a650-9ac7-4e9a-877b-7a0ea3fbda43" providerId="ADAL" clId="{D9A30020-54C6-4443-89A0-347A27096528}" dt="2025-05-15T09:43:25.129" v="37" actId="20577"/>
        <pc:sldMkLst>
          <pc:docMk/>
          <pc:sldMk cId="1982936545" sldId="1351"/>
        </pc:sldMkLst>
      </pc:sldChg>
      <pc:sldChg chg="modSp del mod ord">
        <pc:chgData name="Emma Grover" userId="1d60a650-9ac7-4e9a-877b-7a0ea3fbda43" providerId="ADAL" clId="{D9A30020-54C6-4443-89A0-347A27096528}" dt="2025-05-15T09:43:19.211" v="35" actId="47"/>
        <pc:sldMkLst>
          <pc:docMk/>
          <pc:sldMk cId="1817012938" sldId="1355"/>
        </pc:sldMkLst>
      </pc:sldChg>
      <pc:sldChg chg="modSp mod">
        <pc:chgData name="Emma Grover" userId="1d60a650-9ac7-4e9a-877b-7a0ea3fbda43" providerId="ADAL" clId="{D9A30020-54C6-4443-89A0-347A27096528}" dt="2025-05-15T08:56:48.850" v="21" actId="1076"/>
        <pc:sldMkLst>
          <pc:docMk/>
          <pc:sldMk cId="1760397095" sldId="1356"/>
        </pc:sldMkLst>
        <pc:spChg chg="mod">
          <ac:chgData name="Emma Grover" userId="1d60a650-9ac7-4e9a-877b-7a0ea3fbda43" providerId="ADAL" clId="{D9A30020-54C6-4443-89A0-347A27096528}" dt="2025-05-15T08:56:48.850" v="21" actId="1076"/>
          <ac:spMkLst>
            <pc:docMk/>
            <pc:sldMk cId="1760397095" sldId="1356"/>
            <ac:spMk id="4" creationId="{49EF8C11-4956-347A-7113-511E410C5C74}"/>
          </ac:spMkLst>
        </pc:spChg>
      </pc:sldChg>
      <pc:sldChg chg="ord">
        <pc:chgData name="Emma Grover" userId="1d60a650-9ac7-4e9a-877b-7a0ea3fbda43" providerId="ADAL" clId="{D9A30020-54C6-4443-89A0-347A27096528}" dt="2025-05-15T09:28:56.011" v="31"/>
        <pc:sldMkLst>
          <pc:docMk/>
          <pc:sldMk cId="3457612167" sldId="1361"/>
        </pc:sldMkLst>
      </pc:sldChg>
      <pc:sldChg chg="addSp delSp modSp new mod modNotesTx">
        <pc:chgData name="Emma Grover" userId="1d60a650-9ac7-4e9a-877b-7a0ea3fbda43" providerId="ADAL" clId="{D9A30020-54C6-4443-89A0-347A27096528}" dt="2025-05-19T09:50:22.557" v="775" actId="6549"/>
        <pc:sldMkLst>
          <pc:docMk/>
          <pc:sldMk cId="1597548135" sldId="1362"/>
        </pc:sldMkLst>
        <pc:spChg chg="mod">
          <ac:chgData name="Emma Grover" userId="1d60a650-9ac7-4e9a-877b-7a0ea3fbda43" providerId="ADAL" clId="{D9A30020-54C6-4443-89A0-347A27096528}" dt="2025-05-15T11:07:26.423" v="586" actId="20577"/>
          <ac:spMkLst>
            <pc:docMk/>
            <pc:sldMk cId="1597548135" sldId="1362"/>
            <ac:spMk id="3" creationId="{04BC75B2-4990-7D12-628F-6AE69F7925A5}"/>
          </ac:spMkLst>
        </pc:spChg>
        <pc:spChg chg="add mod">
          <ac:chgData name="Emma Grover" userId="1d60a650-9ac7-4e9a-877b-7a0ea3fbda43" providerId="ADAL" clId="{D9A30020-54C6-4443-89A0-347A27096528}" dt="2025-05-15T11:07:36.865" v="606" actId="20577"/>
          <ac:spMkLst>
            <pc:docMk/>
            <pc:sldMk cId="1597548135" sldId="1362"/>
            <ac:spMk id="4" creationId="{CBDB760D-5562-2965-B9D2-5735403C3154}"/>
          </ac:spMkLst>
        </pc:spChg>
        <pc:spChg chg="add mod">
          <ac:chgData name="Emma Grover" userId="1d60a650-9ac7-4e9a-877b-7a0ea3fbda43" providerId="ADAL" clId="{D9A30020-54C6-4443-89A0-347A27096528}" dt="2025-05-19T09:50:10.894" v="773" actId="20577"/>
          <ac:spMkLst>
            <pc:docMk/>
            <pc:sldMk cId="1597548135" sldId="1362"/>
            <ac:spMk id="6" creationId="{8B1C0929-4554-EC1F-148A-73C68B555152}"/>
          </ac:spMkLst>
        </pc:spChg>
        <pc:spChg chg="add mod">
          <ac:chgData name="Emma Grover" userId="1d60a650-9ac7-4e9a-877b-7a0ea3fbda43" providerId="ADAL" clId="{D9A30020-54C6-4443-89A0-347A27096528}" dt="2025-05-19T09:50:22.557" v="775" actId="6549"/>
          <ac:spMkLst>
            <pc:docMk/>
            <pc:sldMk cId="1597548135" sldId="1362"/>
            <ac:spMk id="7" creationId="{B74C8DCA-CD13-E5D7-A557-25250617A186}"/>
          </ac:spMkLst>
        </pc:spChg>
        <pc:spChg chg="add mod">
          <ac:chgData name="Emma Grover" userId="1d60a650-9ac7-4e9a-877b-7a0ea3fbda43" providerId="ADAL" clId="{D9A30020-54C6-4443-89A0-347A27096528}" dt="2025-05-15T12:17:34.730" v="710" actId="20577"/>
          <ac:spMkLst>
            <pc:docMk/>
            <pc:sldMk cId="1597548135" sldId="1362"/>
            <ac:spMk id="8" creationId="{D0C0F64E-FE73-71B7-76AB-D02421C8F111}"/>
          </ac:spMkLst>
        </pc:spChg>
        <pc:spChg chg="add mod">
          <ac:chgData name="Emma Grover" userId="1d60a650-9ac7-4e9a-877b-7a0ea3fbda43" providerId="ADAL" clId="{D9A30020-54C6-4443-89A0-347A27096528}" dt="2025-05-15T11:08:29.583" v="650" actId="20577"/>
          <ac:spMkLst>
            <pc:docMk/>
            <pc:sldMk cId="1597548135" sldId="1362"/>
            <ac:spMk id="9" creationId="{27F540B4-0BF9-3703-34EF-A8D42299169B}"/>
          </ac:spMkLst>
        </pc:spChg>
        <pc:cxnChg chg="add">
          <ac:chgData name="Emma Grover" userId="1d60a650-9ac7-4e9a-877b-7a0ea3fbda43" providerId="ADAL" clId="{D9A30020-54C6-4443-89A0-347A27096528}" dt="2025-05-15T11:04:12.788" v="419" actId="11529"/>
          <ac:cxnSpMkLst>
            <pc:docMk/>
            <pc:sldMk cId="1597548135" sldId="1362"/>
            <ac:cxnSpMk id="11" creationId="{F0EED258-996E-42EA-85F4-B813D3899929}"/>
          </ac:cxnSpMkLst>
        </pc:cxnChg>
        <pc:cxnChg chg="add mod">
          <ac:chgData name="Emma Grover" userId="1d60a650-9ac7-4e9a-877b-7a0ea3fbda43" providerId="ADAL" clId="{D9A30020-54C6-4443-89A0-347A27096528}" dt="2025-05-15T11:04:21.850" v="422" actId="1076"/>
          <ac:cxnSpMkLst>
            <pc:docMk/>
            <pc:sldMk cId="1597548135" sldId="1362"/>
            <ac:cxnSpMk id="12" creationId="{3369387E-1832-FD26-0C32-F9A0EE210347}"/>
          </ac:cxnSpMkLst>
        </pc:cxnChg>
        <pc:cxnChg chg="add">
          <ac:chgData name="Emma Grover" userId="1d60a650-9ac7-4e9a-877b-7a0ea3fbda43" providerId="ADAL" clId="{D9A30020-54C6-4443-89A0-347A27096528}" dt="2025-05-15T11:05:01.123" v="453" actId="11529"/>
          <ac:cxnSpMkLst>
            <pc:docMk/>
            <pc:sldMk cId="1597548135" sldId="1362"/>
            <ac:cxnSpMk id="14" creationId="{B03D3EB8-D66B-4E2E-E7B0-0F0644AB7BEA}"/>
          </ac:cxnSpMkLst>
        </pc:cxnChg>
        <pc:cxnChg chg="add mod">
          <ac:chgData name="Emma Grover" userId="1d60a650-9ac7-4e9a-877b-7a0ea3fbda43" providerId="ADAL" clId="{D9A30020-54C6-4443-89A0-347A27096528}" dt="2025-05-15T11:05:40.788" v="486" actId="14100"/>
          <ac:cxnSpMkLst>
            <pc:docMk/>
            <pc:sldMk cId="1597548135" sldId="1362"/>
            <ac:cxnSpMk id="16" creationId="{4F78C8E1-69A8-18AF-1468-7C175686C060}"/>
          </ac:cxnSpMkLst>
        </pc:cxnChg>
        <pc:cxnChg chg="add mod">
          <ac:chgData name="Emma Grover" userId="1d60a650-9ac7-4e9a-877b-7a0ea3fbda43" providerId="ADAL" clId="{D9A30020-54C6-4443-89A0-347A27096528}" dt="2025-05-15T11:05:51.978" v="489" actId="14100"/>
          <ac:cxnSpMkLst>
            <pc:docMk/>
            <pc:sldMk cId="1597548135" sldId="1362"/>
            <ac:cxnSpMk id="21" creationId="{DDF8BE9A-5879-7240-B81C-2C62BBC7AA3D}"/>
          </ac:cxnSpMkLst>
        </pc:cxnChg>
        <pc:cxnChg chg="add mod">
          <ac:chgData name="Emma Grover" userId="1d60a650-9ac7-4e9a-877b-7a0ea3fbda43" providerId="ADAL" clId="{D9A30020-54C6-4443-89A0-347A27096528}" dt="2025-05-15T11:06:49.445" v="502" actId="14100"/>
          <ac:cxnSpMkLst>
            <pc:docMk/>
            <pc:sldMk cId="1597548135" sldId="1362"/>
            <ac:cxnSpMk id="25" creationId="{68D5CE7F-4BD2-EC58-D108-AE0FD90D1F8F}"/>
          </ac:cxnSpMkLst>
        </pc:cxnChg>
        <pc:cxnChg chg="add mod">
          <ac:chgData name="Emma Grover" userId="1d60a650-9ac7-4e9a-877b-7a0ea3fbda43" providerId="ADAL" clId="{D9A30020-54C6-4443-89A0-347A27096528}" dt="2025-05-19T09:48:25.981" v="711" actId="14100"/>
          <ac:cxnSpMkLst>
            <pc:docMk/>
            <pc:sldMk cId="1597548135" sldId="1362"/>
            <ac:cxnSpMk id="26" creationId="{1DCAF176-B0CB-3ECA-586C-24623228CD6A}"/>
          </ac:cxnSpMkLst>
        </pc:cxnChg>
        <pc:cxnChg chg="add mod">
          <ac:chgData name="Emma Grover" userId="1d60a650-9ac7-4e9a-877b-7a0ea3fbda43" providerId="ADAL" clId="{D9A30020-54C6-4443-89A0-347A27096528}" dt="2025-05-15T11:08:08.104" v="609" actId="1076"/>
          <ac:cxnSpMkLst>
            <pc:docMk/>
            <pc:sldMk cId="1597548135" sldId="1362"/>
            <ac:cxnSpMk id="31" creationId="{C7926A24-3B97-51D8-6AEA-A5B8BC579F82}"/>
          </ac:cxnSpMkLst>
        </pc:cxnChg>
      </pc:sldChg>
      <pc:sldChg chg="addSp delSp modSp new mod">
        <pc:chgData name="Emma Grover" userId="1d60a650-9ac7-4e9a-877b-7a0ea3fbda43" providerId="ADAL" clId="{D9A30020-54C6-4443-89A0-347A27096528}" dt="2025-05-15T11:01:14.369" v="193" actId="1076"/>
        <pc:sldMkLst>
          <pc:docMk/>
          <pc:sldMk cId="3120985881" sldId="1364"/>
        </pc:sldMkLst>
        <pc:spChg chg="add mod">
          <ac:chgData name="Emma Grover" userId="1d60a650-9ac7-4e9a-877b-7a0ea3fbda43" providerId="ADAL" clId="{D9A30020-54C6-4443-89A0-347A27096528}" dt="2025-05-15T11:01:06.759" v="190" actId="1076"/>
          <ac:spMkLst>
            <pc:docMk/>
            <pc:sldMk cId="3120985881" sldId="1364"/>
            <ac:spMk id="15" creationId="{41A66143-839A-FEB5-48DD-A1584FF22DCE}"/>
          </ac:spMkLst>
        </pc:spChg>
        <pc:picChg chg="add mod">
          <ac:chgData name="Emma Grover" userId="1d60a650-9ac7-4e9a-877b-7a0ea3fbda43" providerId="ADAL" clId="{D9A30020-54C6-4443-89A0-347A27096528}" dt="2025-05-15T10:57:59.230" v="104" actId="1076"/>
          <ac:picMkLst>
            <pc:docMk/>
            <pc:sldMk cId="3120985881" sldId="1364"/>
            <ac:picMk id="5" creationId="{8E18FDCB-E92D-04F3-6652-2F344451F3C9}"/>
          </ac:picMkLst>
        </pc:picChg>
        <pc:picChg chg="add mod">
          <ac:chgData name="Emma Grover" userId="1d60a650-9ac7-4e9a-877b-7a0ea3fbda43" providerId="ADAL" clId="{D9A30020-54C6-4443-89A0-347A27096528}" dt="2025-05-15T11:01:14.369" v="193" actId="1076"/>
          <ac:picMkLst>
            <pc:docMk/>
            <pc:sldMk cId="3120985881" sldId="1364"/>
            <ac:picMk id="14" creationId="{04A05B22-F2A2-66A3-706E-CFC3F4EB6227}"/>
          </ac:picMkLst>
        </pc:picChg>
        <pc:cxnChg chg="add">
          <ac:chgData name="Emma Grover" userId="1d60a650-9ac7-4e9a-877b-7a0ea3fbda43" providerId="ADAL" clId="{D9A30020-54C6-4443-89A0-347A27096528}" dt="2025-05-15T10:58:10.484" v="105" actId="11529"/>
          <ac:cxnSpMkLst>
            <pc:docMk/>
            <pc:sldMk cId="3120985881" sldId="1364"/>
            <ac:cxnSpMk id="7" creationId="{D8BF1BE3-049C-0294-6461-14D09339A678}"/>
          </ac:cxnSpMkLst>
        </pc:cxnChg>
        <pc:cxnChg chg="add mod">
          <ac:chgData name="Emma Grover" userId="1d60a650-9ac7-4e9a-877b-7a0ea3fbda43" providerId="ADAL" clId="{D9A30020-54C6-4443-89A0-347A27096528}" dt="2025-05-15T10:58:45.868" v="113" actId="14100"/>
          <ac:cxnSpMkLst>
            <pc:docMk/>
            <pc:sldMk cId="3120985881" sldId="1364"/>
            <ac:cxnSpMk id="8" creationId="{79495D1E-C8F5-9519-C867-F44C7A109807}"/>
          </ac:cxnSpMkLst>
        </pc:cxnChg>
      </pc:sldChg>
    </pc:docChg>
  </pc:docChgLst>
</pc:chgInfo>
</file>

<file path=ppt/comments/modernComment_460_FAAE3BF0.xml><?xml version="1.0" encoding="utf-8"?>
<p188:cmLst xmlns:a="http://schemas.openxmlformats.org/drawingml/2006/main" xmlns:r="http://schemas.openxmlformats.org/officeDocument/2006/relationships" xmlns:p188="http://schemas.microsoft.com/office/powerpoint/2018/8/main">
  <p188:cm id="{21FAB67E-17DD-4845-9690-8F87D83DBB6B}" authorId="{C53A8C50-EDE2-7151-85CF-C7222289DA40}" created="2025-04-10T15:32:26.391">
    <ac:txMkLst xmlns:ac="http://schemas.microsoft.com/office/drawing/2013/main/command">
      <pc:docMk xmlns:pc="http://schemas.microsoft.com/office/powerpoint/2013/main/command"/>
      <pc:sldMk xmlns:pc="http://schemas.microsoft.com/office/powerpoint/2013/main/command" cId="4205722608" sldId="1120"/>
      <ac:spMk id="3" creationId="{2145C6C9-B384-736B-537F-D75F5FA0C555}"/>
      <ac:txMk cp="0" len="260">
        <ac:context len="399" hash="126020149"/>
      </ac:txMk>
    </ac:txMkLst>
    <p188:pos x="3795622" y="1567132"/>
    <p188:txBody>
      <a:bodyPr/>
      <a:lstStyle/>
      <a:p>
        <a:r>
          <a:rPr lang="en-GB"/>
          <a:t>hey [@Christina Fuentes Tibbitt] do you have a few words for this bit? just to clarify the difference? thanks!</a:t>
        </a:r>
      </a:p>
    </p188:txBody>
    <p188:extLst>
      <p:ext xmlns:p="http://schemas.openxmlformats.org/presentationml/2006/main" uri="{57CB4572-C831-44C2-8A1C-0ADB6CCDFE69}">
        <p223:reactions xmlns:p223="http://schemas.microsoft.com/office/powerpoint/2022/03/main">
          <p223:rxn type="👍">
            <p223:instance time="2025-04-11T07:01:07.625" authorId="{F98667A4-53D2-F343-703E-1A03B442CC80}"/>
          </p223:rxn>
        </p223:reactions>
      </p:ext>
    </p188:extLst>
  </p188:cm>
  <p188:cm id="{1BCBD7EC-F218-4FC7-8558-8645471A9D32}" authorId="{F98667A4-53D2-F343-703E-1A03B442CC80}" created="2025-04-11T07:03:54.210">
    <ac:txMkLst xmlns:ac="http://schemas.microsoft.com/office/drawing/2013/main/command">
      <pc:docMk xmlns:pc="http://schemas.microsoft.com/office/powerpoint/2013/main/command"/>
      <pc:sldMk xmlns:pc="http://schemas.microsoft.com/office/powerpoint/2013/main/command" cId="4205722608" sldId="1120"/>
      <ac:spMk id="3" creationId="{2145C6C9-B384-736B-537F-D75F5FA0C555}"/>
      <ac:txMk cp="348" len="14">
        <ac:context len="399" hash="126020149"/>
      </ac:txMk>
    </ac:txMkLst>
    <p188:pos x="1944076" y="3702538"/>
    <p188:txBody>
      <a:bodyPr/>
      <a:lstStyle/>
      <a:p>
        <a:r>
          <a:rPr lang="en-GB"/>
          <a:t>Should we instead say 'Included in your membership'?</a:t>
        </a:r>
      </a:p>
    </p188:txBody>
  </p188:cm>
</p188:cmLst>
</file>

<file path=ppt/comments/modernComment_535_314466BB.xml><?xml version="1.0" encoding="utf-8"?>
<p188:cmLst xmlns:a="http://schemas.openxmlformats.org/drawingml/2006/main" xmlns:r="http://schemas.openxmlformats.org/officeDocument/2006/relationships" xmlns:p188="http://schemas.microsoft.com/office/powerpoint/2018/8/main">
  <p188:cm id="{BDAF5642-DAEE-4727-A738-E1F3EA521EC4}" authorId="{F98667A4-53D2-F343-703E-1A03B442CC80}" created="2025-04-07T08:47:12.647">
    <ac:txMkLst xmlns:ac="http://schemas.microsoft.com/office/drawing/2013/main/command">
      <pc:docMk xmlns:pc="http://schemas.microsoft.com/office/powerpoint/2013/main/command"/>
      <pc:sldMk xmlns:pc="http://schemas.microsoft.com/office/powerpoint/2013/main/command" cId="826566331" sldId="1333"/>
      <ac:graphicFrameMk id="4" creationId="{C823D120-C9FB-E40F-3F4F-B32CF561F304}"/>
      <dc:dgmMk xmlns:dc="http://schemas.microsoft.com/office/drawing/2013/diagram/command"/>
      <dc:nodeMk xmlns:dc="http://schemas.microsoft.com/office/drawing/2013/diagram/command" id="{75851776-0D3E-45BA-9920-F418A6F61A03}"/>
      <ac:txMk cp="74" len="12">
        <ac:context len="87" hash="2562926305"/>
      </ac:txMk>
    </ac:txMkLst>
    <p188:pos x="2416351" y="3041826"/>
    <p188:txBody>
      <a:bodyPr/>
      <a:lstStyle/>
      <a:p>
        <a:r>
          <a:rPr lang="en-GB"/>
          <a:t>Do we need this? Depending on how it’s pitched, this could be a good proportion or a bad proportion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F6446-2CBF-4B12-B561-32401F8E479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8431121-D54C-42FC-BC4A-FAB10AA3AA36}">
      <dgm:prSet phldrT="[Text]" phldr="0" custT="1"/>
      <dgm:spPr/>
      <dgm:t>
        <a:bodyPr/>
        <a:lstStyle/>
        <a:p>
          <a:pPr rtl="0"/>
          <a:r>
            <a:rPr lang="en-US" sz="1600" b="1">
              <a:solidFill>
                <a:schemeClr val="tx1"/>
              </a:solidFill>
              <a:latin typeface="Arial" panose="020B0604020202020204"/>
            </a:rPr>
            <a:t>Previous communities </a:t>
          </a:r>
          <a:endParaRPr lang="en-US" sz="1600" b="1">
            <a:solidFill>
              <a:schemeClr val="tx1"/>
            </a:solidFill>
          </a:endParaRPr>
        </a:p>
      </dgm:t>
    </dgm:pt>
    <dgm:pt modelId="{DD25717F-E0D0-48E2-AD03-70EA0E3C3AC9}" type="parTrans" cxnId="{A33243B6-0A6F-4307-848E-88F3CE203F5E}">
      <dgm:prSet/>
      <dgm:spPr/>
      <dgm:t>
        <a:bodyPr/>
        <a:lstStyle/>
        <a:p>
          <a:endParaRPr lang="en-US"/>
        </a:p>
      </dgm:t>
    </dgm:pt>
    <dgm:pt modelId="{A2F4E4EC-11FC-4C2C-97CE-575B117FB059}" type="sibTrans" cxnId="{A33243B6-0A6F-4307-848E-88F3CE203F5E}">
      <dgm:prSet/>
      <dgm:spPr/>
      <dgm:t>
        <a:bodyPr/>
        <a:lstStyle/>
        <a:p>
          <a:endParaRPr lang="en-US"/>
        </a:p>
      </dgm:t>
    </dgm:pt>
    <dgm:pt modelId="{681BAEDF-3148-4C4D-AC48-6CE6A49A6A66}">
      <dgm:prSet phldrT="[Text]" phldr="0"/>
      <dgm:spPr/>
      <dgm:t>
        <a:bodyPr/>
        <a:lstStyle/>
        <a:p>
          <a:pPr rtl="0"/>
          <a:r>
            <a:rPr lang="en-US">
              <a:latin typeface="Arial" panose="020B0604020202020204"/>
            </a:rPr>
            <a:t>Range of communities including Specialist Sections, regions, networks and forums</a:t>
          </a:r>
          <a:endParaRPr lang="en-US"/>
        </a:p>
      </dgm:t>
    </dgm:pt>
    <dgm:pt modelId="{FA0DA486-FB59-48A9-ADB9-2C79B49AEF16}" type="parTrans" cxnId="{6B4FAA9F-4486-4329-82E5-C111AA89530F}">
      <dgm:prSet/>
      <dgm:spPr/>
      <dgm:t>
        <a:bodyPr/>
        <a:lstStyle/>
        <a:p>
          <a:endParaRPr lang="en-US"/>
        </a:p>
      </dgm:t>
    </dgm:pt>
    <dgm:pt modelId="{F3CCB03F-1385-499D-9515-C1C80F545213}" type="sibTrans" cxnId="{6B4FAA9F-4486-4329-82E5-C111AA89530F}">
      <dgm:prSet/>
      <dgm:spPr/>
      <dgm:t>
        <a:bodyPr/>
        <a:lstStyle/>
        <a:p>
          <a:endParaRPr lang="en-US"/>
        </a:p>
      </dgm:t>
    </dgm:pt>
    <dgm:pt modelId="{1DB4B8EE-6F97-485E-A933-0F06391914F4}">
      <dgm:prSet phldrT="[Text]" phldr="0"/>
      <dgm:spPr/>
      <dgm:t>
        <a:bodyPr/>
        <a:lstStyle/>
        <a:p>
          <a:pPr rtl="0"/>
          <a:r>
            <a:rPr lang="en-US">
              <a:latin typeface="Arial" panose="020B0604020202020204"/>
            </a:rPr>
            <a:t>Some managed by volunteers through formal committees</a:t>
          </a:r>
          <a:endParaRPr lang="en-US"/>
        </a:p>
      </dgm:t>
    </dgm:pt>
    <dgm:pt modelId="{3D84B7A1-5585-49D5-8623-26FE948C40EA}" type="parTrans" cxnId="{591FF170-3680-44CD-AAC5-5C156A80F363}">
      <dgm:prSet/>
      <dgm:spPr/>
      <dgm:t>
        <a:bodyPr/>
        <a:lstStyle/>
        <a:p>
          <a:endParaRPr lang="en-US"/>
        </a:p>
      </dgm:t>
    </dgm:pt>
    <dgm:pt modelId="{6F13681A-6AE1-43EC-BA17-AAC03C5CC4EA}" type="sibTrans" cxnId="{591FF170-3680-44CD-AAC5-5C156A80F363}">
      <dgm:prSet/>
      <dgm:spPr/>
      <dgm:t>
        <a:bodyPr/>
        <a:lstStyle/>
        <a:p>
          <a:endParaRPr lang="en-US"/>
        </a:p>
      </dgm:t>
    </dgm:pt>
    <dgm:pt modelId="{75851776-0D3E-45BA-9920-F418A6F61A03}">
      <dgm:prSet phldrT="[Text]" phldr="0"/>
      <dgm:spPr/>
      <dgm:t>
        <a:bodyPr/>
        <a:lstStyle/>
        <a:p>
          <a:pPr rtl="0"/>
          <a:r>
            <a:rPr lang="en-US">
              <a:latin typeface="Arial" panose="020B0604020202020204"/>
            </a:rPr>
            <a:t>Specialist Sections required additional subscriptions for members to join –20% uptake </a:t>
          </a:r>
        </a:p>
      </dgm:t>
    </dgm:pt>
    <dgm:pt modelId="{811286D6-74A0-48AD-9F49-CBB737499E9B}" type="parTrans" cxnId="{D421B9F0-1EFC-4727-9518-C1E0E2B89211}">
      <dgm:prSet/>
      <dgm:spPr/>
      <dgm:t>
        <a:bodyPr/>
        <a:lstStyle/>
        <a:p>
          <a:endParaRPr lang="en-US"/>
        </a:p>
      </dgm:t>
    </dgm:pt>
    <dgm:pt modelId="{B5096DAC-EF26-4C50-AC51-18247529EFFD}" type="sibTrans" cxnId="{D421B9F0-1EFC-4727-9518-C1E0E2B89211}">
      <dgm:prSet/>
      <dgm:spPr/>
      <dgm:t>
        <a:bodyPr/>
        <a:lstStyle/>
        <a:p>
          <a:endParaRPr lang="en-US"/>
        </a:p>
      </dgm:t>
    </dgm:pt>
    <dgm:pt modelId="{9DADF522-4619-4D91-AE1A-6E3B963EB1CE}">
      <dgm:prSet phldrT="[Text]" phldr="0" custT="1"/>
      <dgm:spPr/>
      <dgm:t>
        <a:bodyPr/>
        <a:lstStyle/>
        <a:p>
          <a:pPr rtl="0"/>
          <a:r>
            <a:rPr lang="en-US" sz="1800" b="1">
              <a:solidFill>
                <a:schemeClr val="tx1"/>
              </a:solidFill>
              <a:latin typeface="Arial" panose="020B0604020202020204"/>
            </a:rPr>
            <a:t>RCOT Communities</a:t>
          </a:r>
        </a:p>
      </dgm:t>
    </dgm:pt>
    <dgm:pt modelId="{7D258175-B7D2-40D0-915E-A8DAB62FEEB2}" type="parTrans" cxnId="{CA85D8DD-016B-4FB3-A14B-6213BEF40EFB}">
      <dgm:prSet/>
      <dgm:spPr/>
      <dgm:t>
        <a:bodyPr/>
        <a:lstStyle/>
        <a:p>
          <a:endParaRPr lang="en-US"/>
        </a:p>
      </dgm:t>
    </dgm:pt>
    <dgm:pt modelId="{28626642-852D-4C71-B716-5F23FDAA5393}" type="sibTrans" cxnId="{CA85D8DD-016B-4FB3-A14B-6213BEF40EFB}">
      <dgm:prSet/>
      <dgm:spPr/>
      <dgm:t>
        <a:bodyPr/>
        <a:lstStyle/>
        <a:p>
          <a:endParaRPr lang="en-US"/>
        </a:p>
      </dgm:t>
    </dgm:pt>
    <dgm:pt modelId="{5FB2BD45-E1E4-4623-BEDC-961433AB0C8B}">
      <dgm:prSet phldrT="[Text]" phldr="0"/>
      <dgm:spPr/>
      <dgm:t>
        <a:bodyPr/>
        <a:lstStyle/>
        <a:p>
          <a:pPr marL="57150" lvl="1" indent="0" defTabSz="355600" rtl="0">
            <a:lnSpc>
              <a:spcPct val="90000"/>
            </a:lnSpc>
            <a:spcBef>
              <a:spcPct val="0"/>
            </a:spcBef>
            <a:spcAft>
              <a:spcPct val="15000"/>
            </a:spcAft>
          </a:pPr>
          <a:r>
            <a:rPr lang="en-US">
              <a:latin typeface="Arial" panose="020B0604020202020204"/>
            </a:rPr>
            <a:t>More inclusive and accessible for all members irrespective of career stage</a:t>
          </a:r>
          <a:endParaRPr lang="en-US"/>
        </a:p>
      </dgm:t>
    </dgm:pt>
    <dgm:pt modelId="{B8BF51A5-3E53-4879-91A9-76BAA4BA0D97}" type="parTrans" cxnId="{9C5461C8-D344-4AF6-AA8C-3808F4879037}">
      <dgm:prSet/>
      <dgm:spPr/>
      <dgm:t>
        <a:bodyPr/>
        <a:lstStyle/>
        <a:p>
          <a:endParaRPr lang="en-GB"/>
        </a:p>
      </dgm:t>
    </dgm:pt>
    <dgm:pt modelId="{EE524684-8D02-4DE4-979B-1A3D8BE040A1}" type="sibTrans" cxnId="{9C5461C8-D344-4AF6-AA8C-3808F4879037}">
      <dgm:prSet/>
      <dgm:spPr/>
      <dgm:t>
        <a:bodyPr/>
        <a:lstStyle/>
        <a:p>
          <a:endParaRPr lang="en-GB"/>
        </a:p>
      </dgm:t>
    </dgm:pt>
    <dgm:pt modelId="{47B6BAB8-0E87-4ED2-ABFF-E9480F73519E}">
      <dgm:prSet phldrT="[Text]" phldr="0" custT="1"/>
      <dgm:spPr/>
      <dgm:t>
        <a:bodyPr/>
        <a:lstStyle/>
        <a:p>
          <a:pPr rtl="0"/>
          <a:r>
            <a:rPr lang="en-US" sz="1600" b="1">
              <a:solidFill>
                <a:schemeClr val="tx1"/>
              </a:solidFill>
              <a:latin typeface="Arial" panose="020B0604020202020204"/>
            </a:rPr>
            <a:t>Reimagining Communities</a:t>
          </a:r>
        </a:p>
      </dgm:t>
    </dgm:pt>
    <dgm:pt modelId="{6E4F2CC6-8171-4640-BA20-4AFF896B272A}" type="parTrans" cxnId="{F90F1A79-27CA-43CF-B9BA-BFF7EC620778}">
      <dgm:prSet/>
      <dgm:spPr/>
      <dgm:t>
        <a:bodyPr/>
        <a:lstStyle/>
        <a:p>
          <a:endParaRPr lang="en-GB"/>
        </a:p>
      </dgm:t>
    </dgm:pt>
    <dgm:pt modelId="{FE05AE46-4EA6-4FCF-8161-A16FA778DF01}" type="sibTrans" cxnId="{F90F1A79-27CA-43CF-B9BA-BFF7EC620778}">
      <dgm:prSet/>
      <dgm:spPr/>
      <dgm:t>
        <a:bodyPr/>
        <a:lstStyle/>
        <a:p>
          <a:endParaRPr lang="en-GB"/>
        </a:p>
      </dgm:t>
    </dgm:pt>
    <dgm:pt modelId="{DB6E5F26-3D20-4007-A535-4DD98155DA35}">
      <dgm:prSet/>
      <dgm:spPr/>
      <dgm:t>
        <a:bodyPr/>
        <a:lstStyle/>
        <a:p>
          <a:pPr>
            <a:buFont typeface="Arial" panose="020B0604020202020204" pitchFamily="34" charset="0"/>
            <a:buChar char="•"/>
          </a:pPr>
          <a:r>
            <a:rPr lang="en-US" b="0" i="0" u="none"/>
            <a:t>Opportunity to promote better learning and development aligned to CPD for members</a:t>
          </a:r>
          <a:endParaRPr lang="en-US" b="0" i="0"/>
        </a:p>
      </dgm:t>
    </dgm:pt>
    <dgm:pt modelId="{61830A48-4B68-4805-BAF8-C96AD14FD1E2}" type="parTrans" cxnId="{FB21CF15-21B8-4FDE-8868-071C24F212CC}">
      <dgm:prSet/>
      <dgm:spPr/>
      <dgm:t>
        <a:bodyPr/>
        <a:lstStyle/>
        <a:p>
          <a:endParaRPr lang="en-GB"/>
        </a:p>
      </dgm:t>
    </dgm:pt>
    <dgm:pt modelId="{ACF605F5-D7F1-4907-880C-91209EF1DFDC}" type="sibTrans" cxnId="{FB21CF15-21B8-4FDE-8868-071C24F212CC}">
      <dgm:prSet/>
      <dgm:spPr/>
      <dgm:t>
        <a:bodyPr/>
        <a:lstStyle/>
        <a:p>
          <a:endParaRPr lang="en-GB"/>
        </a:p>
      </dgm:t>
    </dgm:pt>
    <dgm:pt modelId="{77083EFB-0CD1-4C8A-991E-1BE6A68E19A0}">
      <dgm:prSet/>
      <dgm:spPr/>
      <dgm:t>
        <a:bodyPr/>
        <a:lstStyle/>
        <a:p>
          <a:pPr>
            <a:buFont typeface="Arial" panose="020B0604020202020204" pitchFamily="34" charset="0"/>
            <a:buChar char="•"/>
          </a:pPr>
          <a:r>
            <a:rPr lang="en-US" b="0" i="0" u="none"/>
            <a:t>New volunteer strategy </a:t>
          </a:r>
          <a:endParaRPr lang="en-US" b="0" i="0"/>
        </a:p>
      </dgm:t>
    </dgm:pt>
    <dgm:pt modelId="{5E47C680-D664-4D0E-8973-23404839B5F8}" type="parTrans" cxnId="{BD999DC9-77E0-4ED9-AF95-DEDA2CAD5EDD}">
      <dgm:prSet/>
      <dgm:spPr/>
      <dgm:t>
        <a:bodyPr/>
        <a:lstStyle/>
        <a:p>
          <a:endParaRPr lang="en-GB"/>
        </a:p>
      </dgm:t>
    </dgm:pt>
    <dgm:pt modelId="{F5FB2E5D-4272-4055-92D7-5C699043F9A8}" type="sibTrans" cxnId="{BD999DC9-77E0-4ED9-AF95-DEDA2CAD5EDD}">
      <dgm:prSet/>
      <dgm:spPr/>
      <dgm:t>
        <a:bodyPr/>
        <a:lstStyle/>
        <a:p>
          <a:endParaRPr lang="en-GB"/>
        </a:p>
      </dgm:t>
    </dgm:pt>
    <dgm:pt modelId="{957CADBE-B5CC-44E1-B96A-364194C57CDE}">
      <dgm:prSet phldrT="[Text]" phldr="0"/>
      <dgm:spPr/>
      <dgm:t>
        <a:bodyPr/>
        <a:lstStyle/>
        <a:p>
          <a:pPr rtl="0"/>
          <a:r>
            <a:rPr lang="en-US">
              <a:latin typeface="Arial" panose="020B0604020202020204"/>
            </a:rPr>
            <a:t>New Communities model based on practice, regional and professional networks hosted on RCOT Communities</a:t>
          </a:r>
        </a:p>
      </dgm:t>
    </dgm:pt>
    <dgm:pt modelId="{E77F0A71-BD17-44B9-A003-D26EF171A853}" type="parTrans" cxnId="{E1CB1C3E-8D49-4EDD-8E18-52F1831DEC49}">
      <dgm:prSet/>
      <dgm:spPr/>
      <dgm:t>
        <a:bodyPr/>
        <a:lstStyle/>
        <a:p>
          <a:endParaRPr lang="en-GB"/>
        </a:p>
      </dgm:t>
    </dgm:pt>
    <dgm:pt modelId="{DBF265A7-645A-4D01-B9FC-CC9D233EB81B}" type="sibTrans" cxnId="{E1CB1C3E-8D49-4EDD-8E18-52F1831DEC49}">
      <dgm:prSet/>
      <dgm:spPr/>
      <dgm:t>
        <a:bodyPr/>
        <a:lstStyle/>
        <a:p>
          <a:endParaRPr lang="en-GB"/>
        </a:p>
      </dgm:t>
    </dgm:pt>
    <dgm:pt modelId="{98D24BDE-D3CE-4DEF-8630-580CBD823B17}">
      <dgm:prSet/>
      <dgm:spPr/>
      <dgm:t>
        <a:bodyPr/>
        <a:lstStyle/>
        <a:p>
          <a:pPr rtl="0">
            <a:buFont typeface="Arial" panose="020B0604020202020204" pitchFamily="34" charset="0"/>
            <a:buChar char="•"/>
          </a:pPr>
          <a:r>
            <a:rPr lang="en-US" b="0" i="0">
              <a:latin typeface="Arial" panose="020B0604020202020204"/>
            </a:rPr>
            <a:t>Working with </a:t>
          </a:r>
          <a:r>
            <a:rPr lang="en-US" b="0" i="0"/>
            <a:t> members, volunteers and Specialist Sections and Regions</a:t>
          </a:r>
          <a:r>
            <a:rPr lang="en-US" b="0" i="0">
              <a:latin typeface="Arial" panose="020B0604020202020204"/>
            </a:rPr>
            <a:t>.</a:t>
          </a:r>
          <a:r>
            <a:rPr lang="en-US" b="0" i="0"/>
            <a:t> </a:t>
          </a:r>
        </a:p>
      </dgm:t>
    </dgm:pt>
    <dgm:pt modelId="{64C9170C-7A82-4FC3-B97A-042C781C0091}" type="parTrans" cxnId="{C31E6A4E-6993-4993-B79C-4C193488BB88}">
      <dgm:prSet/>
      <dgm:spPr/>
      <dgm:t>
        <a:bodyPr/>
        <a:lstStyle/>
        <a:p>
          <a:endParaRPr lang="en-GB"/>
        </a:p>
      </dgm:t>
    </dgm:pt>
    <dgm:pt modelId="{47F241D6-3270-468C-8492-A2CB03912976}" type="sibTrans" cxnId="{C31E6A4E-6993-4993-B79C-4C193488BB88}">
      <dgm:prSet/>
      <dgm:spPr/>
      <dgm:t>
        <a:bodyPr/>
        <a:lstStyle/>
        <a:p>
          <a:endParaRPr lang="en-GB"/>
        </a:p>
      </dgm:t>
    </dgm:pt>
    <dgm:pt modelId="{0BEE32E9-4C28-4CEC-B284-A9EEA364BAC7}">
      <dgm:prSet phldrT="[Text]" phldr="0"/>
      <dgm:spPr/>
      <dgm:t>
        <a:bodyPr/>
        <a:lstStyle/>
        <a:p>
          <a:pPr marL="57150" lvl="1" indent="0" defTabSz="355600" rtl="0">
            <a:lnSpc>
              <a:spcPct val="90000"/>
            </a:lnSpc>
            <a:spcBef>
              <a:spcPct val="0"/>
            </a:spcBef>
            <a:spcAft>
              <a:spcPct val="15000"/>
            </a:spcAft>
          </a:pPr>
          <a:r>
            <a:rPr lang="en-US"/>
            <a:t>No more financial barriers - access included in your membership</a:t>
          </a:r>
        </a:p>
      </dgm:t>
    </dgm:pt>
    <dgm:pt modelId="{C1A8D542-16C8-4607-AED7-2B88BF3F4764}" type="parTrans" cxnId="{6DFF112A-A358-4ACC-9968-84D5C01F851B}">
      <dgm:prSet/>
      <dgm:spPr/>
      <dgm:t>
        <a:bodyPr/>
        <a:lstStyle/>
        <a:p>
          <a:endParaRPr lang="en-GB"/>
        </a:p>
      </dgm:t>
    </dgm:pt>
    <dgm:pt modelId="{3BF99CA5-C024-4439-9D2F-27F1A71322F0}" type="sibTrans" cxnId="{6DFF112A-A358-4ACC-9968-84D5C01F851B}">
      <dgm:prSet/>
      <dgm:spPr/>
      <dgm:t>
        <a:bodyPr/>
        <a:lstStyle/>
        <a:p>
          <a:endParaRPr lang="en-GB"/>
        </a:p>
      </dgm:t>
    </dgm:pt>
    <dgm:pt modelId="{04192571-2750-44A4-97FE-35B100F077FB}">
      <dgm:prSet/>
      <dgm:spPr/>
      <dgm:t>
        <a:bodyPr/>
        <a:lstStyle/>
        <a:p>
          <a:pPr>
            <a:buFont typeface="Arial" panose="020B0604020202020204" pitchFamily="34" charset="0"/>
            <a:buChar char="•"/>
          </a:pPr>
          <a:r>
            <a:rPr lang="en-US" b="0" i="0"/>
            <a:t>Over 800 members participated in test and learn of RCOT Communities platform</a:t>
          </a:r>
        </a:p>
      </dgm:t>
    </dgm:pt>
    <dgm:pt modelId="{9600F2B8-4D9B-4B54-8705-DB6D79B42A9E}" type="parTrans" cxnId="{C23E5DE9-F81C-4BA3-BB5D-9E7838E167FD}">
      <dgm:prSet/>
      <dgm:spPr/>
      <dgm:t>
        <a:bodyPr/>
        <a:lstStyle/>
        <a:p>
          <a:endParaRPr lang="en-GB"/>
        </a:p>
      </dgm:t>
    </dgm:pt>
    <dgm:pt modelId="{1C6041A7-03F2-4F32-81F0-6DCA71F7C50C}" type="sibTrans" cxnId="{C23E5DE9-F81C-4BA3-BB5D-9E7838E167FD}">
      <dgm:prSet/>
      <dgm:spPr/>
      <dgm:t>
        <a:bodyPr/>
        <a:lstStyle/>
        <a:p>
          <a:endParaRPr lang="en-GB"/>
        </a:p>
      </dgm:t>
    </dgm:pt>
    <dgm:pt modelId="{D8D547D0-B20F-406D-9AC2-0DB929A4AC4E}">
      <dgm:prSet phldrT="[Text]" phldr="0"/>
      <dgm:spPr/>
      <dgm:t>
        <a:bodyPr/>
        <a:lstStyle/>
        <a:p>
          <a:pPr marL="57150" lvl="1" indent="0" defTabSz="355600" rtl="0">
            <a:lnSpc>
              <a:spcPct val="90000"/>
            </a:lnSpc>
            <a:spcBef>
              <a:spcPct val="0"/>
            </a:spcBef>
            <a:spcAft>
              <a:spcPct val="15000"/>
            </a:spcAft>
          </a:pPr>
          <a:endParaRPr lang="en-US"/>
        </a:p>
      </dgm:t>
    </dgm:pt>
    <dgm:pt modelId="{D1A81735-AA04-4861-831A-0E94147DF2B6}" type="parTrans" cxnId="{42DAB801-C7DE-49C9-AB4D-4228B0CB72A1}">
      <dgm:prSet/>
      <dgm:spPr/>
    </dgm:pt>
    <dgm:pt modelId="{559DBBD6-A08C-4FEB-BA2B-3ECF6B68FD2F}" type="sibTrans" cxnId="{42DAB801-C7DE-49C9-AB4D-4228B0CB72A1}">
      <dgm:prSet/>
      <dgm:spPr/>
    </dgm:pt>
    <dgm:pt modelId="{E8AE0FA8-87B8-4D7C-867D-A54A4E71F875}" type="pres">
      <dgm:prSet presAssocID="{BD8F6446-2CBF-4B12-B561-32401F8E479F}" presName="linearFlow" presStyleCnt="0">
        <dgm:presLayoutVars>
          <dgm:dir/>
          <dgm:animLvl val="lvl"/>
          <dgm:resizeHandles val="exact"/>
        </dgm:presLayoutVars>
      </dgm:prSet>
      <dgm:spPr/>
    </dgm:pt>
    <dgm:pt modelId="{2E14FBBC-9E22-4FA3-8A12-7D92E18EC26E}" type="pres">
      <dgm:prSet presAssocID="{28431121-D54C-42FC-BC4A-FAB10AA3AA36}" presName="composite" presStyleCnt="0"/>
      <dgm:spPr/>
    </dgm:pt>
    <dgm:pt modelId="{47373249-97C0-4DA1-93FF-B03CC97DBD08}" type="pres">
      <dgm:prSet presAssocID="{28431121-D54C-42FC-BC4A-FAB10AA3AA36}" presName="parTx" presStyleLbl="node1" presStyleIdx="0" presStyleCnt="3">
        <dgm:presLayoutVars>
          <dgm:chMax val="0"/>
          <dgm:chPref val="0"/>
          <dgm:bulletEnabled val="1"/>
        </dgm:presLayoutVars>
      </dgm:prSet>
      <dgm:spPr/>
    </dgm:pt>
    <dgm:pt modelId="{403DCB46-B3BD-432D-AD34-B55E93CC49E3}" type="pres">
      <dgm:prSet presAssocID="{28431121-D54C-42FC-BC4A-FAB10AA3AA36}" presName="parSh" presStyleLbl="node1" presStyleIdx="0" presStyleCnt="3"/>
      <dgm:spPr/>
    </dgm:pt>
    <dgm:pt modelId="{D886E167-E967-4265-B567-D31CB5349CFB}" type="pres">
      <dgm:prSet presAssocID="{28431121-D54C-42FC-BC4A-FAB10AA3AA36}" presName="desTx" presStyleLbl="fgAcc1" presStyleIdx="0" presStyleCnt="3">
        <dgm:presLayoutVars>
          <dgm:bulletEnabled val="1"/>
        </dgm:presLayoutVars>
      </dgm:prSet>
      <dgm:spPr/>
    </dgm:pt>
    <dgm:pt modelId="{549E349D-83AA-4351-AF7F-B6FD4490C5BB}" type="pres">
      <dgm:prSet presAssocID="{A2F4E4EC-11FC-4C2C-97CE-575B117FB059}" presName="sibTrans" presStyleLbl="sibTrans2D1" presStyleIdx="0" presStyleCnt="2"/>
      <dgm:spPr/>
    </dgm:pt>
    <dgm:pt modelId="{2D431225-E61C-4269-84D6-1832C6094C8B}" type="pres">
      <dgm:prSet presAssocID="{A2F4E4EC-11FC-4C2C-97CE-575B117FB059}" presName="connTx" presStyleLbl="sibTrans2D1" presStyleIdx="0" presStyleCnt="2"/>
      <dgm:spPr/>
    </dgm:pt>
    <dgm:pt modelId="{8CAEC682-4C31-4D60-987B-708052D040F3}" type="pres">
      <dgm:prSet presAssocID="{47B6BAB8-0E87-4ED2-ABFF-E9480F73519E}" presName="composite" presStyleCnt="0"/>
      <dgm:spPr/>
    </dgm:pt>
    <dgm:pt modelId="{CE13634B-93DF-409A-84CE-2A52005673A0}" type="pres">
      <dgm:prSet presAssocID="{47B6BAB8-0E87-4ED2-ABFF-E9480F73519E}" presName="parTx" presStyleLbl="node1" presStyleIdx="0" presStyleCnt="3">
        <dgm:presLayoutVars>
          <dgm:chMax val="0"/>
          <dgm:chPref val="0"/>
          <dgm:bulletEnabled val="1"/>
        </dgm:presLayoutVars>
      </dgm:prSet>
      <dgm:spPr/>
    </dgm:pt>
    <dgm:pt modelId="{4DA736CF-7834-402C-BFDC-1E1965E67687}" type="pres">
      <dgm:prSet presAssocID="{47B6BAB8-0E87-4ED2-ABFF-E9480F73519E}" presName="parSh" presStyleLbl="node1" presStyleIdx="1" presStyleCnt="3"/>
      <dgm:spPr/>
    </dgm:pt>
    <dgm:pt modelId="{0B361252-A03A-4562-89CC-96BBEF344E02}" type="pres">
      <dgm:prSet presAssocID="{47B6BAB8-0E87-4ED2-ABFF-E9480F73519E}" presName="desTx" presStyleLbl="fgAcc1" presStyleIdx="1" presStyleCnt="3">
        <dgm:presLayoutVars>
          <dgm:bulletEnabled val="1"/>
        </dgm:presLayoutVars>
      </dgm:prSet>
      <dgm:spPr/>
    </dgm:pt>
    <dgm:pt modelId="{E2BA3A8B-3765-4FB4-B307-3DA7F8379400}" type="pres">
      <dgm:prSet presAssocID="{FE05AE46-4EA6-4FCF-8161-A16FA778DF01}" presName="sibTrans" presStyleLbl="sibTrans2D1" presStyleIdx="1" presStyleCnt="2"/>
      <dgm:spPr/>
    </dgm:pt>
    <dgm:pt modelId="{C8CE5359-4EBC-4780-9483-ACD61C8412E3}" type="pres">
      <dgm:prSet presAssocID="{FE05AE46-4EA6-4FCF-8161-A16FA778DF01}" presName="connTx" presStyleLbl="sibTrans2D1" presStyleIdx="1" presStyleCnt="2"/>
      <dgm:spPr/>
    </dgm:pt>
    <dgm:pt modelId="{1A6392BD-430E-45F6-91C1-9D9FB9A1875C}" type="pres">
      <dgm:prSet presAssocID="{9DADF522-4619-4D91-AE1A-6E3B963EB1CE}" presName="composite" presStyleCnt="0"/>
      <dgm:spPr/>
    </dgm:pt>
    <dgm:pt modelId="{1143C3D1-AF76-4ED3-A3DE-ED98CB834A4B}" type="pres">
      <dgm:prSet presAssocID="{9DADF522-4619-4D91-AE1A-6E3B963EB1CE}" presName="parTx" presStyleLbl="node1" presStyleIdx="1" presStyleCnt="3">
        <dgm:presLayoutVars>
          <dgm:chMax val="0"/>
          <dgm:chPref val="0"/>
          <dgm:bulletEnabled val="1"/>
        </dgm:presLayoutVars>
      </dgm:prSet>
      <dgm:spPr/>
    </dgm:pt>
    <dgm:pt modelId="{4C0B47CC-A781-4605-A1B7-EC84369CAB6C}" type="pres">
      <dgm:prSet presAssocID="{9DADF522-4619-4D91-AE1A-6E3B963EB1CE}" presName="parSh" presStyleLbl="node1" presStyleIdx="2" presStyleCnt="3"/>
      <dgm:spPr/>
    </dgm:pt>
    <dgm:pt modelId="{2E2144F0-A44B-4CCC-BD92-2C4B7C5768F9}" type="pres">
      <dgm:prSet presAssocID="{9DADF522-4619-4D91-AE1A-6E3B963EB1CE}" presName="desTx" presStyleLbl="fgAcc1" presStyleIdx="2" presStyleCnt="3">
        <dgm:presLayoutVars>
          <dgm:bulletEnabled val="1"/>
        </dgm:presLayoutVars>
      </dgm:prSet>
      <dgm:spPr/>
    </dgm:pt>
  </dgm:ptLst>
  <dgm:cxnLst>
    <dgm:cxn modelId="{42DAB801-C7DE-49C9-AB4D-4228B0CB72A1}" srcId="{9DADF522-4619-4D91-AE1A-6E3B963EB1CE}" destId="{D8D547D0-B20F-406D-9AC2-0DB929A4AC4E}" srcOrd="3" destOrd="0" parTransId="{D1A81735-AA04-4861-831A-0E94147DF2B6}" sibTransId="{559DBBD6-A08C-4FEB-BA2B-3ECF6B68FD2F}"/>
    <dgm:cxn modelId="{FB21CF15-21B8-4FDE-8868-071C24F212CC}" srcId="{47B6BAB8-0E87-4ED2-ABFF-E9480F73519E}" destId="{DB6E5F26-3D20-4007-A535-4DD98155DA35}" srcOrd="0" destOrd="0" parTransId="{61830A48-4B68-4805-BAF8-C96AD14FD1E2}" sibTransId="{ACF605F5-D7F1-4907-880C-91209EF1DFDC}"/>
    <dgm:cxn modelId="{AFC2A916-6484-425A-A0B0-3D887BEBDA5F}" type="presOf" srcId="{D8D547D0-B20F-406D-9AC2-0DB929A4AC4E}" destId="{2E2144F0-A44B-4CCC-BD92-2C4B7C5768F9}" srcOrd="0" destOrd="3" presId="urn:microsoft.com/office/officeart/2005/8/layout/process3"/>
    <dgm:cxn modelId="{014AAE23-A898-4EC7-80ED-B81CCADC0C57}" type="presOf" srcId="{0BEE32E9-4C28-4CEC-B284-A9EEA364BAC7}" destId="{2E2144F0-A44B-4CCC-BD92-2C4B7C5768F9}" srcOrd="0" destOrd="2" presId="urn:microsoft.com/office/officeart/2005/8/layout/process3"/>
    <dgm:cxn modelId="{6DFF112A-A358-4ACC-9968-84D5C01F851B}" srcId="{9DADF522-4619-4D91-AE1A-6E3B963EB1CE}" destId="{0BEE32E9-4C28-4CEC-B284-A9EEA364BAC7}" srcOrd="2" destOrd="0" parTransId="{C1A8D542-16C8-4607-AED7-2B88BF3F4764}" sibTransId="{3BF99CA5-C024-4439-9D2F-27F1A71322F0}"/>
    <dgm:cxn modelId="{60669630-19A9-44EA-A15B-01E9CE1DDFFF}" type="presOf" srcId="{28431121-D54C-42FC-BC4A-FAB10AA3AA36}" destId="{47373249-97C0-4DA1-93FF-B03CC97DBD08}" srcOrd="0" destOrd="0" presId="urn:microsoft.com/office/officeart/2005/8/layout/process3"/>
    <dgm:cxn modelId="{6429AC32-C3CC-4699-8CB3-AD5A4198A951}" type="presOf" srcId="{98D24BDE-D3CE-4DEF-8630-580CBD823B17}" destId="{0B361252-A03A-4562-89CC-96BBEF344E02}" srcOrd="0" destOrd="2" presId="urn:microsoft.com/office/officeart/2005/8/layout/process3"/>
    <dgm:cxn modelId="{1D4AC13D-36EC-4710-BCDC-BB7AEB489A91}" type="presOf" srcId="{47B6BAB8-0E87-4ED2-ABFF-E9480F73519E}" destId="{CE13634B-93DF-409A-84CE-2A52005673A0}" srcOrd="0" destOrd="0" presId="urn:microsoft.com/office/officeart/2005/8/layout/process3"/>
    <dgm:cxn modelId="{E1CB1C3E-8D49-4EDD-8E18-52F1831DEC49}" srcId="{9DADF522-4619-4D91-AE1A-6E3B963EB1CE}" destId="{957CADBE-B5CC-44E1-B96A-364194C57CDE}" srcOrd="0" destOrd="0" parTransId="{E77F0A71-BD17-44B9-A003-D26EF171A853}" sibTransId="{DBF265A7-645A-4D01-B9FC-CC9D233EB81B}"/>
    <dgm:cxn modelId="{D9C3FD3E-5097-435C-91C4-48AEE96B0DB8}" type="presOf" srcId="{9DADF522-4619-4D91-AE1A-6E3B963EB1CE}" destId="{1143C3D1-AF76-4ED3-A3DE-ED98CB834A4B}" srcOrd="0" destOrd="0" presId="urn:microsoft.com/office/officeart/2005/8/layout/process3"/>
    <dgm:cxn modelId="{61B9DB5D-AF62-4654-A200-0EB813888025}" type="presOf" srcId="{04192571-2750-44A4-97FE-35B100F077FB}" destId="{0B361252-A03A-4562-89CC-96BBEF344E02}" srcOrd="0" destOrd="3" presId="urn:microsoft.com/office/officeart/2005/8/layout/process3"/>
    <dgm:cxn modelId="{CDABEC45-66D3-432F-8857-A2A679813D53}" type="presOf" srcId="{5FB2BD45-E1E4-4623-BEDC-961433AB0C8B}" destId="{2E2144F0-A44B-4CCC-BD92-2C4B7C5768F9}" srcOrd="0" destOrd="1" presId="urn:microsoft.com/office/officeart/2005/8/layout/process3"/>
    <dgm:cxn modelId="{FFCA7F6A-284C-4882-AA32-CB1CC63142CC}" type="presOf" srcId="{77083EFB-0CD1-4C8A-991E-1BE6A68E19A0}" destId="{0B361252-A03A-4562-89CC-96BBEF344E02}" srcOrd="0" destOrd="1" presId="urn:microsoft.com/office/officeart/2005/8/layout/process3"/>
    <dgm:cxn modelId="{C31E6A4E-6993-4993-B79C-4C193488BB88}" srcId="{47B6BAB8-0E87-4ED2-ABFF-E9480F73519E}" destId="{98D24BDE-D3CE-4DEF-8630-580CBD823B17}" srcOrd="2" destOrd="0" parTransId="{64C9170C-7A82-4FC3-B97A-042C781C0091}" sibTransId="{47F241D6-3270-468C-8492-A2CB03912976}"/>
    <dgm:cxn modelId="{591FF170-3680-44CD-AAC5-5C156A80F363}" srcId="{28431121-D54C-42FC-BC4A-FAB10AA3AA36}" destId="{1DB4B8EE-6F97-485E-A933-0F06391914F4}" srcOrd="1" destOrd="0" parTransId="{3D84B7A1-5585-49D5-8623-26FE948C40EA}" sibTransId="{6F13681A-6AE1-43EC-BA17-AAC03C5CC4EA}"/>
    <dgm:cxn modelId="{A6C24D74-644D-4C20-A247-60605CD54181}" type="presOf" srcId="{FE05AE46-4EA6-4FCF-8161-A16FA778DF01}" destId="{C8CE5359-4EBC-4780-9483-ACD61C8412E3}" srcOrd="1" destOrd="0" presId="urn:microsoft.com/office/officeart/2005/8/layout/process3"/>
    <dgm:cxn modelId="{F90F1A79-27CA-43CF-B9BA-BFF7EC620778}" srcId="{BD8F6446-2CBF-4B12-B561-32401F8E479F}" destId="{47B6BAB8-0E87-4ED2-ABFF-E9480F73519E}" srcOrd="1" destOrd="0" parTransId="{6E4F2CC6-8171-4640-BA20-4AFF896B272A}" sibTransId="{FE05AE46-4EA6-4FCF-8161-A16FA778DF01}"/>
    <dgm:cxn modelId="{27ED9A59-0F36-4C32-ADE3-EBE155986A94}" type="presOf" srcId="{A2F4E4EC-11FC-4C2C-97CE-575B117FB059}" destId="{2D431225-E61C-4269-84D6-1832C6094C8B}" srcOrd="1" destOrd="0" presId="urn:microsoft.com/office/officeart/2005/8/layout/process3"/>
    <dgm:cxn modelId="{D1940984-D8A2-4538-B50A-7B84F7F2CFC6}" type="presOf" srcId="{A2F4E4EC-11FC-4C2C-97CE-575B117FB059}" destId="{549E349D-83AA-4351-AF7F-B6FD4490C5BB}" srcOrd="0" destOrd="0" presId="urn:microsoft.com/office/officeart/2005/8/layout/process3"/>
    <dgm:cxn modelId="{8D5A1787-00E3-4C00-A04A-6A5011F3C071}" type="presOf" srcId="{957CADBE-B5CC-44E1-B96A-364194C57CDE}" destId="{2E2144F0-A44B-4CCC-BD92-2C4B7C5768F9}" srcOrd="0" destOrd="0" presId="urn:microsoft.com/office/officeart/2005/8/layout/process3"/>
    <dgm:cxn modelId="{C5F4628C-607F-48BC-9410-406A802D2393}" type="presOf" srcId="{47B6BAB8-0E87-4ED2-ABFF-E9480F73519E}" destId="{4DA736CF-7834-402C-BFDC-1E1965E67687}" srcOrd="1" destOrd="0" presId="urn:microsoft.com/office/officeart/2005/8/layout/process3"/>
    <dgm:cxn modelId="{2822819F-671B-4813-B0E5-1F2C610FBA00}" type="presOf" srcId="{75851776-0D3E-45BA-9920-F418A6F61A03}" destId="{D886E167-E967-4265-B567-D31CB5349CFB}" srcOrd="0" destOrd="2" presId="urn:microsoft.com/office/officeart/2005/8/layout/process3"/>
    <dgm:cxn modelId="{6B4FAA9F-4486-4329-82E5-C111AA89530F}" srcId="{28431121-D54C-42FC-BC4A-FAB10AA3AA36}" destId="{681BAEDF-3148-4C4D-AC48-6CE6A49A6A66}" srcOrd="0" destOrd="0" parTransId="{FA0DA486-FB59-48A9-ADB9-2C79B49AEF16}" sibTransId="{F3CCB03F-1385-499D-9515-C1C80F545213}"/>
    <dgm:cxn modelId="{076D50A1-2ACC-426D-A83B-5EFD05DB9056}" type="presOf" srcId="{28431121-D54C-42FC-BC4A-FAB10AA3AA36}" destId="{403DCB46-B3BD-432D-AD34-B55E93CC49E3}" srcOrd="1" destOrd="0" presId="urn:microsoft.com/office/officeart/2005/8/layout/process3"/>
    <dgm:cxn modelId="{A33243B6-0A6F-4307-848E-88F3CE203F5E}" srcId="{BD8F6446-2CBF-4B12-B561-32401F8E479F}" destId="{28431121-D54C-42FC-BC4A-FAB10AA3AA36}" srcOrd="0" destOrd="0" parTransId="{DD25717F-E0D0-48E2-AD03-70EA0E3C3AC9}" sibTransId="{A2F4E4EC-11FC-4C2C-97CE-575B117FB059}"/>
    <dgm:cxn modelId="{C7F950BA-E338-4EEE-83A8-B454A238A73E}" type="presOf" srcId="{BD8F6446-2CBF-4B12-B561-32401F8E479F}" destId="{E8AE0FA8-87B8-4D7C-867D-A54A4E71F875}" srcOrd="0" destOrd="0" presId="urn:microsoft.com/office/officeart/2005/8/layout/process3"/>
    <dgm:cxn modelId="{9C5461C8-D344-4AF6-AA8C-3808F4879037}" srcId="{9DADF522-4619-4D91-AE1A-6E3B963EB1CE}" destId="{5FB2BD45-E1E4-4623-BEDC-961433AB0C8B}" srcOrd="1" destOrd="0" parTransId="{B8BF51A5-3E53-4879-91A9-76BAA4BA0D97}" sibTransId="{EE524684-8D02-4DE4-979B-1A3D8BE040A1}"/>
    <dgm:cxn modelId="{BD999DC9-77E0-4ED9-AF95-DEDA2CAD5EDD}" srcId="{47B6BAB8-0E87-4ED2-ABFF-E9480F73519E}" destId="{77083EFB-0CD1-4C8A-991E-1BE6A68E19A0}" srcOrd="1" destOrd="0" parTransId="{5E47C680-D664-4D0E-8973-23404839B5F8}" sibTransId="{F5FB2E5D-4272-4055-92D7-5C699043F9A8}"/>
    <dgm:cxn modelId="{86A3A9CD-C149-4FD8-B1D8-223775CAB6A1}" type="presOf" srcId="{9DADF522-4619-4D91-AE1A-6E3B963EB1CE}" destId="{4C0B47CC-A781-4605-A1B7-EC84369CAB6C}" srcOrd="1" destOrd="0" presId="urn:microsoft.com/office/officeart/2005/8/layout/process3"/>
    <dgm:cxn modelId="{97BB9FD0-489B-41BB-A633-7C91D14ECCB0}" type="presOf" srcId="{DB6E5F26-3D20-4007-A535-4DD98155DA35}" destId="{0B361252-A03A-4562-89CC-96BBEF344E02}" srcOrd="0" destOrd="0" presId="urn:microsoft.com/office/officeart/2005/8/layout/process3"/>
    <dgm:cxn modelId="{CA85D8DD-016B-4FB3-A14B-6213BEF40EFB}" srcId="{BD8F6446-2CBF-4B12-B561-32401F8E479F}" destId="{9DADF522-4619-4D91-AE1A-6E3B963EB1CE}" srcOrd="2" destOrd="0" parTransId="{7D258175-B7D2-40D0-915E-A8DAB62FEEB2}" sibTransId="{28626642-852D-4C71-B716-5F23FDAA5393}"/>
    <dgm:cxn modelId="{D8C93BE6-A89A-4D88-8405-28A502B1D9EC}" type="presOf" srcId="{1DB4B8EE-6F97-485E-A933-0F06391914F4}" destId="{D886E167-E967-4265-B567-D31CB5349CFB}" srcOrd="0" destOrd="1" presId="urn:microsoft.com/office/officeart/2005/8/layout/process3"/>
    <dgm:cxn modelId="{C23E5DE9-F81C-4BA3-BB5D-9E7838E167FD}" srcId="{47B6BAB8-0E87-4ED2-ABFF-E9480F73519E}" destId="{04192571-2750-44A4-97FE-35B100F077FB}" srcOrd="3" destOrd="0" parTransId="{9600F2B8-4D9B-4B54-8705-DB6D79B42A9E}" sibTransId="{1C6041A7-03F2-4F32-81F0-6DCA71F7C50C}"/>
    <dgm:cxn modelId="{78D5BDEE-3BC3-4270-A0BA-6FBF6AFCC69A}" type="presOf" srcId="{681BAEDF-3148-4C4D-AC48-6CE6A49A6A66}" destId="{D886E167-E967-4265-B567-D31CB5349CFB}" srcOrd="0" destOrd="0" presId="urn:microsoft.com/office/officeart/2005/8/layout/process3"/>
    <dgm:cxn modelId="{D421B9F0-1EFC-4727-9518-C1E0E2B89211}" srcId="{28431121-D54C-42FC-BC4A-FAB10AA3AA36}" destId="{75851776-0D3E-45BA-9920-F418A6F61A03}" srcOrd="2" destOrd="0" parTransId="{811286D6-74A0-48AD-9F49-CBB737499E9B}" sibTransId="{B5096DAC-EF26-4C50-AC51-18247529EFFD}"/>
    <dgm:cxn modelId="{4DFCADFA-06F2-4084-BD4E-F9AA0EEBE70B}" type="presOf" srcId="{FE05AE46-4EA6-4FCF-8161-A16FA778DF01}" destId="{E2BA3A8B-3765-4FB4-B307-3DA7F8379400}" srcOrd="0" destOrd="0" presId="urn:microsoft.com/office/officeart/2005/8/layout/process3"/>
    <dgm:cxn modelId="{642D9B76-B3B9-4EC3-8A94-EEE8E78A69CC}" type="presParOf" srcId="{E8AE0FA8-87B8-4D7C-867D-A54A4E71F875}" destId="{2E14FBBC-9E22-4FA3-8A12-7D92E18EC26E}" srcOrd="0" destOrd="0" presId="urn:microsoft.com/office/officeart/2005/8/layout/process3"/>
    <dgm:cxn modelId="{07A47181-59EA-4F69-97A4-7FA609A87D93}" type="presParOf" srcId="{2E14FBBC-9E22-4FA3-8A12-7D92E18EC26E}" destId="{47373249-97C0-4DA1-93FF-B03CC97DBD08}" srcOrd="0" destOrd="0" presId="urn:microsoft.com/office/officeart/2005/8/layout/process3"/>
    <dgm:cxn modelId="{43DB125E-363F-4336-81EB-C0B90F7EFFBE}" type="presParOf" srcId="{2E14FBBC-9E22-4FA3-8A12-7D92E18EC26E}" destId="{403DCB46-B3BD-432D-AD34-B55E93CC49E3}" srcOrd="1" destOrd="0" presId="urn:microsoft.com/office/officeart/2005/8/layout/process3"/>
    <dgm:cxn modelId="{1D2391A7-9D63-48FC-97DB-AE8E94203794}" type="presParOf" srcId="{2E14FBBC-9E22-4FA3-8A12-7D92E18EC26E}" destId="{D886E167-E967-4265-B567-D31CB5349CFB}" srcOrd="2" destOrd="0" presId="urn:microsoft.com/office/officeart/2005/8/layout/process3"/>
    <dgm:cxn modelId="{25C15DFF-A57A-401D-AB33-13CD474143F5}" type="presParOf" srcId="{E8AE0FA8-87B8-4D7C-867D-A54A4E71F875}" destId="{549E349D-83AA-4351-AF7F-B6FD4490C5BB}" srcOrd="1" destOrd="0" presId="urn:microsoft.com/office/officeart/2005/8/layout/process3"/>
    <dgm:cxn modelId="{3EE3E5BB-DBCC-487C-A2A2-0A76D7E0474C}" type="presParOf" srcId="{549E349D-83AA-4351-AF7F-B6FD4490C5BB}" destId="{2D431225-E61C-4269-84D6-1832C6094C8B}" srcOrd="0" destOrd="0" presId="urn:microsoft.com/office/officeart/2005/8/layout/process3"/>
    <dgm:cxn modelId="{DF156D04-05A3-4F81-8833-8E787CF7CFBE}" type="presParOf" srcId="{E8AE0FA8-87B8-4D7C-867D-A54A4E71F875}" destId="{8CAEC682-4C31-4D60-987B-708052D040F3}" srcOrd="2" destOrd="0" presId="urn:microsoft.com/office/officeart/2005/8/layout/process3"/>
    <dgm:cxn modelId="{9395F423-DC5A-4343-8DDF-498489881AC2}" type="presParOf" srcId="{8CAEC682-4C31-4D60-987B-708052D040F3}" destId="{CE13634B-93DF-409A-84CE-2A52005673A0}" srcOrd="0" destOrd="0" presId="urn:microsoft.com/office/officeart/2005/8/layout/process3"/>
    <dgm:cxn modelId="{AA75886C-C36F-4C78-AFBC-44BA75A6FFB9}" type="presParOf" srcId="{8CAEC682-4C31-4D60-987B-708052D040F3}" destId="{4DA736CF-7834-402C-BFDC-1E1965E67687}" srcOrd="1" destOrd="0" presId="urn:microsoft.com/office/officeart/2005/8/layout/process3"/>
    <dgm:cxn modelId="{05AB49D4-F589-4185-9520-81F846E42111}" type="presParOf" srcId="{8CAEC682-4C31-4D60-987B-708052D040F3}" destId="{0B361252-A03A-4562-89CC-96BBEF344E02}" srcOrd="2" destOrd="0" presId="urn:microsoft.com/office/officeart/2005/8/layout/process3"/>
    <dgm:cxn modelId="{CA0D9AE8-8A3A-4C9B-BB55-3D4F6EE27258}" type="presParOf" srcId="{E8AE0FA8-87B8-4D7C-867D-A54A4E71F875}" destId="{E2BA3A8B-3765-4FB4-B307-3DA7F8379400}" srcOrd="3" destOrd="0" presId="urn:microsoft.com/office/officeart/2005/8/layout/process3"/>
    <dgm:cxn modelId="{FC1D6BAB-3189-4ED3-B979-BABA235D4FD8}" type="presParOf" srcId="{E2BA3A8B-3765-4FB4-B307-3DA7F8379400}" destId="{C8CE5359-4EBC-4780-9483-ACD61C8412E3}" srcOrd="0" destOrd="0" presId="urn:microsoft.com/office/officeart/2005/8/layout/process3"/>
    <dgm:cxn modelId="{B53475DD-4E57-42D9-B07F-F8F6EB227081}" type="presParOf" srcId="{E8AE0FA8-87B8-4D7C-867D-A54A4E71F875}" destId="{1A6392BD-430E-45F6-91C1-9D9FB9A1875C}" srcOrd="4" destOrd="0" presId="urn:microsoft.com/office/officeart/2005/8/layout/process3"/>
    <dgm:cxn modelId="{F9DA4107-0407-4478-91CE-9E59D51BB244}" type="presParOf" srcId="{1A6392BD-430E-45F6-91C1-9D9FB9A1875C}" destId="{1143C3D1-AF76-4ED3-A3DE-ED98CB834A4B}" srcOrd="0" destOrd="0" presId="urn:microsoft.com/office/officeart/2005/8/layout/process3"/>
    <dgm:cxn modelId="{4D9C14D1-3EA3-4487-9513-65BAE23C401C}" type="presParOf" srcId="{1A6392BD-430E-45F6-91C1-9D9FB9A1875C}" destId="{4C0B47CC-A781-4605-A1B7-EC84369CAB6C}" srcOrd="1" destOrd="0" presId="urn:microsoft.com/office/officeart/2005/8/layout/process3"/>
    <dgm:cxn modelId="{3CC1CF46-9D0B-4CD5-88AA-5BF97C27B4C4}" type="presParOf" srcId="{1A6392BD-430E-45F6-91C1-9D9FB9A1875C}" destId="{2E2144F0-A44B-4CCC-BD92-2C4B7C5768F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946CC-26FA-487F-BBE5-A211CA07A4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FE19F7-24D1-4B99-ADDA-62D91C792EBE}">
      <dgm:prSet/>
      <dgm:spPr/>
      <dgm:t>
        <a:bodyPr/>
        <a:lstStyle/>
        <a:p>
          <a:r>
            <a:rPr lang="en-GB">
              <a:solidFill>
                <a:schemeClr val="tx1"/>
              </a:solidFill>
            </a:rPr>
            <a:t>Eastern</a:t>
          </a:r>
          <a:endParaRPr lang="en-US">
            <a:solidFill>
              <a:schemeClr val="tx1"/>
            </a:solidFill>
          </a:endParaRPr>
        </a:p>
      </dgm:t>
    </dgm:pt>
    <dgm:pt modelId="{BA434EBF-D178-414C-AA5D-8E9237FAB159}" type="parTrans" cxnId="{C82569BB-4E7D-48DA-930E-21F6F7BCA61E}">
      <dgm:prSet/>
      <dgm:spPr/>
      <dgm:t>
        <a:bodyPr/>
        <a:lstStyle/>
        <a:p>
          <a:endParaRPr lang="en-US"/>
        </a:p>
      </dgm:t>
    </dgm:pt>
    <dgm:pt modelId="{62DC8188-9CCA-4F5A-8353-B6C21BBC9831}" type="sibTrans" cxnId="{C82569BB-4E7D-48DA-930E-21F6F7BCA61E}">
      <dgm:prSet/>
      <dgm:spPr/>
      <dgm:t>
        <a:bodyPr/>
        <a:lstStyle/>
        <a:p>
          <a:endParaRPr lang="en-US"/>
        </a:p>
      </dgm:t>
    </dgm:pt>
    <dgm:pt modelId="{D5AE08FF-61A2-4863-A27B-D8F860210F01}">
      <dgm:prSet/>
      <dgm:spPr/>
      <dgm:t>
        <a:bodyPr/>
        <a:lstStyle/>
        <a:p>
          <a:r>
            <a:rPr lang="en-GB">
              <a:solidFill>
                <a:schemeClr val="tx1"/>
              </a:solidFill>
            </a:rPr>
            <a:t>London</a:t>
          </a:r>
          <a:endParaRPr lang="en-US">
            <a:solidFill>
              <a:schemeClr val="tx1"/>
            </a:solidFill>
          </a:endParaRPr>
        </a:p>
      </dgm:t>
    </dgm:pt>
    <dgm:pt modelId="{9E42E038-2125-4AB0-AE8C-C618D60D0F93}" type="parTrans" cxnId="{42021ABD-56B6-4AB0-BF5E-A2F4C14A3386}">
      <dgm:prSet/>
      <dgm:spPr/>
      <dgm:t>
        <a:bodyPr/>
        <a:lstStyle/>
        <a:p>
          <a:endParaRPr lang="en-US"/>
        </a:p>
      </dgm:t>
    </dgm:pt>
    <dgm:pt modelId="{47406320-64CB-458E-819A-9E57CBB6C6F5}" type="sibTrans" cxnId="{42021ABD-56B6-4AB0-BF5E-A2F4C14A3386}">
      <dgm:prSet/>
      <dgm:spPr/>
      <dgm:t>
        <a:bodyPr/>
        <a:lstStyle/>
        <a:p>
          <a:endParaRPr lang="en-US"/>
        </a:p>
      </dgm:t>
    </dgm:pt>
    <dgm:pt modelId="{22AAD22A-7F8E-4B3C-8C71-E3E636AAB48A}">
      <dgm:prSet/>
      <dgm:spPr/>
      <dgm:t>
        <a:bodyPr/>
        <a:lstStyle/>
        <a:p>
          <a:r>
            <a:rPr lang="en-GB">
              <a:solidFill>
                <a:schemeClr val="tx1"/>
              </a:solidFill>
            </a:rPr>
            <a:t>North West</a:t>
          </a:r>
          <a:endParaRPr lang="en-US">
            <a:solidFill>
              <a:schemeClr val="tx1"/>
            </a:solidFill>
          </a:endParaRPr>
        </a:p>
      </dgm:t>
    </dgm:pt>
    <dgm:pt modelId="{59C94295-2621-4994-8771-72085810FE16}" type="parTrans" cxnId="{920ABF03-D9F0-4528-9874-5FF6A6B5745F}">
      <dgm:prSet/>
      <dgm:spPr/>
      <dgm:t>
        <a:bodyPr/>
        <a:lstStyle/>
        <a:p>
          <a:endParaRPr lang="en-US"/>
        </a:p>
      </dgm:t>
    </dgm:pt>
    <dgm:pt modelId="{338107B9-1034-4082-9E60-41B7CBA9B037}" type="sibTrans" cxnId="{920ABF03-D9F0-4528-9874-5FF6A6B5745F}">
      <dgm:prSet/>
      <dgm:spPr/>
      <dgm:t>
        <a:bodyPr/>
        <a:lstStyle/>
        <a:p>
          <a:endParaRPr lang="en-US"/>
        </a:p>
      </dgm:t>
    </dgm:pt>
    <dgm:pt modelId="{5298357A-0E39-4B62-9D50-35B7053F4035}">
      <dgm:prSet/>
      <dgm:spPr/>
      <dgm:t>
        <a:bodyPr/>
        <a:lstStyle/>
        <a:p>
          <a:r>
            <a:rPr lang="en-GB">
              <a:solidFill>
                <a:schemeClr val="tx1"/>
              </a:solidFill>
            </a:rPr>
            <a:t>Northern &amp; Yorkshire</a:t>
          </a:r>
          <a:endParaRPr lang="en-US">
            <a:solidFill>
              <a:schemeClr val="tx1"/>
            </a:solidFill>
          </a:endParaRPr>
        </a:p>
      </dgm:t>
    </dgm:pt>
    <dgm:pt modelId="{6A4BA99A-8D2B-4E47-96AA-3F6B7F737B15}" type="parTrans" cxnId="{7CC27852-8742-4AC3-8410-8320B983E224}">
      <dgm:prSet/>
      <dgm:spPr/>
      <dgm:t>
        <a:bodyPr/>
        <a:lstStyle/>
        <a:p>
          <a:endParaRPr lang="en-US"/>
        </a:p>
      </dgm:t>
    </dgm:pt>
    <dgm:pt modelId="{6660A9A9-B270-48F6-BEB3-3DD899264370}" type="sibTrans" cxnId="{7CC27852-8742-4AC3-8410-8320B983E224}">
      <dgm:prSet/>
      <dgm:spPr/>
      <dgm:t>
        <a:bodyPr/>
        <a:lstStyle/>
        <a:p>
          <a:endParaRPr lang="en-US"/>
        </a:p>
      </dgm:t>
    </dgm:pt>
    <dgm:pt modelId="{F21D5E78-154D-4DF1-BFDE-2DD9EBBAE805}">
      <dgm:prSet/>
      <dgm:spPr/>
      <dgm:t>
        <a:bodyPr/>
        <a:lstStyle/>
        <a:p>
          <a:r>
            <a:rPr lang="en-GB">
              <a:solidFill>
                <a:schemeClr val="tx1"/>
              </a:solidFill>
            </a:rPr>
            <a:t>Northern Ireland</a:t>
          </a:r>
          <a:endParaRPr lang="en-US">
            <a:solidFill>
              <a:schemeClr val="tx1"/>
            </a:solidFill>
          </a:endParaRPr>
        </a:p>
      </dgm:t>
    </dgm:pt>
    <dgm:pt modelId="{33962425-EEA7-4DED-9EE4-D3A8B3A47F3B}" type="parTrans" cxnId="{839DC76B-6585-4460-BA70-CB4A8C8336C1}">
      <dgm:prSet/>
      <dgm:spPr/>
      <dgm:t>
        <a:bodyPr/>
        <a:lstStyle/>
        <a:p>
          <a:endParaRPr lang="en-US"/>
        </a:p>
      </dgm:t>
    </dgm:pt>
    <dgm:pt modelId="{6E03CBEA-CBD1-4E2B-983C-5774E2DB1692}" type="sibTrans" cxnId="{839DC76B-6585-4460-BA70-CB4A8C8336C1}">
      <dgm:prSet/>
      <dgm:spPr/>
      <dgm:t>
        <a:bodyPr/>
        <a:lstStyle/>
        <a:p>
          <a:endParaRPr lang="en-US"/>
        </a:p>
      </dgm:t>
    </dgm:pt>
    <dgm:pt modelId="{F57F62F9-4CF2-4F96-8520-A334C540378F}">
      <dgm:prSet/>
      <dgm:spPr/>
      <dgm:t>
        <a:bodyPr/>
        <a:lstStyle/>
        <a:p>
          <a:r>
            <a:rPr lang="en-GB">
              <a:solidFill>
                <a:schemeClr val="tx1"/>
              </a:solidFill>
            </a:rPr>
            <a:t>Scottish Eastern</a:t>
          </a:r>
          <a:endParaRPr lang="en-US">
            <a:solidFill>
              <a:schemeClr val="tx1"/>
            </a:solidFill>
          </a:endParaRPr>
        </a:p>
      </dgm:t>
    </dgm:pt>
    <dgm:pt modelId="{46840F27-7F43-4FDD-A8A5-92F3DED846E3}" type="parTrans" cxnId="{1EA0B46F-74D2-4F81-9317-C62571820068}">
      <dgm:prSet/>
      <dgm:spPr/>
      <dgm:t>
        <a:bodyPr/>
        <a:lstStyle/>
        <a:p>
          <a:endParaRPr lang="en-US"/>
        </a:p>
      </dgm:t>
    </dgm:pt>
    <dgm:pt modelId="{06E110E2-1DA0-4D80-91BA-2B519AD71D41}" type="sibTrans" cxnId="{1EA0B46F-74D2-4F81-9317-C62571820068}">
      <dgm:prSet/>
      <dgm:spPr/>
      <dgm:t>
        <a:bodyPr/>
        <a:lstStyle/>
        <a:p>
          <a:endParaRPr lang="en-US"/>
        </a:p>
      </dgm:t>
    </dgm:pt>
    <dgm:pt modelId="{8D2516EB-EDB3-48C2-B8D4-DB5B30750949}">
      <dgm:prSet/>
      <dgm:spPr/>
      <dgm:t>
        <a:bodyPr/>
        <a:lstStyle/>
        <a:p>
          <a:r>
            <a:rPr lang="en-GB">
              <a:solidFill>
                <a:schemeClr val="tx1"/>
              </a:solidFill>
            </a:rPr>
            <a:t>Scottish Northern</a:t>
          </a:r>
          <a:endParaRPr lang="en-US">
            <a:solidFill>
              <a:schemeClr val="tx1"/>
            </a:solidFill>
          </a:endParaRPr>
        </a:p>
      </dgm:t>
    </dgm:pt>
    <dgm:pt modelId="{4E9C4E16-5202-4E33-93F2-09CED9121A0E}" type="parTrans" cxnId="{957EE945-347E-412A-B42E-95EB9CF0F4DC}">
      <dgm:prSet/>
      <dgm:spPr/>
      <dgm:t>
        <a:bodyPr/>
        <a:lstStyle/>
        <a:p>
          <a:endParaRPr lang="en-US"/>
        </a:p>
      </dgm:t>
    </dgm:pt>
    <dgm:pt modelId="{AE0BEEBC-1EAD-404F-B918-D1FFE7D8A655}" type="sibTrans" cxnId="{957EE945-347E-412A-B42E-95EB9CF0F4DC}">
      <dgm:prSet/>
      <dgm:spPr/>
      <dgm:t>
        <a:bodyPr/>
        <a:lstStyle/>
        <a:p>
          <a:endParaRPr lang="en-US"/>
        </a:p>
      </dgm:t>
    </dgm:pt>
    <dgm:pt modelId="{6B3EE583-2B95-4430-BF84-D736790B3609}">
      <dgm:prSet/>
      <dgm:spPr/>
      <dgm:t>
        <a:bodyPr/>
        <a:lstStyle/>
        <a:p>
          <a:r>
            <a:rPr lang="en-GB">
              <a:solidFill>
                <a:schemeClr val="tx1"/>
              </a:solidFill>
            </a:rPr>
            <a:t>Scottish Western</a:t>
          </a:r>
          <a:endParaRPr lang="en-US">
            <a:solidFill>
              <a:schemeClr val="tx1"/>
            </a:solidFill>
          </a:endParaRPr>
        </a:p>
      </dgm:t>
    </dgm:pt>
    <dgm:pt modelId="{3823AC49-FC79-463B-87D2-7B4C56B23F5F}" type="parTrans" cxnId="{A168624C-FCAF-4B91-91A8-F311FCC4C18D}">
      <dgm:prSet/>
      <dgm:spPr/>
      <dgm:t>
        <a:bodyPr/>
        <a:lstStyle/>
        <a:p>
          <a:endParaRPr lang="en-US"/>
        </a:p>
      </dgm:t>
    </dgm:pt>
    <dgm:pt modelId="{12043764-B54E-445A-9ABC-A60CFF904AB0}" type="sibTrans" cxnId="{A168624C-FCAF-4B91-91A8-F311FCC4C18D}">
      <dgm:prSet/>
      <dgm:spPr/>
      <dgm:t>
        <a:bodyPr/>
        <a:lstStyle/>
        <a:p>
          <a:endParaRPr lang="en-US"/>
        </a:p>
      </dgm:t>
    </dgm:pt>
    <dgm:pt modelId="{A4492DAD-F314-4033-BC88-AA4CE2D34947}">
      <dgm:prSet/>
      <dgm:spPr/>
      <dgm:t>
        <a:bodyPr/>
        <a:lstStyle/>
        <a:p>
          <a:r>
            <a:rPr lang="en-GB">
              <a:solidFill>
                <a:schemeClr val="tx1"/>
              </a:solidFill>
            </a:rPr>
            <a:t>South East</a:t>
          </a:r>
          <a:endParaRPr lang="en-US">
            <a:solidFill>
              <a:schemeClr val="tx1"/>
            </a:solidFill>
          </a:endParaRPr>
        </a:p>
      </dgm:t>
    </dgm:pt>
    <dgm:pt modelId="{5B3E1850-A137-494F-92CB-BF53E1D87332}" type="parTrans" cxnId="{D907BCDB-B1CB-4A71-B076-E72FEE0799C2}">
      <dgm:prSet/>
      <dgm:spPr/>
      <dgm:t>
        <a:bodyPr/>
        <a:lstStyle/>
        <a:p>
          <a:endParaRPr lang="en-US"/>
        </a:p>
      </dgm:t>
    </dgm:pt>
    <dgm:pt modelId="{6A127C3E-F067-44A5-9141-7328634CD5EB}" type="sibTrans" cxnId="{D907BCDB-B1CB-4A71-B076-E72FEE0799C2}">
      <dgm:prSet/>
      <dgm:spPr/>
      <dgm:t>
        <a:bodyPr/>
        <a:lstStyle/>
        <a:p>
          <a:endParaRPr lang="en-US"/>
        </a:p>
      </dgm:t>
    </dgm:pt>
    <dgm:pt modelId="{77E3B5FD-11D1-4954-B5AB-154FB4CBAE4D}">
      <dgm:prSet/>
      <dgm:spPr/>
      <dgm:t>
        <a:bodyPr/>
        <a:lstStyle/>
        <a:p>
          <a:r>
            <a:rPr lang="en-GB">
              <a:solidFill>
                <a:schemeClr val="tx1"/>
              </a:solidFill>
            </a:rPr>
            <a:t>South West</a:t>
          </a:r>
          <a:endParaRPr lang="en-US">
            <a:solidFill>
              <a:schemeClr val="tx1"/>
            </a:solidFill>
          </a:endParaRPr>
        </a:p>
      </dgm:t>
    </dgm:pt>
    <dgm:pt modelId="{60070894-5992-448C-B143-F3C025114846}" type="parTrans" cxnId="{51DAE605-37F1-4BD1-A079-8DBDD60AED2B}">
      <dgm:prSet/>
      <dgm:spPr/>
      <dgm:t>
        <a:bodyPr/>
        <a:lstStyle/>
        <a:p>
          <a:endParaRPr lang="en-US"/>
        </a:p>
      </dgm:t>
    </dgm:pt>
    <dgm:pt modelId="{3F1C82CB-3C54-4F77-A083-0E18CE17CE11}" type="sibTrans" cxnId="{51DAE605-37F1-4BD1-A079-8DBDD60AED2B}">
      <dgm:prSet/>
      <dgm:spPr/>
      <dgm:t>
        <a:bodyPr/>
        <a:lstStyle/>
        <a:p>
          <a:endParaRPr lang="en-US"/>
        </a:p>
      </dgm:t>
    </dgm:pt>
    <dgm:pt modelId="{0A247AD4-0890-4B15-B222-3DCB7B8F918C}">
      <dgm:prSet/>
      <dgm:spPr/>
      <dgm:t>
        <a:bodyPr/>
        <a:lstStyle/>
        <a:p>
          <a:r>
            <a:rPr lang="en-GB">
              <a:solidFill>
                <a:schemeClr val="tx1"/>
              </a:solidFill>
            </a:rPr>
            <a:t>Trent</a:t>
          </a:r>
          <a:endParaRPr lang="en-US">
            <a:solidFill>
              <a:schemeClr val="tx1"/>
            </a:solidFill>
          </a:endParaRPr>
        </a:p>
      </dgm:t>
    </dgm:pt>
    <dgm:pt modelId="{22290135-69B4-49F1-B583-E5923728E43F}" type="parTrans" cxnId="{B16DBD39-34D1-45A8-9082-22E5B1F15BBC}">
      <dgm:prSet/>
      <dgm:spPr/>
      <dgm:t>
        <a:bodyPr/>
        <a:lstStyle/>
        <a:p>
          <a:endParaRPr lang="en-US"/>
        </a:p>
      </dgm:t>
    </dgm:pt>
    <dgm:pt modelId="{8BB8BA8C-42BC-4B58-B525-AF70AB173E5A}" type="sibTrans" cxnId="{B16DBD39-34D1-45A8-9082-22E5B1F15BBC}">
      <dgm:prSet/>
      <dgm:spPr/>
      <dgm:t>
        <a:bodyPr/>
        <a:lstStyle/>
        <a:p>
          <a:endParaRPr lang="en-US"/>
        </a:p>
      </dgm:t>
    </dgm:pt>
    <dgm:pt modelId="{76946D76-F875-4919-8FA3-B875EF8F83C8}">
      <dgm:prSet/>
      <dgm:spPr/>
      <dgm:t>
        <a:bodyPr/>
        <a:lstStyle/>
        <a:p>
          <a:r>
            <a:rPr lang="en-GB">
              <a:solidFill>
                <a:schemeClr val="tx1"/>
              </a:solidFill>
            </a:rPr>
            <a:t>Wales (Cymru)</a:t>
          </a:r>
          <a:endParaRPr lang="en-US">
            <a:solidFill>
              <a:schemeClr val="tx1"/>
            </a:solidFill>
          </a:endParaRPr>
        </a:p>
      </dgm:t>
    </dgm:pt>
    <dgm:pt modelId="{99DA45EC-DF6D-4F2C-97C0-A8044DFAD9DB}" type="parTrans" cxnId="{76639069-8DC2-4442-9815-5726B702C227}">
      <dgm:prSet/>
      <dgm:spPr/>
      <dgm:t>
        <a:bodyPr/>
        <a:lstStyle/>
        <a:p>
          <a:endParaRPr lang="en-US"/>
        </a:p>
      </dgm:t>
    </dgm:pt>
    <dgm:pt modelId="{FA9266D7-3CC7-419B-AF2B-7B773F55DCA8}" type="sibTrans" cxnId="{76639069-8DC2-4442-9815-5726B702C227}">
      <dgm:prSet/>
      <dgm:spPr/>
      <dgm:t>
        <a:bodyPr/>
        <a:lstStyle/>
        <a:p>
          <a:endParaRPr lang="en-US"/>
        </a:p>
      </dgm:t>
    </dgm:pt>
    <dgm:pt modelId="{0E09AD08-BB5D-45D2-85AC-3C148AE133CC}">
      <dgm:prSet/>
      <dgm:spPr/>
      <dgm:t>
        <a:bodyPr/>
        <a:lstStyle/>
        <a:p>
          <a:r>
            <a:rPr lang="en-GB">
              <a:solidFill>
                <a:schemeClr val="tx1"/>
              </a:solidFill>
            </a:rPr>
            <a:t>West Midlands</a:t>
          </a:r>
          <a:endParaRPr lang="en-US">
            <a:solidFill>
              <a:schemeClr val="tx1"/>
            </a:solidFill>
          </a:endParaRPr>
        </a:p>
      </dgm:t>
    </dgm:pt>
    <dgm:pt modelId="{36425EB2-D29C-435E-9524-73BBCCB42F0E}" type="parTrans" cxnId="{695501E4-A731-434E-9521-372A20766A6D}">
      <dgm:prSet/>
      <dgm:spPr/>
      <dgm:t>
        <a:bodyPr/>
        <a:lstStyle/>
        <a:p>
          <a:endParaRPr lang="en-US"/>
        </a:p>
      </dgm:t>
    </dgm:pt>
    <dgm:pt modelId="{85C5AC0F-775A-4A42-BF6C-48D7764A464D}" type="sibTrans" cxnId="{695501E4-A731-434E-9521-372A20766A6D}">
      <dgm:prSet/>
      <dgm:spPr/>
      <dgm:t>
        <a:bodyPr/>
        <a:lstStyle/>
        <a:p>
          <a:endParaRPr lang="en-US"/>
        </a:p>
      </dgm:t>
    </dgm:pt>
    <dgm:pt modelId="{2AD3036D-A80B-42FE-AC2B-5D9CCEEA36D0}" type="pres">
      <dgm:prSet presAssocID="{0AB946CC-26FA-487F-BBE5-A211CA07A4E8}" presName="diagram" presStyleCnt="0">
        <dgm:presLayoutVars>
          <dgm:dir/>
          <dgm:resizeHandles val="exact"/>
        </dgm:presLayoutVars>
      </dgm:prSet>
      <dgm:spPr/>
    </dgm:pt>
    <dgm:pt modelId="{64423BE5-DE9E-49FE-973A-D61E35D8CF5A}" type="pres">
      <dgm:prSet presAssocID="{8BFE19F7-24D1-4B99-ADDA-62D91C792EBE}" presName="node" presStyleLbl="node1" presStyleIdx="0" presStyleCnt="13">
        <dgm:presLayoutVars>
          <dgm:bulletEnabled val="1"/>
        </dgm:presLayoutVars>
      </dgm:prSet>
      <dgm:spPr/>
    </dgm:pt>
    <dgm:pt modelId="{555982F1-CBA2-4D2A-B7E1-BBF342A88EF5}" type="pres">
      <dgm:prSet presAssocID="{62DC8188-9CCA-4F5A-8353-B6C21BBC9831}" presName="sibTrans" presStyleCnt="0"/>
      <dgm:spPr/>
    </dgm:pt>
    <dgm:pt modelId="{D2F2FD2C-754C-4C6F-9F73-8E0A5DF48ED0}" type="pres">
      <dgm:prSet presAssocID="{D5AE08FF-61A2-4863-A27B-D8F860210F01}" presName="node" presStyleLbl="node1" presStyleIdx="1" presStyleCnt="13">
        <dgm:presLayoutVars>
          <dgm:bulletEnabled val="1"/>
        </dgm:presLayoutVars>
      </dgm:prSet>
      <dgm:spPr/>
    </dgm:pt>
    <dgm:pt modelId="{38006126-6F63-4F54-9F91-015C52BF2273}" type="pres">
      <dgm:prSet presAssocID="{47406320-64CB-458E-819A-9E57CBB6C6F5}" presName="sibTrans" presStyleCnt="0"/>
      <dgm:spPr/>
    </dgm:pt>
    <dgm:pt modelId="{5F75A96E-C114-45F4-83F5-920AB6C461B0}" type="pres">
      <dgm:prSet presAssocID="{22AAD22A-7F8E-4B3C-8C71-E3E636AAB48A}" presName="node" presStyleLbl="node1" presStyleIdx="2" presStyleCnt="13">
        <dgm:presLayoutVars>
          <dgm:bulletEnabled val="1"/>
        </dgm:presLayoutVars>
      </dgm:prSet>
      <dgm:spPr/>
    </dgm:pt>
    <dgm:pt modelId="{6424506C-F726-4662-AA9E-BF1683E17E21}" type="pres">
      <dgm:prSet presAssocID="{338107B9-1034-4082-9E60-41B7CBA9B037}" presName="sibTrans" presStyleCnt="0"/>
      <dgm:spPr/>
    </dgm:pt>
    <dgm:pt modelId="{BB5F7597-965B-499C-8E18-A7ED37CE6FF7}" type="pres">
      <dgm:prSet presAssocID="{5298357A-0E39-4B62-9D50-35B7053F4035}" presName="node" presStyleLbl="node1" presStyleIdx="3" presStyleCnt="13">
        <dgm:presLayoutVars>
          <dgm:bulletEnabled val="1"/>
        </dgm:presLayoutVars>
      </dgm:prSet>
      <dgm:spPr/>
    </dgm:pt>
    <dgm:pt modelId="{3F04F279-F530-40AD-88EE-CC46D7511994}" type="pres">
      <dgm:prSet presAssocID="{6660A9A9-B270-48F6-BEB3-3DD899264370}" presName="sibTrans" presStyleCnt="0"/>
      <dgm:spPr/>
    </dgm:pt>
    <dgm:pt modelId="{295AC7DF-70BD-4CA4-B1CE-8FFB8229B657}" type="pres">
      <dgm:prSet presAssocID="{F21D5E78-154D-4DF1-BFDE-2DD9EBBAE805}" presName="node" presStyleLbl="node1" presStyleIdx="4" presStyleCnt="13">
        <dgm:presLayoutVars>
          <dgm:bulletEnabled val="1"/>
        </dgm:presLayoutVars>
      </dgm:prSet>
      <dgm:spPr/>
    </dgm:pt>
    <dgm:pt modelId="{A0995A58-BDF3-4CCF-A25E-04444F68CEFD}" type="pres">
      <dgm:prSet presAssocID="{6E03CBEA-CBD1-4E2B-983C-5774E2DB1692}" presName="sibTrans" presStyleCnt="0"/>
      <dgm:spPr/>
    </dgm:pt>
    <dgm:pt modelId="{3BE17085-BFE3-41A6-83BF-244D2329BF07}" type="pres">
      <dgm:prSet presAssocID="{F57F62F9-4CF2-4F96-8520-A334C540378F}" presName="node" presStyleLbl="node1" presStyleIdx="5" presStyleCnt="13">
        <dgm:presLayoutVars>
          <dgm:bulletEnabled val="1"/>
        </dgm:presLayoutVars>
      </dgm:prSet>
      <dgm:spPr/>
    </dgm:pt>
    <dgm:pt modelId="{2EF9037E-7775-4213-8A59-BFD63084889E}" type="pres">
      <dgm:prSet presAssocID="{06E110E2-1DA0-4D80-91BA-2B519AD71D41}" presName="sibTrans" presStyleCnt="0"/>
      <dgm:spPr/>
    </dgm:pt>
    <dgm:pt modelId="{D861FD0D-9990-495C-93F0-B84E28C51428}" type="pres">
      <dgm:prSet presAssocID="{8D2516EB-EDB3-48C2-B8D4-DB5B30750949}" presName="node" presStyleLbl="node1" presStyleIdx="6" presStyleCnt="13">
        <dgm:presLayoutVars>
          <dgm:bulletEnabled val="1"/>
        </dgm:presLayoutVars>
      </dgm:prSet>
      <dgm:spPr/>
    </dgm:pt>
    <dgm:pt modelId="{3FAA83A0-2F04-4992-9F9A-B2B0820959F1}" type="pres">
      <dgm:prSet presAssocID="{AE0BEEBC-1EAD-404F-B918-D1FFE7D8A655}" presName="sibTrans" presStyleCnt="0"/>
      <dgm:spPr/>
    </dgm:pt>
    <dgm:pt modelId="{879A6375-CD10-4BC8-A1C7-394452220837}" type="pres">
      <dgm:prSet presAssocID="{6B3EE583-2B95-4430-BF84-D736790B3609}" presName="node" presStyleLbl="node1" presStyleIdx="7" presStyleCnt="13">
        <dgm:presLayoutVars>
          <dgm:bulletEnabled val="1"/>
        </dgm:presLayoutVars>
      </dgm:prSet>
      <dgm:spPr/>
    </dgm:pt>
    <dgm:pt modelId="{EB139E17-0DE0-424B-8619-93FEF7D62E48}" type="pres">
      <dgm:prSet presAssocID="{12043764-B54E-445A-9ABC-A60CFF904AB0}" presName="sibTrans" presStyleCnt="0"/>
      <dgm:spPr/>
    </dgm:pt>
    <dgm:pt modelId="{3D977076-D60B-4D19-A799-19B381427887}" type="pres">
      <dgm:prSet presAssocID="{A4492DAD-F314-4033-BC88-AA4CE2D34947}" presName="node" presStyleLbl="node1" presStyleIdx="8" presStyleCnt="13">
        <dgm:presLayoutVars>
          <dgm:bulletEnabled val="1"/>
        </dgm:presLayoutVars>
      </dgm:prSet>
      <dgm:spPr/>
    </dgm:pt>
    <dgm:pt modelId="{7B06F369-6F35-46F1-891E-E0054E81F174}" type="pres">
      <dgm:prSet presAssocID="{6A127C3E-F067-44A5-9141-7328634CD5EB}" presName="sibTrans" presStyleCnt="0"/>
      <dgm:spPr/>
    </dgm:pt>
    <dgm:pt modelId="{F9B4FDA3-2083-41D7-89A5-83E95E77517A}" type="pres">
      <dgm:prSet presAssocID="{77E3B5FD-11D1-4954-B5AB-154FB4CBAE4D}" presName="node" presStyleLbl="node1" presStyleIdx="9" presStyleCnt="13">
        <dgm:presLayoutVars>
          <dgm:bulletEnabled val="1"/>
        </dgm:presLayoutVars>
      </dgm:prSet>
      <dgm:spPr/>
    </dgm:pt>
    <dgm:pt modelId="{2C21DFD4-6F10-4375-B97B-6A9CDE68C826}" type="pres">
      <dgm:prSet presAssocID="{3F1C82CB-3C54-4F77-A083-0E18CE17CE11}" presName="sibTrans" presStyleCnt="0"/>
      <dgm:spPr/>
    </dgm:pt>
    <dgm:pt modelId="{CD514D97-3C1C-45B3-B3F5-B891A8FB2B6A}" type="pres">
      <dgm:prSet presAssocID="{0A247AD4-0890-4B15-B222-3DCB7B8F918C}" presName="node" presStyleLbl="node1" presStyleIdx="10" presStyleCnt="13">
        <dgm:presLayoutVars>
          <dgm:bulletEnabled val="1"/>
        </dgm:presLayoutVars>
      </dgm:prSet>
      <dgm:spPr/>
    </dgm:pt>
    <dgm:pt modelId="{A61B1A4B-F5C1-415F-9FA6-3673186DA7B8}" type="pres">
      <dgm:prSet presAssocID="{8BB8BA8C-42BC-4B58-B525-AF70AB173E5A}" presName="sibTrans" presStyleCnt="0"/>
      <dgm:spPr/>
    </dgm:pt>
    <dgm:pt modelId="{0009153C-7DB2-4B53-895E-10BED6DBDE4E}" type="pres">
      <dgm:prSet presAssocID="{76946D76-F875-4919-8FA3-B875EF8F83C8}" presName="node" presStyleLbl="node1" presStyleIdx="11" presStyleCnt="13">
        <dgm:presLayoutVars>
          <dgm:bulletEnabled val="1"/>
        </dgm:presLayoutVars>
      </dgm:prSet>
      <dgm:spPr/>
    </dgm:pt>
    <dgm:pt modelId="{BCB9E8AC-B98D-4396-A269-D404E8DF7348}" type="pres">
      <dgm:prSet presAssocID="{FA9266D7-3CC7-419B-AF2B-7B773F55DCA8}" presName="sibTrans" presStyleCnt="0"/>
      <dgm:spPr/>
    </dgm:pt>
    <dgm:pt modelId="{26E672ED-1663-42DA-9707-140063C16DD1}" type="pres">
      <dgm:prSet presAssocID="{0E09AD08-BB5D-45D2-85AC-3C148AE133CC}" presName="node" presStyleLbl="node1" presStyleIdx="12" presStyleCnt="13">
        <dgm:presLayoutVars>
          <dgm:bulletEnabled val="1"/>
        </dgm:presLayoutVars>
      </dgm:prSet>
      <dgm:spPr/>
    </dgm:pt>
  </dgm:ptLst>
  <dgm:cxnLst>
    <dgm:cxn modelId="{920ABF03-D9F0-4528-9874-5FF6A6B5745F}" srcId="{0AB946CC-26FA-487F-BBE5-A211CA07A4E8}" destId="{22AAD22A-7F8E-4B3C-8C71-E3E636AAB48A}" srcOrd="2" destOrd="0" parTransId="{59C94295-2621-4994-8771-72085810FE16}" sibTransId="{338107B9-1034-4082-9E60-41B7CBA9B037}"/>
    <dgm:cxn modelId="{51DAE605-37F1-4BD1-A079-8DBDD60AED2B}" srcId="{0AB946CC-26FA-487F-BBE5-A211CA07A4E8}" destId="{77E3B5FD-11D1-4954-B5AB-154FB4CBAE4D}" srcOrd="9" destOrd="0" parTransId="{60070894-5992-448C-B143-F3C025114846}" sibTransId="{3F1C82CB-3C54-4F77-A083-0E18CE17CE11}"/>
    <dgm:cxn modelId="{50BC970D-5F68-400B-B0B8-1DB7233EC8D2}" type="presOf" srcId="{0A247AD4-0890-4B15-B222-3DCB7B8F918C}" destId="{CD514D97-3C1C-45B3-B3F5-B891A8FB2B6A}" srcOrd="0" destOrd="0" presId="urn:microsoft.com/office/officeart/2005/8/layout/default"/>
    <dgm:cxn modelId="{75B4D813-F8D8-4D8A-97CD-31AF1503F6EA}" type="presOf" srcId="{6B3EE583-2B95-4430-BF84-D736790B3609}" destId="{879A6375-CD10-4BC8-A1C7-394452220837}" srcOrd="0" destOrd="0" presId="urn:microsoft.com/office/officeart/2005/8/layout/default"/>
    <dgm:cxn modelId="{C0875F15-D45A-4DB3-8425-33E1419FE9F9}" type="presOf" srcId="{F21D5E78-154D-4DF1-BFDE-2DD9EBBAE805}" destId="{295AC7DF-70BD-4CA4-B1CE-8FFB8229B657}" srcOrd="0" destOrd="0" presId="urn:microsoft.com/office/officeart/2005/8/layout/default"/>
    <dgm:cxn modelId="{897C451B-0123-42A9-B9ED-650EFFFD6203}" type="presOf" srcId="{76946D76-F875-4919-8FA3-B875EF8F83C8}" destId="{0009153C-7DB2-4B53-895E-10BED6DBDE4E}" srcOrd="0" destOrd="0" presId="urn:microsoft.com/office/officeart/2005/8/layout/default"/>
    <dgm:cxn modelId="{B16DBD39-34D1-45A8-9082-22E5B1F15BBC}" srcId="{0AB946CC-26FA-487F-BBE5-A211CA07A4E8}" destId="{0A247AD4-0890-4B15-B222-3DCB7B8F918C}" srcOrd="10" destOrd="0" parTransId="{22290135-69B4-49F1-B583-E5923728E43F}" sibTransId="{8BB8BA8C-42BC-4B58-B525-AF70AB173E5A}"/>
    <dgm:cxn modelId="{957EE945-347E-412A-B42E-95EB9CF0F4DC}" srcId="{0AB946CC-26FA-487F-BBE5-A211CA07A4E8}" destId="{8D2516EB-EDB3-48C2-B8D4-DB5B30750949}" srcOrd="6" destOrd="0" parTransId="{4E9C4E16-5202-4E33-93F2-09CED9121A0E}" sibTransId="{AE0BEEBC-1EAD-404F-B918-D1FFE7D8A655}"/>
    <dgm:cxn modelId="{BCFD0E69-A485-483A-BDB6-D0AE06A9C462}" type="presOf" srcId="{5298357A-0E39-4B62-9D50-35B7053F4035}" destId="{BB5F7597-965B-499C-8E18-A7ED37CE6FF7}" srcOrd="0" destOrd="0" presId="urn:microsoft.com/office/officeart/2005/8/layout/default"/>
    <dgm:cxn modelId="{76639069-8DC2-4442-9815-5726B702C227}" srcId="{0AB946CC-26FA-487F-BBE5-A211CA07A4E8}" destId="{76946D76-F875-4919-8FA3-B875EF8F83C8}" srcOrd="11" destOrd="0" parTransId="{99DA45EC-DF6D-4F2C-97C0-A8044DFAD9DB}" sibTransId="{FA9266D7-3CC7-419B-AF2B-7B773F55DCA8}"/>
    <dgm:cxn modelId="{839DC76B-6585-4460-BA70-CB4A8C8336C1}" srcId="{0AB946CC-26FA-487F-BBE5-A211CA07A4E8}" destId="{F21D5E78-154D-4DF1-BFDE-2DD9EBBAE805}" srcOrd="4" destOrd="0" parTransId="{33962425-EEA7-4DED-9EE4-D3A8B3A47F3B}" sibTransId="{6E03CBEA-CBD1-4E2B-983C-5774E2DB1692}"/>
    <dgm:cxn modelId="{A168624C-FCAF-4B91-91A8-F311FCC4C18D}" srcId="{0AB946CC-26FA-487F-BBE5-A211CA07A4E8}" destId="{6B3EE583-2B95-4430-BF84-D736790B3609}" srcOrd="7" destOrd="0" parTransId="{3823AC49-FC79-463B-87D2-7B4C56B23F5F}" sibTransId="{12043764-B54E-445A-9ABC-A60CFF904AB0}"/>
    <dgm:cxn modelId="{D13C914C-A7B8-4136-A564-99AD47B7FBFF}" type="presOf" srcId="{D5AE08FF-61A2-4863-A27B-D8F860210F01}" destId="{D2F2FD2C-754C-4C6F-9F73-8E0A5DF48ED0}" srcOrd="0" destOrd="0" presId="urn:microsoft.com/office/officeart/2005/8/layout/default"/>
    <dgm:cxn modelId="{34808A6E-FB19-460D-A632-AE292561C51F}" type="presOf" srcId="{A4492DAD-F314-4033-BC88-AA4CE2D34947}" destId="{3D977076-D60B-4D19-A799-19B381427887}" srcOrd="0" destOrd="0" presId="urn:microsoft.com/office/officeart/2005/8/layout/default"/>
    <dgm:cxn modelId="{1EA0B46F-74D2-4F81-9317-C62571820068}" srcId="{0AB946CC-26FA-487F-BBE5-A211CA07A4E8}" destId="{F57F62F9-4CF2-4F96-8520-A334C540378F}" srcOrd="5" destOrd="0" parTransId="{46840F27-7F43-4FDD-A8A5-92F3DED846E3}" sibTransId="{06E110E2-1DA0-4D80-91BA-2B519AD71D41}"/>
    <dgm:cxn modelId="{7CC27852-8742-4AC3-8410-8320B983E224}" srcId="{0AB946CC-26FA-487F-BBE5-A211CA07A4E8}" destId="{5298357A-0E39-4B62-9D50-35B7053F4035}" srcOrd="3" destOrd="0" parTransId="{6A4BA99A-8D2B-4E47-96AA-3F6B7F737B15}" sibTransId="{6660A9A9-B270-48F6-BEB3-3DD899264370}"/>
    <dgm:cxn modelId="{37E70C73-C4F7-4DD5-9715-2A5C5A05170B}" type="presOf" srcId="{77E3B5FD-11D1-4954-B5AB-154FB4CBAE4D}" destId="{F9B4FDA3-2083-41D7-89A5-83E95E77517A}" srcOrd="0" destOrd="0" presId="urn:microsoft.com/office/officeart/2005/8/layout/default"/>
    <dgm:cxn modelId="{1263FE58-6C87-43A5-B6E9-0608B8B962DA}" type="presOf" srcId="{0AB946CC-26FA-487F-BBE5-A211CA07A4E8}" destId="{2AD3036D-A80B-42FE-AC2B-5D9CCEEA36D0}" srcOrd="0" destOrd="0" presId="urn:microsoft.com/office/officeart/2005/8/layout/default"/>
    <dgm:cxn modelId="{28F648A6-9993-40A4-9882-4B24C181EB1E}" type="presOf" srcId="{0E09AD08-BB5D-45D2-85AC-3C148AE133CC}" destId="{26E672ED-1663-42DA-9707-140063C16DD1}" srcOrd="0" destOrd="0" presId="urn:microsoft.com/office/officeart/2005/8/layout/default"/>
    <dgm:cxn modelId="{C82569BB-4E7D-48DA-930E-21F6F7BCA61E}" srcId="{0AB946CC-26FA-487F-BBE5-A211CA07A4E8}" destId="{8BFE19F7-24D1-4B99-ADDA-62D91C792EBE}" srcOrd="0" destOrd="0" parTransId="{BA434EBF-D178-414C-AA5D-8E9237FAB159}" sibTransId="{62DC8188-9CCA-4F5A-8353-B6C21BBC9831}"/>
    <dgm:cxn modelId="{42021ABD-56B6-4AB0-BF5E-A2F4C14A3386}" srcId="{0AB946CC-26FA-487F-BBE5-A211CA07A4E8}" destId="{D5AE08FF-61A2-4863-A27B-D8F860210F01}" srcOrd="1" destOrd="0" parTransId="{9E42E038-2125-4AB0-AE8C-C618D60D0F93}" sibTransId="{47406320-64CB-458E-819A-9E57CBB6C6F5}"/>
    <dgm:cxn modelId="{9D09D7C4-404F-4634-ADAC-766AD2A23778}" type="presOf" srcId="{F57F62F9-4CF2-4F96-8520-A334C540378F}" destId="{3BE17085-BFE3-41A6-83BF-244D2329BF07}" srcOrd="0" destOrd="0" presId="urn:microsoft.com/office/officeart/2005/8/layout/default"/>
    <dgm:cxn modelId="{141F40C5-98A5-4F48-A58E-7502EED8F19F}" type="presOf" srcId="{8BFE19F7-24D1-4B99-ADDA-62D91C792EBE}" destId="{64423BE5-DE9E-49FE-973A-D61E35D8CF5A}" srcOrd="0" destOrd="0" presId="urn:microsoft.com/office/officeart/2005/8/layout/default"/>
    <dgm:cxn modelId="{BC8A9BC5-D719-4B54-91D6-54673E4D2BF7}" type="presOf" srcId="{22AAD22A-7F8E-4B3C-8C71-E3E636AAB48A}" destId="{5F75A96E-C114-45F4-83F5-920AB6C461B0}" srcOrd="0" destOrd="0" presId="urn:microsoft.com/office/officeart/2005/8/layout/default"/>
    <dgm:cxn modelId="{D907BCDB-B1CB-4A71-B076-E72FEE0799C2}" srcId="{0AB946CC-26FA-487F-BBE5-A211CA07A4E8}" destId="{A4492DAD-F314-4033-BC88-AA4CE2D34947}" srcOrd="8" destOrd="0" parTransId="{5B3E1850-A137-494F-92CB-BF53E1D87332}" sibTransId="{6A127C3E-F067-44A5-9141-7328634CD5EB}"/>
    <dgm:cxn modelId="{695501E4-A731-434E-9521-372A20766A6D}" srcId="{0AB946CC-26FA-487F-BBE5-A211CA07A4E8}" destId="{0E09AD08-BB5D-45D2-85AC-3C148AE133CC}" srcOrd="12" destOrd="0" parTransId="{36425EB2-D29C-435E-9524-73BBCCB42F0E}" sibTransId="{85C5AC0F-775A-4A42-BF6C-48D7764A464D}"/>
    <dgm:cxn modelId="{2D4BF5E4-6BEA-4CC1-A3B4-D50FA80258A5}" type="presOf" srcId="{8D2516EB-EDB3-48C2-B8D4-DB5B30750949}" destId="{D861FD0D-9990-495C-93F0-B84E28C51428}" srcOrd="0" destOrd="0" presId="urn:microsoft.com/office/officeart/2005/8/layout/default"/>
    <dgm:cxn modelId="{20D5023E-9309-42C9-AA85-5D47C78D9794}" type="presParOf" srcId="{2AD3036D-A80B-42FE-AC2B-5D9CCEEA36D0}" destId="{64423BE5-DE9E-49FE-973A-D61E35D8CF5A}" srcOrd="0" destOrd="0" presId="urn:microsoft.com/office/officeart/2005/8/layout/default"/>
    <dgm:cxn modelId="{0C653CFB-4638-45B1-AB26-4672203CA6E8}" type="presParOf" srcId="{2AD3036D-A80B-42FE-AC2B-5D9CCEEA36D0}" destId="{555982F1-CBA2-4D2A-B7E1-BBF342A88EF5}" srcOrd="1" destOrd="0" presId="urn:microsoft.com/office/officeart/2005/8/layout/default"/>
    <dgm:cxn modelId="{19D89804-FF83-44F6-8ECC-8F83AEC8E8DE}" type="presParOf" srcId="{2AD3036D-A80B-42FE-AC2B-5D9CCEEA36D0}" destId="{D2F2FD2C-754C-4C6F-9F73-8E0A5DF48ED0}" srcOrd="2" destOrd="0" presId="urn:microsoft.com/office/officeart/2005/8/layout/default"/>
    <dgm:cxn modelId="{6A8F3034-9AC5-4961-A8C3-4F1C04E52DB9}" type="presParOf" srcId="{2AD3036D-A80B-42FE-AC2B-5D9CCEEA36D0}" destId="{38006126-6F63-4F54-9F91-015C52BF2273}" srcOrd="3" destOrd="0" presId="urn:microsoft.com/office/officeart/2005/8/layout/default"/>
    <dgm:cxn modelId="{C012C3AE-8CDA-459C-951A-130ED0DB3E7D}" type="presParOf" srcId="{2AD3036D-A80B-42FE-AC2B-5D9CCEEA36D0}" destId="{5F75A96E-C114-45F4-83F5-920AB6C461B0}" srcOrd="4" destOrd="0" presId="urn:microsoft.com/office/officeart/2005/8/layout/default"/>
    <dgm:cxn modelId="{2FB6AC30-1CDD-4333-BF97-C4557488047B}" type="presParOf" srcId="{2AD3036D-A80B-42FE-AC2B-5D9CCEEA36D0}" destId="{6424506C-F726-4662-AA9E-BF1683E17E21}" srcOrd="5" destOrd="0" presId="urn:microsoft.com/office/officeart/2005/8/layout/default"/>
    <dgm:cxn modelId="{FEFFAFB1-D5DE-4A2B-8011-8913591F84C6}" type="presParOf" srcId="{2AD3036D-A80B-42FE-AC2B-5D9CCEEA36D0}" destId="{BB5F7597-965B-499C-8E18-A7ED37CE6FF7}" srcOrd="6" destOrd="0" presId="urn:microsoft.com/office/officeart/2005/8/layout/default"/>
    <dgm:cxn modelId="{B8A65302-6036-4662-BF66-678920184F4A}" type="presParOf" srcId="{2AD3036D-A80B-42FE-AC2B-5D9CCEEA36D0}" destId="{3F04F279-F530-40AD-88EE-CC46D7511994}" srcOrd="7" destOrd="0" presId="urn:microsoft.com/office/officeart/2005/8/layout/default"/>
    <dgm:cxn modelId="{F13756C0-D109-4B9F-904C-8278FAACE3E8}" type="presParOf" srcId="{2AD3036D-A80B-42FE-AC2B-5D9CCEEA36D0}" destId="{295AC7DF-70BD-4CA4-B1CE-8FFB8229B657}" srcOrd="8" destOrd="0" presId="urn:microsoft.com/office/officeart/2005/8/layout/default"/>
    <dgm:cxn modelId="{DD9211EC-513B-458E-85B0-618047FF6CC6}" type="presParOf" srcId="{2AD3036D-A80B-42FE-AC2B-5D9CCEEA36D0}" destId="{A0995A58-BDF3-4CCF-A25E-04444F68CEFD}" srcOrd="9" destOrd="0" presId="urn:microsoft.com/office/officeart/2005/8/layout/default"/>
    <dgm:cxn modelId="{7640B830-F3EB-4612-9D50-8EF47F280F48}" type="presParOf" srcId="{2AD3036D-A80B-42FE-AC2B-5D9CCEEA36D0}" destId="{3BE17085-BFE3-41A6-83BF-244D2329BF07}" srcOrd="10" destOrd="0" presId="urn:microsoft.com/office/officeart/2005/8/layout/default"/>
    <dgm:cxn modelId="{B79B3E9A-351F-4A54-A07D-B33C525EA006}" type="presParOf" srcId="{2AD3036D-A80B-42FE-AC2B-5D9CCEEA36D0}" destId="{2EF9037E-7775-4213-8A59-BFD63084889E}" srcOrd="11" destOrd="0" presId="urn:microsoft.com/office/officeart/2005/8/layout/default"/>
    <dgm:cxn modelId="{210D8286-DB5C-4F64-9E97-2B50A588BEF2}" type="presParOf" srcId="{2AD3036D-A80B-42FE-AC2B-5D9CCEEA36D0}" destId="{D861FD0D-9990-495C-93F0-B84E28C51428}" srcOrd="12" destOrd="0" presId="urn:microsoft.com/office/officeart/2005/8/layout/default"/>
    <dgm:cxn modelId="{A65EB8EF-C332-4BED-90A4-D646DF3D1A56}" type="presParOf" srcId="{2AD3036D-A80B-42FE-AC2B-5D9CCEEA36D0}" destId="{3FAA83A0-2F04-4992-9F9A-B2B0820959F1}" srcOrd="13" destOrd="0" presId="urn:microsoft.com/office/officeart/2005/8/layout/default"/>
    <dgm:cxn modelId="{2386242A-70C3-4234-9472-15A070A22C6E}" type="presParOf" srcId="{2AD3036D-A80B-42FE-AC2B-5D9CCEEA36D0}" destId="{879A6375-CD10-4BC8-A1C7-394452220837}" srcOrd="14" destOrd="0" presId="urn:microsoft.com/office/officeart/2005/8/layout/default"/>
    <dgm:cxn modelId="{6371C3C7-553F-4583-B6EA-AB4854C193B5}" type="presParOf" srcId="{2AD3036D-A80B-42FE-AC2B-5D9CCEEA36D0}" destId="{EB139E17-0DE0-424B-8619-93FEF7D62E48}" srcOrd="15" destOrd="0" presId="urn:microsoft.com/office/officeart/2005/8/layout/default"/>
    <dgm:cxn modelId="{9A6C6A92-4B7E-462A-944C-CB78A7493AE0}" type="presParOf" srcId="{2AD3036D-A80B-42FE-AC2B-5D9CCEEA36D0}" destId="{3D977076-D60B-4D19-A799-19B381427887}" srcOrd="16" destOrd="0" presId="urn:microsoft.com/office/officeart/2005/8/layout/default"/>
    <dgm:cxn modelId="{47EA9AF7-5307-4A51-8587-790D2B82D00A}" type="presParOf" srcId="{2AD3036D-A80B-42FE-AC2B-5D9CCEEA36D0}" destId="{7B06F369-6F35-46F1-891E-E0054E81F174}" srcOrd="17" destOrd="0" presId="urn:microsoft.com/office/officeart/2005/8/layout/default"/>
    <dgm:cxn modelId="{ABECC5F5-83E2-4648-9088-3DC7CE644887}" type="presParOf" srcId="{2AD3036D-A80B-42FE-AC2B-5D9CCEEA36D0}" destId="{F9B4FDA3-2083-41D7-89A5-83E95E77517A}" srcOrd="18" destOrd="0" presId="urn:microsoft.com/office/officeart/2005/8/layout/default"/>
    <dgm:cxn modelId="{32908365-6C05-404F-BDE4-71DE29746599}" type="presParOf" srcId="{2AD3036D-A80B-42FE-AC2B-5D9CCEEA36D0}" destId="{2C21DFD4-6F10-4375-B97B-6A9CDE68C826}" srcOrd="19" destOrd="0" presId="urn:microsoft.com/office/officeart/2005/8/layout/default"/>
    <dgm:cxn modelId="{B9EF10BC-8868-40B6-A37A-9CDE073F35A0}" type="presParOf" srcId="{2AD3036D-A80B-42FE-AC2B-5D9CCEEA36D0}" destId="{CD514D97-3C1C-45B3-B3F5-B891A8FB2B6A}" srcOrd="20" destOrd="0" presId="urn:microsoft.com/office/officeart/2005/8/layout/default"/>
    <dgm:cxn modelId="{8A232C01-996C-42C3-B770-966C5DC01EA1}" type="presParOf" srcId="{2AD3036D-A80B-42FE-AC2B-5D9CCEEA36D0}" destId="{A61B1A4B-F5C1-415F-9FA6-3673186DA7B8}" srcOrd="21" destOrd="0" presId="urn:microsoft.com/office/officeart/2005/8/layout/default"/>
    <dgm:cxn modelId="{0F32F89B-0739-4701-9B7A-3075E392F048}" type="presParOf" srcId="{2AD3036D-A80B-42FE-AC2B-5D9CCEEA36D0}" destId="{0009153C-7DB2-4B53-895E-10BED6DBDE4E}" srcOrd="22" destOrd="0" presId="urn:microsoft.com/office/officeart/2005/8/layout/default"/>
    <dgm:cxn modelId="{9DAA464E-6D93-4E1C-A842-1AA566434A87}" type="presParOf" srcId="{2AD3036D-A80B-42FE-AC2B-5D9CCEEA36D0}" destId="{BCB9E8AC-B98D-4396-A269-D404E8DF7348}" srcOrd="23" destOrd="0" presId="urn:microsoft.com/office/officeart/2005/8/layout/default"/>
    <dgm:cxn modelId="{E9EA3914-DEB5-46F6-9596-79268968BCC0}" type="presParOf" srcId="{2AD3036D-A80B-42FE-AC2B-5D9CCEEA36D0}" destId="{26E672ED-1663-42DA-9707-140063C16DD1}"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B946CC-26FA-487F-BBE5-A211CA07A4E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BFE19F7-24D1-4B99-ADDA-62D91C792EBE}">
      <dgm:prSet/>
      <dgm:spPr/>
      <dgm:t>
        <a:bodyPr/>
        <a:lstStyle/>
        <a:p>
          <a:r>
            <a:rPr lang="en-GB">
              <a:solidFill>
                <a:schemeClr val="tx1"/>
              </a:solidFill>
            </a:rPr>
            <a:t>Acute and emergency care </a:t>
          </a:r>
          <a:endParaRPr lang="en-US">
            <a:solidFill>
              <a:schemeClr val="tx1"/>
            </a:solidFill>
          </a:endParaRPr>
        </a:p>
      </dgm:t>
    </dgm:pt>
    <dgm:pt modelId="{BA434EBF-D178-414C-AA5D-8E9237FAB159}" type="parTrans" cxnId="{C82569BB-4E7D-48DA-930E-21F6F7BCA61E}">
      <dgm:prSet/>
      <dgm:spPr/>
      <dgm:t>
        <a:bodyPr/>
        <a:lstStyle/>
        <a:p>
          <a:endParaRPr lang="en-US"/>
        </a:p>
      </dgm:t>
    </dgm:pt>
    <dgm:pt modelId="{62DC8188-9CCA-4F5A-8353-B6C21BBC9831}" type="sibTrans" cxnId="{C82569BB-4E7D-48DA-930E-21F6F7BCA61E}">
      <dgm:prSet/>
      <dgm:spPr/>
      <dgm:t>
        <a:bodyPr/>
        <a:lstStyle/>
        <a:p>
          <a:endParaRPr lang="en-US"/>
        </a:p>
      </dgm:t>
    </dgm:pt>
    <dgm:pt modelId="{D5AE08FF-61A2-4863-A27B-D8F860210F01}">
      <dgm:prSet/>
      <dgm:spPr/>
      <dgm:t>
        <a:bodyPr/>
        <a:lstStyle/>
        <a:p>
          <a:r>
            <a:rPr lang="en-GB">
              <a:solidFill>
                <a:schemeClr val="tx1"/>
              </a:solidFill>
            </a:rPr>
            <a:t>Healthy ageing </a:t>
          </a:r>
          <a:endParaRPr lang="en-US">
            <a:solidFill>
              <a:schemeClr val="tx1"/>
            </a:solidFill>
          </a:endParaRPr>
        </a:p>
      </dgm:t>
    </dgm:pt>
    <dgm:pt modelId="{9E42E038-2125-4AB0-AE8C-C618D60D0F93}" type="parTrans" cxnId="{42021ABD-56B6-4AB0-BF5E-A2F4C14A3386}">
      <dgm:prSet/>
      <dgm:spPr/>
      <dgm:t>
        <a:bodyPr/>
        <a:lstStyle/>
        <a:p>
          <a:endParaRPr lang="en-US"/>
        </a:p>
      </dgm:t>
    </dgm:pt>
    <dgm:pt modelId="{47406320-64CB-458E-819A-9E57CBB6C6F5}" type="sibTrans" cxnId="{42021ABD-56B6-4AB0-BF5E-A2F4C14A3386}">
      <dgm:prSet/>
      <dgm:spPr/>
      <dgm:t>
        <a:bodyPr/>
        <a:lstStyle/>
        <a:p>
          <a:endParaRPr lang="en-US"/>
        </a:p>
      </dgm:t>
    </dgm:pt>
    <dgm:pt modelId="{22AAD22A-7F8E-4B3C-8C71-E3E636AAB48A}">
      <dgm:prSet/>
      <dgm:spPr/>
      <dgm:t>
        <a:bodyPr/>
        <a:lstStyle/>
        <a:p>
          <a:r>
            <a:rPr lang="en-GB">
              <a:solidFill>
                <a:schemeClr val="tx1"/>
              </a:solidFill>
            </a:rPr>
            <a:t>Children, young people and families </a:t>
          </a:r>
          <a:endParaRPr lang="en-US">
            <a:solidFill>
              <a:schemeClr val="tx1"/>
            </a:solidFill>
          </a:endParaRPr>
        </a:p>
      </dgm:t>
    </dgm:pt>
    <dgm:pt modelId="{59C94295-2621-4994-8771-72085810FE16}" type="parTrans" cxnId="{920ABF03-D9F0-4528-9874-5FF6A6B5745F}">
      <dgm:prSet/>
      <dgm:spPr/>
      <dgm:t>
        <a:bodyPr/>
        <a:lstStyle/>
        <a:p>
          <a:endParaRPr lang="en-US"/>
        </a:p>
      </dgm:t>
    </dgm:pt>
    <dgm:pt modelId="{338107B9-1034-4082-9E60-41B7CBA9B037}" type="sibTrans" cxnId="{920ABF03-D9F0-4528-9874-5FF6A6B5745F}">
      <dgm:prSet/>
      <dgm:spPr/>
      <dgm:t>
        <a:bodyPr/>
        <a:lstStyle/>
        <a:p>
          <a:endParaRPr lang="en-US"/>
        </a:p>
      </dgm:t>
    </dgm:pt>
    <dgm:pt modelId="{5298357A-0E39-4B62-9D50-35B7053F4035}">
      <dgm:prSet/>
      <dgm:spPr/>
      <dgm:t>
        <a:bodyPr/>
        <a:lstStyle/>
        <a:p>
          <a:r>
            <a:rPr lang="en-GB">
              <a:solidFill>
                <a:schemeClr val="tx1"/>
              </a:solidFill>
            </a:rPr>
            <a:t>Dementia care </a:t>
          </a:r>
          <a:endParaRPr lang="en-US">
            <a:solidFill>
              <a:schemeClr val="tx1"/>
            </a:solidFill>
          </a:endParaRPr>
        </a:p>
      </dgm:t>
    </dgm:pt>
    <dgm:pt modelId="{6A4BA99A-8D2B-4E47-96AA-3F6B7F737B15}" type="parTrans" cxnId="{7CC27852-8742-4AC3-8410-8320B983E224}">
      <dgm:prSet/>
      <dgm:spPr/>
      <dgm:t>
        <a:bodyPr/>
        <a:lstStyle/>
        <a:p>
          <a:endParaRPr lang="en-US"/>
        </a:p>
      </dgm:t>
    </dgm:pt>
    <dgm:pt modelId="{6660A9A9-B270-48F6-BEB3-3DD899264370}" type="sibTrans" cxnId="{7CC27852-8742-4AC3-8410-8320B983E224}">
      <dgm:prSet/>
      <dgm:spPr/>
      <dgm:t>
        <a:bodyPr/>
        <a:lstStyle/>
        <a:p>
          <a:endParaRPr lang="en-US"/>
        </a:p>
      </dgm:t>
    </dgm:pt>
    <dgm:pt modelId="{F21D5E78-154D-4DF1-BFDE-2DD9EBBAE805}">
      <dgm:prSet/>
      <dgm:spPr/>
      <dgm:t>
        <a:bodyPr/>
        <a:lstStyle/>
        <a:p>
          <a:r>
            <a:rPr lang="en-GB">
              <a:solidFill>
                <a:schemeClr val="tx1"/>
              </a:solidFill>
            </a:rPr>
            <a:t>Frailty </a:t>
          </a:r>
          <a:endParaRPr lang="en-US">
            <a:solidFill>
              <a:schemeClr val="tx1"/>
            </a:solidFill>
          </a:endParaRPr>
        </a:p>
      </dgm:t>
    </dgm:pt>
    <dgm:pt modelId="{33962425-EEA7-4DED-9EE4-D3A8B3A47F3B}" type="parTrans" cxnId="{839DC76B-6585-4460-BA70-CB4A8C8336C1}">
      <dgm:prSet/>
      <dgm:spPr/>
      <dgm:t>
        <a:bodyPr/>
        <a:lstStyle/>
        <a:p>
          <a:endParaRPr lang="en-US"/>
        </a:p>
      </dgm:t>
    </dgm:pt>
    <dgm:pt modelId="{6E03CBEA-CBD1-4E2B-983C-5774E2DB1692}" type="sibTrans" cxnId="{839DC76B-6585-4460-BA70-CB4A8C8336C1}">
      <dgm:prSet/>
      <dgm:spPr/>
      <dgm:t>
        <a:bodyPr/>
        <a:lstStyle/>
        <a:p>
          <a:endParaRPr lang="en-US"/>
        </a:p>
      </dgm:t>
    </dgm:pt>
    <dgm:pt modelId="{F57F62F9-4CF2-4F96-8520-A334C540378F}">
      <dgm:prSet/>
      <dgm:spPr/>
      <dgm:t>
        <a:bodyPr/>
        <a:lstStyle/>
        <a:p>
          <a:r>
            <a:rPr lang="en-GB">
              <a:solidFill>
                <a:schemeClr val="tx1"/>
              </a:solidFill>
            </a:rPr>
            <a:t>Health and work </a:t>
          </a:r>
          <a:endParaRPr lang="en-US">
            <a:solidFill>
              <a:schemeClr val="tx1"/>
            </a:solidFill>
          </a:endParaRPr>
        </a:p>
      </dgm:t>
    </dgm:pt>
    <dgm:pt modelId="{46840F27-7F43-4FDD-A8A5-92F3DED846E3}" type="parTrans" cxnId="{1EA0B46F-74D2-4F81-9317-C62571820068}">
      <dgm:prSet/>
      <dgm:spPr/>
      <dgm:t>
        <a:bodyPr/>
        <a:lstStyle/>
        <a:p>
          <a:endParaRPr lang="en-US"/>
        </a:p>
      </dgm:t>
    </dgm:pt>
    <dgm:pt modelId="{06E110E2-1DA0-4D80-91BA-2B519AD71D41}" type="sibTrans" cxnId="{1EA0B46F-74D2-4F81-9317-C62571820068}">
      <dgm:prSet/>
      <dgm:spPr/>
      <dgm:t>
        <a:bodyPr/>
        <a:lstStyle/>
        <a:p>
          <a:endParaRPr lang="en-US"/>
        </a:p>
      </dgm:t>
    </dgm:pt>
    <dgm:pt modelId="{8D2516EB-EDB3-48C2-B8D4-DB5B30750949}">
      <dgm:prSet/>
      <dgm:spPr/>
      <dgm:t>
        <a:bodyPr/>
        <a:lstStyle/>
        <a:p>
          <a:r>
            <a:rPr lang="en-GB">
              <a:solidFill>
                <a:schemeClr val="tx1"/>
              </a:solidFill>
            </a:rPr>
            <a:t>Inclusive built environments </a:t>
          </a:r>
          <a:endParaRPr lang="en-US">
            <a:solidFill>
              <a:schemeClr val="tx1"/>
            </a:solidFill>
          </a:endParaRPr>
        </a:p>
      </dgm:t>
    </dgm:pt>
    <dgm:pt modelId="{4E9C4E16-5202-4E33-93F2-09CED9121A0E}" type="parTrans" cxnId="{957EE945-347E-412A-B42E-95EB9CF0F4DC}">
      <dgm:prSet/>
      <dgm:spPr/>
      <dgm:t>
        <a:bodyPr/>
        <a:lstStyle/>
        <a:p>
          <a:endParaRPr lang="en-US"/>
        </a:p>
      </dgm:t>
    </dgm:pt>
    <dgm:pt modelId="{AE0BEEBC-1EAD-404F-B918-D1FFE7D8A655}" type="sibTrans" cxnId="{957EE945-347E-412A-B42E-95EB9CF0F4DC}">
      <dgm:prSet/>
      <dgm:spPr/>
      <dgm:t>
        <a:bodyPr/>
        <a:lstStyle/>
        <a:p>
          <a:endParaRPr lang="en-US"/>
        </a:p>
      </dgm:t>
    </dgm:pt>
    <dgm:pt modelId="{6B3EE583-2B95-4430-BF84-D736790B3609}">
      <dgm:prSet/>
      <dgm:spPr/>
      <dgm:t>
        <a:bodyPr/>
        <a:lstStyle/>
        <a:p>
          <a:r>
            <a:rPr lang="en-GB">
              <a:solidFill>
                <a:schemeClr val="tx1"/>
              </a:solidFill>
            </a:rPr>
            <a:t>Learning disabilities </a:t>
          </a:r>
          <a:endParaRPr lang="en-US">
            <a:solidFill>
              <a:schemeClr val="tx1"/>
            </a:solidFill>
          </a:endParaRPr>
        </a:p>
      </dgm:t>
    </dgm:pt>
    <dgm:pt modelId="{3823AC49-FC79-463B-87D2-7B4C56B23F5F}" type="parTrans" cxnId="{A168624C-FCAF-4B91-91A8-F311FCC4C18D}">
      <dgm:prSet/>
      <dgm:spPr/>
      <dgm:t>
        <a:bodyPr/>
        <a:lstStyle/>
        <a:p>
          <a:endParaRPr lang="en-US"/>
        </a:p>
      </dgm:t>
    </dgm:pt>
    <dgm:pt modelId="{12043764-B54E-445A-9ABC-A60CFF904AB0}" type="sibTrans" cxnId="{A168624C-FCAF-4B91-91A8-F311FCC4C18D}">
      <dgm:prSet/>
      <dgm:spPr/>
      <dgm:t>
        <a:bodyPr/>
        <a:lstStyle/>
        <a:p>
          <a:endParaRPr lang="en-US"/>
        </a:p>
      </dgm:t>
    </dgm:pt>
    <dgm:pt modelId="{A4492DAD-F314-4033-BC88-AA4CE2D34947}">
      <dgm:prSet/>
      <dgm:spPr/>
      <dgm:t>
        <a:bodyPr/>
        <a:lstStyle/>
        <a:p>
          <a:r>
            <a:rPr lang="en-GB">
              <a:solidFill>
                <a:schemeClr val="tx1"/>
              </a:solidFill>
            </a:rPr>
            <a:t>Long-term conditions </a:t>
          </a:r>
          <a:endParaRPr lang="en-US">
            <a:solidFill>
              <a:schemeClr val="tx1"/>
            </a:solidFill>
          </a:endParaRPr>
        </a:p>
      </dgm:t>
    </dgm:pt>
    <dgm:pt modelId="{5B3E1850-A137-494F-92CB-BF53E1D87332}" type="parTrans" cxnId="{D907BCDB-B1CB-4A71-B076-E72FEE0799C2}">
      <dgm:prSet/>
      <dgm:spPr/>
      <dgm:t>
        <a:bodyPr/>
        <a:lstStyle/>
        <a:p>
          <a:endParaRPr lang="en-US"/>
        </a:p>
      </dgm:t>
    </dgm:pt>
    <dgm:pt modelId="{6A127C3E-F067-44A5-9141-7328634CD5EB}" type="sibTrans" cxnId="{D907BCDB-B1CB-4A71-B076-E72FEE0799C2}">
      <dgm:prSet/>
      <dgm:spPr/>
      <dgm:t>
        <a:bodyPr/>
        <a:lstStyle/>
        <a:p>
          <a:endParaRPr lang="en-US"/>
        </a:p>
      </dgm:t>
    </dgm:pt>
    <dgm:pt modelId="{77E3B5FD-11D1-4954-B5AB-154FB4CBAE4D}">
      <dgm:prSet/>
      <dgm:spPr/>
      <dgm:t>
        <a:bodyPr/>
        <a:lstStyle/>
        <a:p>
          <a:r>
            <a:rPr lang="en-GB">
              <a:solidFill>
                <a:schemeClr val="tx1"/>
              </a:solidFill>
            </a:rPr>
            <a:t>Mental health </a:t>
          </a:r>
          <a:endParaRPr lang="en-US">
            <a:solidFill>
              <a:schemeClr val="tx1"/>
            </a:solidFill>
          </a:endParaRPr>
        </a:p>
      </dgm:t>
    </dgm:pt>
    <dgm:pt modelId="{60070894-5992-448C-B143-F3C025114846}" type="parTrans" cxnId="{51DAE605-37F1-4BD1-A079-8DBDD60AED2B}">
      <dgm:prSet/>
      <dgm:spPr/>
      <dgm:t>
        <a:bodyPr/>
        <a:lstStyle/>
        <a:p>
          <a:endParaRPr lang="en-US"/>
        </a:p>
      </dgm:t>
    </dgm:pt>
    <dgm:pt modelId="{3F1C82CB-3C54-4F77-A083-0E18CE17CE11}" type="sibTrans" cxnId="{51DAE605-37F1-4BD1-A079-8DBDD60AED2B}">
      <dgm:prSet/>
      <dgm:spPr/>
      <dgm:t>
        <a:bodyPr/>
        <a:lstStyle/>
        <a:p>
          <a:endParaRPr lang="en-US"/>
        </a:p>
      </dgm:t>
    </dgm:pt>
    <dgm:pt modelId="{0A247AD4-0890-4B15-B222-3DCB7B8F918C}">
      <dgm:prSet/>
      <dgm:spPr/>
      <dgm:t>
        <a:bodyPr/>
        <a:lstStyle/>
        <a:p>
          <a:r>
            <a:rPr lang="en-GB">
              <a:solidFill>
                <a:schemeClr val="tx1"/>
              </a:solidFill>
            </a:rPr>
            <a:t>Neurological practice</a:t>
          </a:r>
          <a:endParaRPr lang="en-US">
            <a:solidFill>
              <a:schemeClr val="tx1"/>
            </a:solidFill>
          </a:endParaRPr>
        </a:p>
      </dgm:t>
    </dgm:pt>
    <dgm:pt modelId="{22290135-69B4-49F1-B583-E5923728E43F}" type="parTrans" cxnId="{B16DBD39-34D1-45A8-9082-22E5B1F15BBC}">
      <dgm:prSet/>
      <dgm:spPr/>
      <dgm:t>
        <a:bodyPr/>
        <a:lstStyle/>
        <a:p>
          <a:endParaRPr lang="en-US"/>
        </a:p>
      </dgm:t>
    </dgm:pt>
    <dgm:pt modelId="{8BB8BA8C-42BC-4B58-B525-AF70AB173E5A}" type="sibTrans" cxnId="{B16DBD39-34D1-45A8-9082-22E5B1F15BBC}">
      <dgm:prSet/>
      <dgm:spPr/>
      <dgm:t>
        <a:bodyPr/>
        <a:lstStyle/>
        <a:p>
          <a:endParaRPr lang="en-US"/>
        </a:p>
      </dgm:t>
    </dgm:pt>
    <dgm:pt modelId="{76946D76-F875-4919-8FA3-B875EF8F83C8}">
      <dgm:prSet/>
      <dgm:spPr/>
      <dgm:t>
        <a:bodyPr/>
        <a:lstStyle/>
        <a:p>
          <a:r>
            <a:rPr lang="en-GB">
              <a:solidFill>
                <a:schemeClr val="tx1"/>
              </a:solidFill>
            </a:rPr>
            <a:t>Oncology </a:t>
          </a:r>
          <a:endParaRPr lang="en-US">
            <a:solidFill>
              <a:schemeClr val="tx1"/>
            </a:solidFill>
          </a:endParaRPr>
        </a:p>
      </dgm:t>
    </dgm:pt>
    <dgm:pt modelId="{99DA45EC-DF6D-4F2C-97C0-A8044DFAD9DB}" type="parTrans" cxnId="{76639069-8DC2-4442-9815-5726B702C227}">
      <dgm:prSet/>
      <dgm:spPr/>
      <dgm:t>
        <a:bodyPr/>
        <a:lstStyle/>
        <a:p>
          <a:endParaRPr lang="en-US"/>
        </a:p>
      </dgm:t>
    </dgm:pt>
    <dgm:pt modelId="{FA9266D7-3CC7-419B-AF2B-7B773F55DCA8}" type="sibTrans" cxnId="{76639069-8DC2-4442-9815-5726B702C227}">
      <dgm:prSet/>
      <dgm:spPr/>
      <dgm:t>
        <a:bodyPr/>
        <a:lstStyle/>
        <a:p>
          <a:endParaRPr lang="en-US"/>
        </a:p>
      </dgm:t>
    </dgm:pt>
    <dgm:pt modelId="{0E09AD08-BB5D-45D2-85AC-3C148AE133CC}">
      <dgm:prSet/>
      <dgm:spPr/>
      <dgm:t>
        <a:bodyPr/>
        <a:lstStyle/>
        <a:p>
          <a:r>
            <a:rPr lang="en-GB">
              <a:solidFill>
                <a:schemeClr val="tx1"/>
              </a:solidFill>
            </a:rPr>
            <a:t>Palliative and end of life care </a:t>
          </a:r>
          <a:endParaRPr lang="en-US">
            <a:solidFill>
              <a:schemeClr val="tx1"/>
            </a:solidFill>
          </a:endParaRPr>
        </a:p>
      </dgm:t>
    </dgm:pt>
    <dgm:pt modelId="{36425EB2-D29C-435E-9524-73BBCCB42F0E}" type="parTrans" cxnId="{695501E4-A731-434E-9521-372A20766A6D}">
      <dgm:prSet/>
      <dgm:spPr/>
      <dgm:t>
        <a:bodyPr/>
        <a:lstStyle/>
        <a:p>
          <a:endParaRPr lang="en-US"/>
        </a:p>
      </dgm:t>
    </dgm:pt>
    <dgm:pt modelId="{85C5AC0F-775A-4A42-BF6C-48D7764A464D}" type="sibTrans" cxnId="{695501E4-A731-434E-9521-372A20766A6D}">
      <dgm:prSet/>
      <dgm:spPr/>
      <dgm:t>
        <a:bodyPr/>
        <a:lstStyle/>
        <a:p>
          <a:endParaRPr lang="en-US"/>
        </a:p>
      </dgm:t>
    </dgm:pt>
    <dgm:pt modelId="{B1A13C75-F24D-46A4-88B8-20A25FD47C1C}">
      <dgm:prSet/>
      <dgm:spPr/>
      <dgm:t>
        <a:bodyPr/>
        <a:lstStyle/>
        <a:p>
          <a:r>
            <a:rPr lang="en-GB">
              <a:solidFill>
                <a:schemeClr val="tx1"/>
              </a:solidFill>
            </a:rPr>
            <a:t>Primary care </a:t>
          </a:r>
          <a:endParaRPr lang="en-US">
            <a:solidFill>
              <a:schemeClr val="tx1"/>
            </a:solidFill>
          </a:endParaRPr>
        </a:p>
      </dgm:t>
    </dgm:pt>
    <dgm:pt modelId="{760CCD24-00A4-4940-9EDB-876A88305F78}" type="parTrans" cxnId="{DD399B73-67EB-4E31-B7B1-A7EDFBAEFA1F}">
      <dgm:prSet/>
      <dgm:spPr/>
      <dgm:t>
        <a:bodyPr/>
        <a:lstStyle/>
        <a:p>
          <a:endParaRPr lang="en-US"/>
        </a:p>
      </dgm:t>
    </dgm:pt>
    <dgm:pt modelId="{C076BB15-408A-4279-9532-8FF0048F91B7}" type="sibTrans" cxnId="{DD399B73-67EB-4E31-B7B1-A7EDFBAEFA1F}">
      <dgm:prSet/>
      <dgm:spPr/>
      <dgm:t>
        <a:bodyPr/>
        <a:lstStyle/>
        <a:p>
          <a:endParaRPr lang="en-US"/>
        </a:p>
      </dgm:t>
    </dgm:pt>
    <dgm:pt modelId="{1A4062D9-374C-48B9-A4A8-C5C1D91AEF24}">
      <dgm:prSet/>
      <dgm:spPr/>
      <dgm:t>
        <a:bodyPr/>
        <a:lstStyle/>
        <a:p>
          <a:r>
            <a:rPr lang="en-GB">
              <a:solidFill>
                <a:schemeClr val="tx1"/>
              </a:solidFill>
            </a:rPr>
            <a:t>Social care </a:t>
          </a:r>
          <a:endParaRPr lang="en-US">
            <a:solidFill>
              <a:schemeClr val="tx1"/>
            </a:solidFill>
          </a:endParaRPr>
        </a:p>
      </dgm:t>
    </dgm:pt>
    <dgm:pt modelId="{E375323B-70A0-4953-A5F5-C0F4842D6A40}" type="parTrans" cxnId="{BA11FB9A-22B8-4E08-B1E7-F7BD2CF72866}">
      <dgm:prSet/>
      <dgm:spPr/>
      <dgm:t>
        <a:bodyPr/>
        <a:lstStyle/>
        <a:p>
          <a:endParaRPr lang="en-US"/>
        </a:p>
      </dgm:t>
    </dgm:pt>
    <dgm:pt modelId="{FDFE6BD9-2493-474C-8E13-FC3596B25BCF}" type="sibTrans" cxnId="{BA11FB9A-22B8-4E08-B1E7-F7BD2CF72866}">
      <dgm:prSet/>
      <dgm:spPr/>
      <dgm:t>
        <a:bodyPr/>
        <a:lstStyle/>
        <a:p>
          <a:endParaRPr lang="en-US"/>
        </a:p>
      </dgm:t>
    </dgm:pt>
    <dgm:pt modelId="{2AD3036D-A80B-42FE-AC2B-5D9CCEEA36D0}" type="pres">
      <dgm:prSet presAssocID="{0AB946CC-26FA-487F-BBE5-A211CA07A4E8}" presName="diagram" presStyleCnt="0">
        <dgm:presLayoutVars>
          <dgm:dir/>
          <dgm:resizeHandles val="exact"/>
        </dgm:presLayoutVars>
      </dgm:prSet>
      <dgm:spPr/>
    </dgm:pt>
    <dgm:pt modelId="{64423BE5-DE9E-49FE-973A-D61E35D8CF5A}" type="pres">
      <dgm:prSet presAssocID="{8BFE19F7-24D1-4B99-ADDA-62D91C792EBE}" presName="node" presStyleLbl="node1" presStyleIdx="0" presStyleCnt="15">
        <dgm:presLayoutVars>
          <dgm:bulletEnabled val="1"/>
        </dgm:presLayoutVars>
      </dgm:prSet>
      <dgm:spPr/>
    </dgm:pt>
    <dgm:pt modelId="{555982F1-CBA2-4D2A-B7E1-BBF342A88EF5}" type="pres">
      <dgm:prSet presAssocID="{62DC8188-9CCA-4F5A-8353-B6C21BBC9831}" presName="sibTrans" presStyleCnt="0"/>
      <dgm:spPr/>
    </dgm:pt>
    <dgm:pt modelId="{D2F2FD2C-754C-4C6F-9F73-8E0A5DF48ED0}" type="pres">
      <dgm:prSet presAssocID="{D5AE08FF-61A2-4863-A27B-D8F860210F01}" presName="node" presStyleLbl="node1" presStyleIdx="1" presStyleCnt="15">
        <dgm:presLayoutVars>
          <dgm:bulletEnabled val="1"/>
        </dgm:presLayoutVars>
      </dgm:prSet>
      <dgm:spPr/>
    </dgm:pt>
    <dgm:pt modelId="{38006126-6F63-4F54-9F91-015C52BF2273}" type="pres">
      <dgm:prSet presAssocID="{47406320-64CB-458E-819A-9E57CBB6C6F5}" presName="sibTrans" presStyleCnt="0"/>
      <dgm:spPr/>
    </dgm:pt>
    <dgm:pt modelId="{5F75A96E-C114-45F4-83F5-920AB6C461B0}" type="pres">
      <dgm:prSet presAssocID="{22AAD22A-7F8E-4B3C-8C71-E3E636AAB48A}" presName="node" presStyleLbl="node1" presStyleIdx="2" presStyleCnt="15">
        <dgm:presLayoutVars>
          <dgm:bulletEnabled val="1"/>
        </dgm:presLayoutVars>
      </dgm:prSet>
      <dgm:spPr/>
    </dgm:pt>
    <dgm:pt modelId="{6424506C-F726-4662-AA9E-BF1683E17E21}" type="pres">
      <dgm:prSet presAssocID="{338107B9-1034-4082-9E60-41B7CBA9B037}" presName="sibTrans" presStyleCnt="0"/>
      <dgm:spPr/>
    </dgm:pt>
    <dgm:pt modelId="{BB5F7597-965B-499C-8E18-A7ED37CE6FF7}" type="pres">
      <dgm:prSet presAssocID="{5298357A-0E39-4B62-9D50-35B7053F4035}" presName="node" presStyleLbl="node1" presStyleIdx="3" presStyleCnt="15">
        <dgm:presLayoutVars>
          <dgm:bulletEnabled val="1"/>
        </dgm:presLayoutVars>
      </dgm:prSet>
      <dgm:spPr/>
    </dgm:pt>
    <dgm:pt modelId="{3F04F279-F530-40AD-88EE-CC46D7511994}" type="pres">
      <dgm:prSet presAssocID="{6660A9A9-B270-48F6-BEB3-3DD899264370}" presName="sibTrans" presStyleCnt="0"/>
      <dgm:spPr/>
    </dgm:pt>
    <dgm:pt modelId="{295AC7DF-70BD-4CA4-B1CE-8FFB8229B657}" type="pres">
      <dgm:prSet presAssocID="{F21D5E78-154D-4DF1-BFDE-2DD9EBBAE805}" presName="node" presStyleLbl="node1" presStyleIdx="4" presStyleCnt="15">
        <dgm:presLayoutVars>
          <dgm:bulletEnabled val="1"/>
        </dgm:presLayoutVars>
      </dgm:prSet>
      <dgm:spPr/>
    </dgm:pt>
    <dgm:pt modelId="{A0995A58-BDF3-4CCF-A25E-04444F68CEFD}" type="pres">
      <dgm:prSet presAssocID="{6E03CBEA-CBD1-4E2B-983C-5774E2DB1692}" presName="sibTrans" presStyleCnt="0"/>
      <dgm:spPr/>
    </dgm:pt>
    <dgm:pt modelId="{3BE17085-BFE3-41A6-83BF-244D2329BF07}" type="pres">
      <dgm:prSet presAssocID="{F57F62F9-4CF2-4F96-8520-A334C540378F}" presName="node" presStyleLbl="node1" presStyleIdx="5" presStyleCnt="15">
        <dgm:presLayoutVars>
          <dgm:bulletEnabled val="1"/>
        </dgm:presLayoutVars>
      </dgm:prSet>
      <dgm:spPr/>
    </dgm:pt>
    <dgm:pt modelId="{2EF9037E-7775-4213-8A59-BFD63084889E}" type="pres">
      <dgm:prSet presAssocID="{06E110E2-1DA0-4D80-91BA-2B519AD71D41}" presName="sibTrans" presStyleCnt="0"/>
      <dgm:spPr/>
    </dgm:pt>
    <dgm:pt modelId="{D861FD0D-9990-495C-93F0-B84E28C51428}" type="pres">
      <dgm:prSet presAssocID="{8D2516EB-EDB3-48C2-B8D4-DB5B30750949}" presName="node" presStyleLbl="node1" presStyleIdx="6" presStyleCnt="15">
        <dgm:presLayoutVars>
          <dgm:bulletEnabled val="1"/>
        </dgm:presLayoutVars>
      </dgm:prSet>
      <dgm:spPr/>
    </dgm:pt>
    <dgm:pt modelId="{3FAA83A0-2F04-4992-9F9A-B2B0820959F1}" type="pres">
      <dgm:prSet presAssocID="{AE0BEEBC-1EAD-404F-B918-D1FFE7D8A655}" presName="sibTrans" presStyleCnt="0"/>
      <dgm:spPr/>
    </dgm:pt>
    <dgm:pt modelId="{879A6375-CD10-4BC8-A1C7-394452220837}" type="pres">
      <dgm:prSet presAssocID="{6B3EE583-2B95-4430-BF84-D736790B3609}" presName="node" presStyleLbl="node1" presStyleIdx="7" presStyleCnt="15">
        <dgm:presLayoutVars>
          <dgm:bulletEnabled val="1"/>
        </dgm:presLayoutVars>
      </dgm:prSet>
      <dgm:spPr/>
    </dgm:pt>
    <dgm:pt modelId="{EB139E17-0DE0-424B-8619-93FEF7D62E48}" type="pres">
      <dgm:prSet presAssocID="{12043764-B54E-445A-9ABC-A60CFF904AB0}" presName="sibTrans" presStyleCnt="0"/>
      <dgm:spPr/>
    </dgm:pt>
    <dgm:pt modelId="{3D977076-D60B-4D19-A799-19B381427887}" type="pres">
      <dgm:prSet presAssocID="{A4492DAD-F314-4033-BC88-AA4CE2D34947}" presName="node" presStyleLbl="node1" presStyleIdx="8" presStyleCnt="15">
        <dgm:presLayoutVars>
          <dgm:bulletEnabled val="1"/>
        </dgm:presLayoutVars>
      </dgm:prSet>
      <dgm:spPr/>
    </dgm:pt>
    <dgm:pt modelId="{7B06F369-6F35-46F1-891E-E0054E81F174}" type="pres">
      <dgm:prSet presAssocID="{6A127C3E-F067-44A5-9141-7328634CD5EB}" presName="sibTrans" presStyleCnt="0"/>
      <dgm:spPr/>
    </dgm:pt>
    <dgm:pt modelId="{F9B4FDA3-2083-41D7-89A5-83E95E77517A}" type="pres">
      <dgm:prSet presAssocID="{77E3B5FD-11D1-4954-B5AB-154FB4CBAE4D}" presName="node" presStyleLbl="node1" presStyleIdx="9" presStyleCnt="15">
        <dgm:presLayoutVars>
          <dgm:bulletEnabled val="1"/>
        </dgm:presLayoutVars>
      </dgm:prSet>
      <dgm:spPr/>
    </dgm:pt>
    <dgm:pt modelId="{2C21DFD4-6F10-4375-B97B-6A9CDE68C826}" type="pres">
      <dgm:prSet presAssocID="{3F1C82CB-3C54-4F77-A083-0E18CE17CE11}" presName="sibTrans" presStyleCnt="0"/>
      <dgm:spPr/>
    </dgm:pt>
    <dgm:pt modelId="{CD514D97-3C1C-45B3-B3F5-B891A8FB2B6A}" type="pres">
      <dgm:prSet presAssocID="{0A247AD4-0890-4B15-B222-3DCB7B8F918C}" presName="node" presStyleLbl="node1" presStyleIdx="10" presStyleCnt="15">
        <dgm:presLayoutVars>
          <dgm:bulletEnabled val="1"/>
        </dgm:presLayoutVars>
      </dgm:prSet>
      <dgm:spPr/>
    </dgm:pt>
    <dgm:pt modelId="{A61B1A4B-F5C1-415F-9FA6-3673186DA7B8}" type="pres">
      <dgm:prSet presAssocID="{8BB8BA8C-42BC-4B58-B525-AF70AB173E5A}" presName="sibTrans" presStyleCnt="0"/>
      <dgm:spPr/>
    </dgm:pt>
    <dgm:pt modelId="{0009153C-7DB2-4B53-895E-10BED6DBDE4E}" type="pres">
      <dgm:prSet presAssocID="{76946D76-F875-4919-8FA3-B875EF8F83C8}" presName="node" presStyleLbl="node1" presStyleIdx="11" presStyleCnt="15">
        <dgm:presLayoutVars>
          <dgm:bulletEnabled val="1"/>
        </dgm:presLayoutVars>
      </dgm:prSet>
      <dgm:spPr/>
    </dgm:pt>
    <dgm:pt modelId="{BCB9E8AC-B98D-4396-A269-D404E8DF7348}" type="pres">
      <dgm:prSet presAssocID="{FA9266D7-3CC7-419B-AF2B-7B773F55DCA8}" presName="sibTrans" presStyleCnt="0"/>
      <dgm:spPr/>
    </dgm:pt>
    <dgm:pt modelId="{26E672ED-1663-42DA-9707-140063C16DD1}" type="pres">
      <dgm:prSet presAssocID="{0E09AD08-BB5D-45D2-85AC-3C148AE133CC}" presName="node" presStyleLbl="node1" presStyleIdx="12" presStyleCnt="15">
        <dgm:presLayoutVars>
          <dgm:bulletEnabled val="1"/>
        </dgm:presLayoutVars>
      </dgm:prSet>
      <dgm:spPr/>
    </dgm:pt>
    <dgm:pt modelId="{D6C9D555-2D54-41C7-BB3A-F856B603BFF2}" type="pres">
      <dgm:prSet presAssocID="{85C5AC0F-775A-4A42-BF6C-48D7764A464D}" presName="sibTrans" presStyleCnt="0"/>
      <dgm:spPr/>
    </dgm:pt>
    <dgm:pt modelId="{A650926F-2BFA-42AA-BCA9-49B5447E742D}" type="pres">
      <dgm:prSet presAssocID="{B1A13C75-F24D-46A4-88B8-20A25FD47C1C}" presName="node" presStyleLbl="node1" presStyleIdx="13" presStyleCnt="15">
        <dgm:presLayoutVars>
          <dgm:bulletEnabled val="1"/>
        </dgm:presLayoutVars>
      </dgm:prSet>
      <dgm:spPr/>
    </dgm:pt>
    <dgm:pt modelId="{DFF7EB13-6EEB-435F-A56E-EDF61C9E9AB8}" type="pres">
      <dgm:prSet presAssocID="{C076BB15-408A-4279-9532-8FF0048F91B7}" presName="sibTrans" presStyleCnt="0"/>
      <dgm:spPr/>
    </dgm:pt>
    <dgm:pt modelId="{D4A753AE-8A8D-4F3F-9B01-26400507348B}" type="pres">
      <dgm:prSet presAssocID="{1A4062D9-374C-48B9-A4A8-C5C1D91AEF24}" presName="node" presStyleLbl="node1" presStyleIdx="14" presStyleCnt="15">
        <dgm:presLayoutVars>
          <dgm:bulletEnabled val="1"/>
        </dgm:presLayoutVars>
      </dgm:prSet>
      <dgm:spPr/>
    </dgm:pt>
  </dgm:ptLst>
  <dgm:cxnLst>
    <dgm:cxn modelId="{920ABF03-D9F0-4528-9874-5FF6A6B5745F}" srcId="{0AB946CC-26FA-487F-BBE5-A211CA07A4E8}" destId="{22AAD22A-7F8E-4B3C-8C71-E3E636AAB48A}" srcOrd="2" destOrd="0" parTransId="{59C94295-2621-4994-8771-72085810FE16}" sibTransId="{338107B9-1034-4082-9E60-41B7CBA9B037}"/>
    <dgm:cxn modelId="{51DAE605-37F1-4BD1-A079-8DBDD60AED2B}" srcId="{0AB946CC-26FA-487F-BBE5-A211CA07A4E8}" destId="{77E3B5FD-11D1-4954-B5AB-154FB4CBAE4D}" srcOrd="9" destOrd="0" parTransId="{60070894-5992-448C-B143-F3C025114846}" sibTransId="{3F1C82CB-3C54-4F77-A083-0E18CE17CE11}"/>
    <dgm:cxn modelId="{50BC970D-5F68-400B-B0B8-1DB7233EC8D2}" type="presOf" srcId="{0A247AD4-0890-4B15-B222-3DCB7B8F918C}" destId="{CD514D97-3C1C-45B3-B3F5-B891A8FB2B6A}" srcOrd="0" destOrd="0" presId="urn:microsoft.com/office/officeart/2005/8/layout/default"/>
    <dgm:cxn modelId="{75B4D813-F8D8-4D8A-97CD-31AF1503F6EA}" type="presOf" srcId="{6B3EE583-2B95-4430-BF84-D736790B3609}" destId="{879A6375-CD10-4BC8-A1C7-394452220837}" srcOrd="0" destOrd="0" presId="urn:microsoft.com/office/officeart/2005/8/layout/default"/>
    <dgm:cxn modelId="{C0875F15-D45A-4DB3-8425-33E1419FE9F9}" type="presOf" srcId="{F21D5E78-154D-4DF1-BFDE-2DD9EBBAE805}" destId="{295AC7DF-70BD-4CA4-B1CE-8FFB8229B657}" srcOrd="0" destOrd="0" presId="urn:microsoft.com/office/officeart/2005/8/layout/default"/>
    <dgm:cxn modelId="{897C451B-0123-42A9-B9ED-650EFFFD6203}" type="presOf" srcId="{76946D76-F875-4919-8FA3-B875EF8F83C8}" destId="{0009153C-7DB2-4B53-895E-10BED6DBDE4E}" srcOrd="0" destOrd="0" presId="urn:microsoft.com/office/officeart/2005/8/layout/default"/>
    <dgm:cxn modelId="{B16DBD39-34D1-45A8-9082-22E5B1F15BBC}" srcId="{0AB946CC-26FA-487F-BBE5-A211CA07A4E8}" destId="{0A247AD4-0890-4B15-B222-3DCB7B8F918C}" srcOrd="10" destOrd="0" parTransId="{22290135-69B4-49F1-B583-E5923728E43F}" sibTransId="{8BB8BA8C-42BC-4B58-B525-AF70AB173E5A}"/>
    <dgm:cxn modelId="{C9B22240-726C-46B3-BB19-27CCB4020D2D}" type="presOf" srcId="{B1A13C75-F24D-46A4-88B8-20A25FD47C1C}" destId="{A650926F-2BFA-42AA-BCA9-49B5447E742D}" srcOrd="0" destOrd="0" presId="urn:microsoft.com/office/officeart/2005/8/layout/default"/>
    <dgm:cxn modelId="{957EE945-347E-412A-B42E-95EB9CF0F4DC}" srcId="{0AB946CC-26FA-487F-BBE5-A211CA07A4E8}" destId="{8D2516EB-EDB3-48C2-B8D4-DB5B30750949}" srcOrd="6" destOrd="0" parTransId="{4E9C4E16-5202-4E33-93F2-09CED9121A0E}" sibTransId="{AE0BEEBC-1EAD-404F-B918-D1FFE7D8A655}"/>
    <dgm:cxn modelId="{BCFD0E69-A485-483A-BDB6-D0AE06A9C462}" type="presOf" srcId="{5298357A-0E39-4B62-9D50-35B7053F4035}" destId="{BB5F7597-965B-499C-8E18-A7ED37CE6FF7}" srcOrd="0" destOrd="0" presId="urn:microsoft.com/office/officeart/2005/8/layout/default"/>
    <dgm:cxn modelId="{76639069-8DC2-4442-9815-5726B702C227}" srcId="{0AB946CC-26FA-487F-BBE5-A211CA07A4E8}" destId="{76946D76-F875-4919-8FA3-B875EF8F83C8}" srcOrd="11" destOrd="0" parTransId="{99DA45EC-DF6D-4F2C-97C0-A8044DFAD9DB}" sibTransId="{FA9266D7-3CC7-419B-AF2B-7B773F55DCA8}"/>
    <dgm:cxn modelId="{839DC76B-6585-4460-BA70-CB4A8C8336C1}" srcId="{0AB946CC-26FA-487F-BBE5-A211CA07A4E8}" destId="{F21D5E78-154D-4DF1-BFDE-2DD9EBBAE805}" srcOrd="4" destOrd="0" parTransId="{33962425-EEA7-4DED-9EE4-D3A8B3A47F3B}" sibTransId="{6E03CBEA-CBD1-4E2B-983C-5774E2DB1692}"/>
    <dgm:cxn modelId="{A168624C-FCAF-4B91-91A8-F311FCC4C18D}" srcId="{0AB946CC-26FA-487F-BBE5-A211CA07A4E8}" destId="{6B3EE583-2B95-4430-BF84-D736790B3609}" srcOrd="7" destOrd="0" parTransId="{3823AC49-FC79-463B-87D2-7B4C56B23F5F}" sibTransId="{12043764-B54E-445A-9ABC-A60CFF904AB0}"/>
    <dgm:cxn modelId="{D13C914C-A7B8-4136-A564-99AD47B7FBFF}" type="presOf" srcId="{D5AE08FF-61A2-4863-A27B-D8F860210F01}" destId="{D2F2FD2C-754C-4C6F-9F73-8E0A5DF48ED0}" srcOrd="0" destOrd="0" presId="urn:microsoft.com/office/officeart/2005/8/layout/default"/>
    <dgm:cxn modelId="{34808A6E-FB19-460D-A632-AE292561C51F}" type="presOf" srcId="{A4492DAD-F314-4033-BC88-AA4CE2D34947}" destId="{3D977076-D60B-4D19-A799-19B381427887}" srcOrd="0" destOrd="0" presId="urn:microsoft.com/office/officeart/2005/8/layout/default"/>
    <dgm:cxn modelId="{1EA0B46F-74D2-4F81-9317-C62571820068}" srcId="{0AB946CC-26FA-487F-BBE5-A211CA07A4E8}" destId="{F57F62F9-4CF2-4F96-8520-A334C540378F}" srcOrd="5" destOrd="0" parTransId="{46840F27-7F43-4FDD-A8A5-92F3DED846E3}" sibTransId="{06E110E2-1DA0-4D80-91BA-2B519AD71D41}"/>
    <dgm:cxn modelId="{7CC27852-8742-4AC3-8410-8320B983E224}" srcId="{0AB946CC-26FA-487F-BBE5-A211CA07A4E8}" destId="{5298357A-0E39-4B62-9D50-35B7053F4035}" srcOrd="3" destOrd="0" parTransId="{6A4BA99A-8D2B-4E47-96AA-3F6B7F737B15}" sibTransId="{6660A9A9-B270-48F6-BEB3-3DD899264370}"/>
    <dgm:cxn modelId="{37E70C73-C4F7-4DD5-9715-2A5C5A05170B}" type="presOf" srcId="{77E3B5FD-11D1-4954-B5AB-154FB4CBAE4D}" destId="{F9B4FDA3-2083-41D7-89A5-83E95E77517A}" srcOrd="0" destOrd="0" presId="urn:microsoft.com/office/officeart/2005/8/layout/default"/>
    <dgm:cxn modelId="{DD399B73-67EB-4E31-B7B1-A7EDFBAEFA1F}" srcId="{0AB946CC-26FA-487F-BBE5-A211CA07A4E8}" destId="{B1A13C75-F24D-46A4-88B8-20A25FD47C1C}" srcOrd="13" destOrd="0" parTransId="{760CCD24-00A4-4940-9EDB-876A88305F78}" sibTransId="{C076BB15-408A-4279-9532-8FF0048F91B7}"/>
    <dgm:cxn modelId="{1263FE58-6C87-43A5-B6E9-0608B8B962DA}" type="presOf" srcId="{0AB946CC-26FA-487F-BBE5-A211CA07A4E8}" destId="{2AD3036D-A80B-42FE-AC2B-5D9CCEEA36D0}" srcOrd="0" destOrd="0" presId="urn:microsoft.com/office/officeart/2005/8/layout/default"/>
    <dgm:cxn modelId="{BA11FB9A-22B8-4E08-B1E7-F7BD2CF72866}" srcId="{0AB946CC-26FA-487F-BBE5-A211CA07A4E8}" destId="{1A4062D9-374C-48B9-A4A8-C5C1D91AEF24}" srcOrd="14" destOrd="0" parTransId="{E375323B-70A0-4953-A5F5-C0F4842D6A40}" sibTransId="{FDFE6BD9-2493-474C-8E13-FC3596B25BCF}"/>
    <dgm:cxn modelId="{28F648A6-9993-40A4-9882-4B24C181EB1E}" type="presOf" srcId="{0E09AD08-BB5D-45D2-85AC-3C148AE133CC}" destId="{26E672ED-1663-42DA-9707-140063C16DD1}" srcOrd="0" destOrd="0" presId="urn:microsoft.com/office/officeart/2005/8/layout/default"/>
    <dgm:cxn modelId="{C82569BB-4E7D-48DA-930E-21F6F7BCA61E}" srcId="{0AB946CC-26FA-487F-BBE5-A211CA07A4E8}" destId="{8BFE19F7-24D1-4B99-ADDA-62D91C792EBE}" srcOrd="0" destOrd="0" parTransId="{BA434EBF-D178-414C-AA5D-8E9237FAB159}" sibTransId="{62DC8188-9CCA-4F5A-8353-B6C21BBC9831}"/>
    <dgm:cxn modelId="{42021ABD-56B6-4AB0-BF5E-A2F4C14A3386}" srcId="{0AB946CC-26FA-487F-BBE5-A211CA07A4E8}" destId="{D5AE08FF-61A2-4863-A27B-D8F860210F01}" srcOrd="1" destOrd="0" parTransId="{9E42E038-2125-4AB0-AE8C-C618D60D0F93}" sibTransId="{47406320-64CB-458E-819A-9E57CBB6C6F5}"/>
    <dgm:cxn modelId="{9D09D7C4-404F-4634-ADAC-766AD2A23778}" type="presOf" srcId="{F57F62F9-4CF2-4F96-8520-A334C540378F}" destId="{3BE17085-BFE3-41A6-83BF-244D2329BF07}" srcOrd="0" destOrd="0" presId="urn:microsoft.com/office/officeart/2005/8/layout/default"/>
    <dgm:cxn modelId="{141F40C5-98A5-4F48-A58E-7502EED8F19F}" type="presOf" srcId="{8BFE19F7-24D1-4B99-ADDA-62D91C792EBE}" destId="{64423BE5-DE9E-49FE-973A-D61E35D8CF5A}" srcOrd="0" destOrd="0" presId="urn:microsoft.com/office/officeart/2005/8/layout/default"/>
    <dgm:cxn modelId="{BC8A9BC5-D719-4B54-91D6-54673E4D2BF7}" type="presOf" srcId="{22AAD22A-7F8E-4B3C-8C71-E3E636AAB48A}" destId="{5F75A96E-C114-45F4-83F5-920AB6C461B0}" srcOrd="0" destOrd="0" presId="urn:microsoft.com/office/officeart/2005/8/layout/default"/>
    <dgm:cxn modelId="{D840FCCE-8C3D-49E4-AF11-6C2DB4D254CD}" type="presOf" srcId="{1A4062D9-374C-48B9-A4A8-C5C1D91AEF24}" destId="{D4A753AE-8A8D-4F3F-9B01-26400507348B}" srcOrd="0" destOrd="0" presId="urn:microsoft.com/office/officeart/2005/8/layout/default"/>
    <dgm:cxn modelId="{D907BCDB-B1CB-4A71-B076-E72FEE0799C2}" srcId="{0AB946CC-26FA-487F-BBE5-A211CA07A4E8}" destId="{A4492DAD-F314-4033-BC88-AA4CE2D34947}" srcOrd="8" destOrd="0" parTransId="{5B3E1850-A137-494F-92CB-BF53E1D87332}" sibTransId="{6A127C3E-F067-44A5-9141-7328634CD5EB}"/>
    <dgm:cxn modelId="{695501E4-A731-434E-9521-372A20766A6D}" srcId="{0AB946CC-26FA-487F-BBE5-A211CA07A4E8}" destId="{0E09AD08-BB5D-45D2-85AC-3C148AE133CC}" srcOrd="12" destOrd="0" parTransId="{36425EB2-D29C-435E-9524-73BBCCB42F0E}" sibTransId="{85C5AC0F-775A-4A42-BF6C-48D7764A464D}"/>
    <dgm:cxn modelId="{2D4BF5E4-6BEA-4CC1-A3B4-D50FA80258A5}" type="presOf" srcId="{8D2516EB-EDB3-48C2-B8D4-DB5B30750949}" destId="{D861FD0D-9990-495C-93F0-B84E28C51428}" srcOrd="0" destOrd="0" presId="urn:microsoft.com/office/officeart/2005/8/layout/default"/>
    <dgm:cxn modelId="{20D5023E-9309-42C9-AA85-5D47C78D9794}" type="presParOf" srcId="{2AD3036D-A80B-42FE-AC2B-5D9CCEEA36D0}" destId="{64423BE5-DE9E-49FE-973A-D61E35D8CF5A}" srcOrd="0" destOrd="0" presId="urn:microsoft.com/office/officeart/2005/8/layout/default"/>
    <dgm:cxn modelId="{0C653CFB-4638-45B1-AB26-4672203CA6E8}" type="presParOf" srcId="{2AD3036D-A80B-42FE-AC2B-5D9CCEEA36D0}" destId="{555982F1-CBA2-4D2A-B7E1-BBF342A88EF5}" srcOrd="1" destOrd="0" presId="urn:microsoft.com/office/officeart/2005/8/layout/default"/>
    <dgm:cxn modelId="{19D89804-FF83-44F6-8ECC-8F83AEC8E8DE}" type="presParOf" srcId="{2AD3036D-A80B-42FE-AC2B-5D9CCEEA36D0}" destId="{D2F2FD2C-754C-4C6F-9F73-8E0A5DF48ED0}" srcOrd="2" destOrd="0" presId="urn:microsoft.com/office/officeart/2005/8/layout/default"/>
    <dgm:cxn modelId="{6A8F3034-9AC5-4961-A8C3-4F1C04E52DB9}" type="presParOf" srcId="{2AD3036D-A80B-42FE-AC2B-5D9CCEEA36D0}" destId="{38006126-6F63-4F54-9F91-015C52BF2273}" srcOrd="3" destOrd="0" presId="urn:microsoft.com/office/officeart/2005/8/layout/default"/>
    <dgm:cxn modelId="{C012C3AE-8CDA-459C-951A-130ED0DB3E7D}" type="presParOf" srcId="{2AD3036D-A80B-42FE-AC2B-5D9CCEEA36D0}" destId="{5F75A96E-C114-45F4-83F5-920AB6C461B0}" srcOrd="4" destOrd="0" presId="urn:microsoft.com/office/officeart/2005/8/layout/default"/>
    <dgm:cxn modelId="{2FB6AC30-1CDD-4333-BF97-C4557488047B}" type="presParOf" srcId="{2AD3036D-A80B-42FE-AC2B-5D9CCEEA36D0}" destId="{6424506C-F726-4662-AA9E-BF1683E17E21}" srcOrd="5" destOrd="0" presId="urn:microsoft.com/office/officeart/2005/8/layout/default"/>
    <dgm:cxn modelId="{FEFFAFB1-D5DE-4A2B-8011-8913591F84C6}" type="presParOf" srcId="{2AD3036D-A80B-42FE-AC2B-5D9CCEEA36D0}" destId="{BB5F7597-965B-499C-8E18-A7ED37CE6FF7}" srcOrd="6" destOrd="0" presId="urn:microsoft.com/office/officeart/2005/8/layout/default"/>
    <dgm:cxn modelId="{B8A65302-6036-4662-BF66-678920184F4A}" type="presParOf" srcId="{2AD3036D-A80B-42FE-AC2B-5D9CCEEA36D0}" destId="{3F04F279-F530-40AD-88EE-CC46D7511994}" srcOrd="7" destOrd="0" presId="urn:microsoft.com/office/officeart/2005/8/layout/default"/>
    <dgm:cxn modelId="{F13756C0-D109-4B9F-904C-8278FAACE3E8}" type="presParOf" srcId="{2AD3036D-A80B-42FE-AC2B-5D9CCEEA36D0}" destId="{295AC7DF-70BD-4CA4-B1CE-8FFB8229B657}" srcOrd="8" destOrd="0" presId="urn:microsoft.com/office/officeart/2005/8/layout/default"/>
    <dgm:cxn modelId="{DD9211EC-513B-458E-85B0-618047FF6CC6}" type="presParOf" srcId="{2AD3036D-A80B-42FE-AC2B-5D9CCEEA36D0}" destId="{A0995A58-BDF3-4CCF-A25E-04444F68CEFD}" srcOrd="9" destOrd="0" presId="urn:microsoft.com/office/officeart/2005/8/layout/default"/>
    <dgm:cxn modelId="{7640B830-F3EB-4612-9D50-8EF47F280F48}" type="presParOf" srcId="{2AD3036D-A80B-42FE-AC2B-5D9CCEEA36D0}" destId="{3BE17085-BFE3-41A6-83BF-244D2329BF07}" srcOrd="10" destOrd="0" presId="urn:microsoft.com/office/officeart/2005/8/layout/default"/>
    <dgm:cxn modelId="{B79B3E9A-351F-4A54-A07D-B33C525EA006}" type="presParOf" srcId="{2AD3036D-A80B-42FE-AC2B-5D9CCEEA36D0}" destId="{2EF9037E-7775-4213-8A59-BFD63084889E}" srcOrd="11" destOrd="0" presId="urn:microsoft.com/office/officeart/2005/8/layout/default"/>
    <dgm:cxn modelId="{210D8286-DB5C-4F64-9E97-2B50A588BEF2}" type="presParOf" srcId="{2AD3036D-A80B-42FE-AC2B-5D9CCEEA36D0}" destId="{D861FD0D-9990-495C-93F0-B84E28C51428}" srcOrd="12" destOrd="0" presId="urn:microsoft.com/office/officeart/2005/8/layout/default"/>
    <dgm:cxn modelId="{A65EB8EF-C332-4BED-90A4-D646DF3D1A56}" type="presParOf" srcId="{2AD3036D-A80B-42FE-AC2B-5D9CCEEA36D0}" destId="{3FAA83A0-2F04-4992-9F9A-B2B0820959F1}" srcOrd="13" destOrd="0" presId="urn:microsoft.com/office/officeart/2005/8/layout/default"/>
    <dgm:cxn modelId="{2386242A-70C3-4234-9472-15A070A22C6E}" type="presParOf" srcId="{2AD3036D-A80B-42FE-AC2B-5D9CCEEA36D0}" destId="{879A6375-CD10-4BC8-A1C7-394452220837}" srcOrd="14" destOrd="0" presId="urn:microsoft.com/office/officeart/2005/8/layout/default"/>
    <dgm:cxn modelId="{6371C3C7-553F-4583-B6EA-AB4854C193B5}" type="presParOf" srcId="{2AD3036D-A80B-42FE-AC2B-5D9CCEEA36D0}" destId="{EB139E17-0DE0-424B-8619-93FEF7D62E48}" srcOrd="15" destOrd="0" presId="urn:microsoft.com/office/officeart/2005/8/layout/default"/>
    <dgm:cxn modelId="{9A6C6A92-4B7E-462A-944C-CB78A7493AE0}" type="presParOf" srcId="{2AD3036D-A80B-42FE-AC2B-5D9CCEEA36D0}" destId="{3D977076-D60B-4D19-A799-19B381427887}" srcOrd="16" destOrd="0" presId="urn:microsoft.com/office/officeart/2005/8/layout/default"/>
    <dgm:cxn modelId="{47EA9AF7-5307-4A51-8587-790D2B82D00A}" type="presParOf" srcId="{2AD3036D-A80B-42FE-AC2B-5D9CCEEA36D0}" destId="{7B06F369-6F35-46F1-891E-E0054E81F174}" srcOrd="17" destOrd="0" presId="urn:microsoft.com/office/officeart/2005/8/layout/default"/>
    <dgm:cxn modelId="{ABECC5F5-83E2-4648-9088-3DC7CE644887}" type="presParOf" srcId="{2AD3036D-A80B-42FE-AC2B-5D9CCEEA36D0}" destId="{F9B4FDA3-2083-41D7-89A5-83E95E77517A}" srcOrd="18" destOrd="0" presId="urn:microsoft.com/office/officeart/2005/8/layout/default"/>
    <dgm:cxn modelId="{32908365-6C05-404F-BDE4-71DE29746599}" type="presParOf" srcId="{2AD3036D-A80B-42FE-AC2B-5D9CCEEA36D0}" destId="{2C21DFD4-6F10-4375-B97B-6A9CDE68C826}" srcOrd="19" destOrd="0" presId="urn:microsoft.com/office/officeart/2005/8/layout/default"/>
    <dgm:cxn modelId="{B9EF10BC-8868-40B6-A37A-9CDE073F35A0}" type="presParOf" srcId="{2AD3036D-A80B-42FE-AC2B-5D9CCEEA36D0}" destId="{CD514D97-3C1C-45B3-B3F5-B891A8FB2B6A}" srcOrd="20" destOrd="0" presId="urn:microsoft.com/office/officeart/2005/8/layout/default"/>
    <dgm:cxn modelId="{8A232C01-996C-42C3-B770-966C5DC01EA1}" type="presParOf" srcId="{2AD3036D-A80B-42FE-AC2B-5D9CCEEA36D0}" destId="{A61B1A4B-F5C1-415F-9FA6-3673186DA7B8}" srcOrd="21" destOrd="0" presId="urn:microsoft.com/office/officeart/2005/8/layout/default"/>
    <dgm:cxn modelId="{0F32F89B-0739-4701-9B7A-3075E392F048}" type="presParOf" srcId="{2AD3036D-A80B-42FE-AC2B-5D9CCEEA36D0}" destId="{0009153C-7DB2-4B53-895E-10BED6DBDE4E}" srcOrd="22" destOrd="0" presId="urn:microsoft.com/office/officeart/2005/8/layout/default"/>
    <dgm:cxn modelId="{9DAA464E-6D93-4E1C-A842-1AA566434A87}" type="presParOf" srcId="{2AD3036D-A80B-42FE-AC2B-5D9CCEEA36D0}" destId="{BCB9E8AC-B98D-4396-A269-D404E8DF7348}" srcOrd="23" destOrd="0" presId="urn:microsoft.com/office/officeart/2005/8/layout/default"/>
    <dgm:cxn modelId="{E9EA3914-DEB5-46F6-9596-79268968BCC0}" type="presParOf" srcId="{2AD3036D-A80B-42FE-AC2B-5D9CCEEA36D0}" destId="{26E672ED-1663-42DA-9707-140063C16DD1}" srcOrd="24" destOrd="0" presId="urn:microsoft.com/office/officeart/2005/8/layout/default"/>
    <dgm:cxn modelId="{E052E87C-83E7-4931-98D2-8802052D5E74}" type="presParOf" srcId="{2AD3036D-A80B-42FE-AC2B-5D9CCEEA36D0}" destId="{D6C9D555-2D54-41C7-BB3A-F856B603BFF2}" srcOrd="25" destOrd="0" presId="urn:microsoft.com/office/officeart/2005/8/layout/default"/>
    <dgm:cxn modelId="{9D2DD3FD-2E53-418A-8724-534DD47F79E5}" type="presParOf" srcId="{2AD3036D-A80B-42FE-AC2B-5D9CCEEA36D0}" destId="{A650926F-2BFA-42AA-BCA9-49B5447E742D}" srcOrd="26" destOrd="0" presId="urn:microsoft.com/office/officeart/2005/8/layout/default"/>
    <dgm:cxn modelId="{2EC983E9-8D27-4F76-BBBF-FF17748376C0}" type="presParOf" srcId="{2AD3036D-A80B-42FE-AC2B-5D9CCEEA36D0}" destId="{DFF7EB13-6EEB-435F-A56E-EDF61C9E9AB8}" srcOrd="27" destOrd="0" presId="urn:microsoft.com/office/officeart/2005/8/layout/default"/>
    <dgm:cxn modelId="{82A274BD-7461-4D10-BBA9-7C3AB556EFFF}" type="presParOf" srcId="{2AD3036D-A80B-42FE-AC2B-5D9CCEEA36D0}" destId="{D4A753AE-8A8D-4F3F-9B01-26400507348B}"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946CC-26FA-487F-BBE5-A211CA07A4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FE19F7-24D1-4B99-ADDA-62D91C792EBE}">
      <dgm:prSet/>
      <dgm:spPr/>
      <dgm:t>
        <a:bodyPr/>
        <a:lstStyle/>
        <a:p>
          <a:r>
            <a:rPr lang="en-GB">
              <a:solidFill>
                <a:schemeClr val="tx1"/>
              </a:solidFill>
            </a:rPr>
            <a:t>Research Connect</a:t>
          </a:r>
          <a:endParaRPr lang="en-US">
            <a:solidFill>
              <a:schemeClr val="tx1"/>
            </a:solidFill>
          </a:endParaRPr>
        </a:p>
      </dgm:t>
    </dgm:pt>
    <dgm:pt modelId="{BA434EBF-D178-414C-AA5D-8E9237FAB159}" type="parTrans" cxnId="{C82569BB-4E7D-48DA-930E-21F6F7BCA61E}">
      <dgm:prSet/>
      <dgm:spPr/>
      <dgm:t>
        <a:bodyPr/>
        <a:lstStyle/>
        <a:p>
          <a:endParaRPr lang="en-US"/>
        </a:p>
      </dgm:t>
    </dgm:pt>
    <dgm:pt modelId="{62DC8188-9CCA-4F5A-8353-B6C21BBC9831}" type="sibTrans" cxnId="{C82569BB-4E7D-48DA-930E-21F6F7BCA61E}">
      <dgm:prSet/>
      <dgm:spPr/>
      <dgm:t>
        <a:bodyPr/>
        <a:lstStyle/>
        <a:p>
          <a:endParaRPr lang="en-US"/>
        </a:p>
      </dgm:t>
    </dgm:pt>
    <dgm:pt modelId="{D5AE08FF-61A2-4863-A27B-D8F860210F01}">
      <dgm:prSet/>
      <dgm:spPr/>
      <dgm:t>
        <a:bodyPr/>
        <a:lstStyle/>
        <a:p>
          <a:r>
            <a:rPr lang="en-GB">
              <a:solidFill>
                <a:schemeClr val="tx1"/>
              </a:solidFill>
            </a:rPr>
            <a:t>Innovation Hub</a:t>
          </a:r>
          <a:endParaRPr lang="en-US">
            <a:solidFill>
              <a:schemeClr val="tx1"/>
            </a:solidFill>
          </a:endParaRPr>
        </a:p>
      </dgm:t>
    </dgm:pt>
    <dgm:pt modelId="{9E42E038-2125-4AB0-AE8C-C618D60D0F93}" type="parTrans" cxnId="{42021ABD-56B6-4AB0-BF5E-A2F4C14A3386}">
      <dgm:prSet/>
      <dgm:spPr/>
      <dgm:t>
        <a:bodyPr/>
        <a:lstStyle/>
        <a:p>
          <a:endParaRPr lang="en-US"/>
        </a:p>
      </dgm:t>
    </dgm:pt>
    <dgm:pt modelId="{47406320-64CB-458E-819A-9E57CBB6C6F5}" type="sibTrans" cxnId="{42021ABD-56B6-4AB0-BF5E-A2F4C14A3386}">
      <dgm:prSet/>
      <dgm:spPr/>
      <dgm:t>
        <a:bodyPr/>
        <a:lstStyle/>
        <a:p>
          <a:endParaRPr lang="en-US"/>
        </a:p>
      </dgm:t>
    </dgm:pt>
    <dgm:pt modelId="{22AAD22A-7F8E-4B3C-8C71-E3E636AAB48A}">
      <dgm:prSet/>
      <dgm:spPr/>
      <dgm:t>
        <a:bodyPr/>
        <a:lstStyle/>
        <a:p>
          <a:r>
            <a:rPr lang="en-GB">
              <a:solidFill>
                <a:schemeClr val="tx1"/>
              </a:solidFill>
            </a:rPr>
            <a:t>Leadership network</a:t>
          </a:r>
          <a:endParaRPr lang="en-US">
            <a:solidFill>
              <a:schemeClr val="tx1"/>
            </a:solidFill>
          </a:endParaRPr>
        </a:p>
      </dgm:t>
    </dgm:pt>
    <dgm:pt modelId="{59C94295-2621-4994-8771-72085810FE16}" type="parTrans" cxnId="{920ABF03-D9F0-4528-9874-5FF6A6B5745F}">
      <dgm:prSet/>
      <dgm:spPr/>
      <dgm:t>
        <a:bodyPr/>
        <a:lstStyle/>
        <a:p>
          <a:endParaRPr lang="en-US"/>
        </a:p>
      </dgm:t>
    </dgm:pt>
    <dgm:pt modelId="{338107B9-1034-4082-9E60-41B7CBA9B037}" type="sibTrans" cxnId="{920ABF03-D9F0-4528-9874-5FF6A6B5745F}">
      <dgm:prSet/>
      <dgm:spPr/>
      <dgm:t>
        <a:bodyPr/>
        <a:lstStyle/>
        <a:p>
          <a:endParaRPr lang="en-US"/>
        </a:p>
      </dgm:t>
    </dgm:pt>
    <dgm:pt modelId="{5298357A-0E39-4B62-9D50-35B7053F4035}">
      <dgm:prSet/>
      <dgm:spPr/>
      <dgm:t>
        <a:bodyPr/>
        <a:lstStyle/>
        <a:p>
          <a:r>
            <a:rPr lang="en-GB">
              <a:solidFill>
                <a:schemeClr val="tx1"/>
              </a:solidFill>
            </a:rPr>
            <a:t>Facilitating Learning network</a:t>
          </a:r>
          <a:endParaRPr lang="en-US">
            <a:solidFill>
              <a:schemeClr val="tx1"/>
            </a:solidFill>
          </a:endParaRPr>
        </a:p>
      </dgm:t>
    </dgm:pt>
    <dgm:pt modelId="{6A4BA99A-8D2B-4E47-96AA-3F6B7F737B15}" type="parTrans" cxnId="{7CC27852-8742-4AC3-8410-8320B983E224}">
      <dgm:prSet/>
      <dgm:spPr/>
      <dgm:t>
        <a:bodyPr/>
        <a:lstStyle/>
        <a:p>
          <a:endParaRPr lang="en-US"/>
        </a:p>
      </dgm:t>
    </dgm:pt>
    <dgm:pt modelId="{6660A9A9-B270-48F6-BEB3-3DD899264370}" type="sibTrans" cxnId="{7CC27852-8742-4AC3-8410-8320B983E224}">
      <dgm:prSet/>
      <dgm:spPr/>
      <dgm:t>
        <a:bodyPr/>
        <a:lstStyle/>
        <a:p>
          <a:endParaRPr lang="en-US"/>
        </a:p>
      </dgm:t>
    </dgm:pt>
    <dgm:pt modelId="{F21D5E78-154D-4DF1-BFDE-2DD9EBBAE805}">
      <dgm:prSet/>
      <dgm:spPr/>
      <dgm:t>
        <a:bodyPr/>
        <a:lstStyle/>
        <a:p>
          <a:r>
            <a:rPr lang="en-GB">
              <a:solidFill>
                <a:schemeClr val="tx1"/>
              </a:solidFill>
            </a:rPr>
            <a:t>Independent Practice network</a:t>
          </a:r>
          <a:endParaRPr lang="en-US">
            <a:solidFill>
              <a:schemeClr val="tx1"/>
            </a:solidFill>
          </a:endParaRPr>
        </a:p>
      </dgm:t>
    </dgm:pt>
    <dgm:pt modelId="{33962425-EEA7-4DED-9EE4-D3A8B3A47F3B}" type="parTrans" cxnId="{839DC76B-6585-4460-BA70-CB4A8C8336C1}">
      <dgm:prSet/>
      <dgm:spPr/>
      <dgm:t>
        <a:bodyPr/>
        <a:lstStyle/>
        <a:p>
          <a:endParaRPr lang="en-US"/>
        </a:p>
      </dgm:t>
    </dgm:pt>
    <dgm:pt modelId="{6E03CBEA-CBD1-4E2B-983C-5774E2DB1692}" type="sibTrans" cxnId="{839DC76B-6585-4460-BA70-CB4A8C8336C1}">
      <dgm:prSet/>
      <dgm:spPr/>
      <dgm:t>
        <a:bodyPr/>
        <a:lstStyle/>
        <a:p>
          <a:endParaRPr lang="en-US"/>
        </a:p>
      </dgm:t>
    </dgm:pt>
    <dgm:pt modelId="{2AD3036D-A80B-42FE-AC2B-5D9CCEEA36D0}" type="pres">
      <dgm:prSet presAssocID="{0AB946CC-26FA-487F-BBE5-A211CA07A4E8}" presName="diagram" presStyleCnt="0">
        <dgm:presLayoutVars>
          <dgm:dir/>
          <dgm:resizeHandles val="exact"/>
        </dgm:presLayoutVars>
      </dgm:prSet>
      <dgm:spPr/>
    </dgm:pt>
    <dgm:pt modelId="{64423BE5-DE9E-49FE-973A-D61E35D8CF5A}" type="pres">
      <dgm:prSet presAssocID="{8BFE19F7-24D1-4B99-ADDA-62D91C792EBE}" presName="node" presStyleLbl="node1" presStyleIdx="0" presStyleCnt="5">
        <dgm:presLayoutVars>
          <dgm:bulletEnabled val="1"/>
        </dgm:presLayoutVars>
      </dgm:prSet>
      <dgm:spPr/>
    </dgm:pt>
    <dgm:pt modelId="{555982F1-CBA2-4D2A-B7E1-BBF342A88EF5}" type="pres">
      <dgm:prSet presAssocID="{62DC8188-9CCA-4F5A-8353-B6C21BBC9831}" presName="sibTrans" presStyleCnt="0"/>
      <dgm:spPr/>
    </dgm:pt>
    <dgm:pt modelId="{D2F2FD2C-754C-4C6F-9F73-8E0A5DF48ED0}" type="pres">
      <dgm:prSet presAssocID="{D5AE08FF-61A2-4863-A27B-D8F860210F01}" presName="node" presStyleLbl="node1" presStyleIdx="1" presStyleCnt="5">
        <dgm:presLayoutVars>
          <dgm:bulletEnabled val="1"/>
        </dgm:presLayoutVars>
      </dgm:prSet>
      <dgm:spPr/>
    </dgm:pt>
    <dgm:pt modelId="{38006126-6F63-4F54-9F91-015C52BF2273}" type="pres">
      <dgm:prSet presAssocID="{47406320-64CB-458E-819A-9E57CBB6C6F5}" presName="sibTrans" presStyleCnt="0"/>
      <dgm:spPr/>
    </dgm:pt>
    <dgm:pt modelId="{5F75A96E-C114-45F4-83F5-920AB6C461B0}" type="pres">
      <dgm:prSet presAssocID="{22AAD22A-7F8E-4B3C-8C71-E3E636AAB48A}" presName="node" presStyleLbl="node1" presStyleIdx="2" presStyleCnt="5">
        <dgm:presLayoutVars>
          <dgm:bulletEnabled val="1"/>
        </dgm:presLayoutVars>
      </dgm:prSet>
      <dgm:spPr/>
    </dgm:pt>
    <dgm:pt modelId="{6424506C-F726-4662-AA9E-BF1683E17E21}" type="pres">
      <dgm:prSet presAssocID="{338107B9-1034-4082-9E60-41B7CBA9B037}" presName="sibTrans" presStyleCnt="0"/>
      <dgm:spPr/>
    </dgm:pt>
    <dgm:pt modelId="{BB5F7597-965B-499C-8E18-A7ED37CE6FF7}" type="pres">
      <dgm:prSet presAssocID="{5298357A-0E39-4B62-9D50-35B7053F4035}" presName="node" presStyleLbl="node1" presStyleIdx="3" presStyleCnt="5">
        <dgm:presLayoutVars>
          <dgm:bulletEnabled val="1"/>
        </dgm:presLayoutVars>
      </dgm:prSet>
      <dgm:spPr/>
    </dgm:pt>
    <dgm:pt modelId="{3F04F279-F530-40AD-88EE-CC46D7511994}" type="pres">
      <dgm:prSet presAssocID="{6660A9A9-B270-48F6-BEB3-3DD899264370}" presName="sibTrans" presStyleCnt="0"/>
      <dgm:spPr/>
    </dgm:pt>
    <dgm:pt modelId="{295AC7DF-70BD-4CA4-B1CE-8FFB8229B657}" type="pres">
      <dgm:prSet presAssocID="{F21D5E78-154D-4DF1-BFDE-2DD9EBBAE805}" presName="node" presStyleLbl="node1" presStyleIdx="4" presStyleCnt="5">
        <dgm:presLayoutVars>
          <dgm:bulletEnabled val="1"/>
        </dgm:presLayoutVars>
      </dgm:prSet>
      <dgm:spPr/>
    </dgm:pt>
  </dgm:ptLst>
  <dgm:cxnLst>
    <dgm:cxn modelId="{920ABF03-D9F0-4528-9874-5FF6A6B5745F}" srcId="{0AB946CC-26FA-487F-BBE5-A211CA07A4E8}" destId="{22AAD22A-7F8E-4B3C-8C71-E3E636AAB48A}" srcOrd="2" destOrd="0" parTransId="{59C94295-2621-4994-8771-72085810FE16}" sibTransId="{338107B9-1034-4082-9E60-41B7CBA9B037}"/>
    <dgm:cxn modelId="{C0875F15-D45A-4DB3-8425-33E1419FE9F9}" type="presOf" srcId="{F21D5E78-154D-4DF1-BFDE-2DD9EBBAE805}" destId="{295AC7DF-70BD-4CA4-B1CE-8FFB8229B657}" srcOrd="0" destOrd="0" presId="urn:microsoft.com/office/officeart/2005/8/layout/default"/>
    <dgm:cxn modelId="{BCFD0E69-A485-483A-BDB6-D0AE06A9C462}" type="presOf" srcId="{5298357A-0E39-4B62-9D50-35B7053F4035}" destId="{BB5F7597-965B-499C-8E18-A7ED37CE6FF7}" srcOrd="0" destOrd="0" presId="urn:microsoft.com/office/officeart/2005/8/layout/default"/>
    <dgm:cxn modelId="{839DC76B-6585-4460-BA70-CB4A8C8336C1}" srcId="{0AB946CC-26FA-487F-BBE5-A211CA07A4E8}" destId="{F21D5E78-154D-4DF1-BFDE-2DD9EBBAE805}" srcOrd="4" destOrd="0" parTransId="{33962425-EEA7-4DED-9EE4-D3A8B3A47F3B}" sibTransId="{6E03CBEA-CBD1-4E2B-983C-5774E2DB1692}"/>
    <dgm:cxn modelId="{D13C914C-A7B8-4136-A564-99AD47B7FBFF}" type="presOf" srcId="{D5AE08FF-61A2-4863-A27B-D8F860210F01}" destId="{D2F2FD2C-754C-4C6F-9F73-8E0A5DF48ED0}" srcOrd="0" destOrd="0" presId="urn:microsoft.com/office/officeart/2005/8/layout/default"/>
    <dgm:cxn modelId="{7CC27852-8742-4AC3-8410-8320B983E224}" srcId="{0AB946CC-26FA-487F-BBE5-A211CA07A4E8}" destId="{5298357A-0E39-4B62-9D50-35B7053F4035}" srcOrd="3" destOrd="0" parTransId="{6A4BA99A-8D2B-4E47-96AA-3F6B7F737B15}" sibTransId="{6660A9A9-B270-48F6-BEB3-3DD899264370}"/>
    <dgm:cxn modelId="{1263FE58-6C87-43A5-B6E9-0608B8B962DA}" type="presOf" srcId="{0AB946CC-26FA-487F-BBE5-A211CA07A4E8}" destId="{2AD3036D-A80B-42FE-AC2B-5D9CCEEA36D0}" srcOrd="0" destOrd="0" presId="urn:microsoft.com/office/officeart/2005/8/layout/default"/>
    <dgm:cxn modelId="{C82569BB-4E7D-48DA-930E-21F6F7BCA61E}" srcId="{0AB946CC-26FA-487F-BBE5-A211CA07A4E8}" destId="{8BFE19F7-24D1-4B99-ADDA-62D91C792EBE}" srcOrd="0" destOrd="0" parTransId="{BA434EBF-D178-414C-AA5D-8E9237FAB159}" sibTransId="{62DC8188-9CCA-4F5A-8353-B6C21BBC9831}"/>
    <dgm:cxn modelId="{42021ABD-56B6-4AB0-BF5E-A2F4C14A3386}" srcId="{0AB946CC-26FA-487F-BBE5-A211CA07A4E8}" destId="{D5AE08FF-61A2-4863-A27B-D8F860210F01}" srcOrd="1" destOrd="0" parTransId="{9E42E038-2125-4AB0-AE8C-C618D60D0F93}" sibTransId="{47406320-64CB-458E-819A-9E57CBB6C6F5}"/>
    <dgm:cxn modelId="{141F40C5-98A5-4F48-A58E-7502EED8F19F}" type="presOf" srcId="{8BFE19F7-24D1-4B99-ADDA-62D91C792EBE}" destId="{64423BE5-DE9E-49FE-973A-D61E35D8CF5A}" srcOrd="0" destOrd="0" presId="urn:microsoft.com/office/officeart/2005/8/layout/default"/>
    <dgm:cxn modelId="{BC8A9BC5-D719-4B54-91D6-54673E4D2BF7}" type="presOf" srcId="{22AAD22A-7F8E-4B3C-8C71-E3E636AAB48A}" destId="{5F75A96E-C114-45F4-83F5-920AB6C461B0}" srcOrd="0" destOrd="0" presId="urn:microsoft.com/office/officeart/2005/8/layout/default"/>
    <dgm:cxn modelId="{20D5023E-9309-42C9-AA85-5D47C78D9794}" type="presParOf" srcId="{2AD3036D-A80B-42FE-AC2B-5D9CCEEA36D0}" destId="{64423BE5-DE9E-49FE-973A-D61E35D8CF5A}" srcOrd="0" destOrd="0" presId="urn:microsoft.com/office/officeart/2005/8/layout/default"/>
    <dgm:cxn modelId="{0C653CFB-4638-45B1-AB26-4672203CA6E8}" type="presParOf" srcId="{2AD3036D-A80B-42FE-AC2B-5D9CCEEA36D0}" destId="{555982F1-CBA2-4D2A-B7E1-BBF342A88EF5}" srcOrd="1" destOrd="0" presId="urn:microsoft.com/office/officeart/2005/8/layout/default"/>
    <dgm:cxn modelId="{19D89804-FF83-44F6-8ECC-8F83AEC8E8DE}" type="presParOf" srcId="{2AD3036D-A80B-42FE-AC2B-5D9CCEEA36D0}" destId="{D2F2FD2C-754C-4C6F-9F73-8E0A5DF48ED0}" srcOrd="2" destOrd="0" presId="urn:microsoft.com/office/officeart/2005/8/layout/default"/>
    <dgm:cxn modelId="{6A8F3034-9AC5-4961-A8C3-4F1C04E52DB9}" type="presParOf" srcId="{2AD3036D-A80B-42FE-AC2B-5D9CCEEA36D0}" destId="{38006126-6F63-4F54-9F91-015C52BF2273}" srcOrd="3" destOrd="0" presId="urn:microsoft.com/office/officeart/2005/8/layout/default"/>
    <dgm:cxn modelId="{C012C3AE-8CDA-459C-951A-130ED0DB3E7D}" type="presParOf" srcId="{2AD3036D-A80B-42FE-AC2B-5D9CCEEA36D0}" destId="{5F75A96E-C114-45F4-83F5-920AB6C461B0}" srcOrd="4" destOrd="0" presId="urn:microsoft.com/office/officeart/2005/8/layout/default"/>
    <dgm:cxn modelId="{2FB6AC30-1CDD-4333-BF97-C4557488047B}" type="presParOf" srcId="{2AD3036D-A80B-42FE-AC2B-5D9CCEEA36D0}" destId="{6424506C-F726-4662-AA9E-BF1683E17E21}" srcOrd="5" destOrd="0" presId="urn:microsoft.com/office/officeart/2005/8/layout/default"/>
    <dgm:cxn modelId="{FEFFAFB1-D5DE-4A2B-8011-8913591F84C6}" type="presParOf" srcId="{2AD3036D-A80B-42FE-AC2B-5D9CCEEA36D0}" destId="{BB5F7597-965B-499C-8E18-A7ED37CE6FF7}" srcOrd="6" destOrd="0" presId="urn:microsoft.com/office/officeart/2005/8/layout/default"/>
    <dgm:cxn modelId="{B8A65302-6036-4662-BF66-678920184F4A}" type="presParOf" srcId="{2AD3036D-A80B-42FE-AC2B-5D9CCEEA36D0}" destId="{3F04F279-F530-40AD-88EE-CC46D7511994}" srcOrd="7" destOrd="0" presId="urn:microsoft.com/office/officeart/2005/8/layout/default"/>
    <dgm:cxn modelId="{F13756C0-D109-4B9F-904C-8278FAACE3E8}" type="presParOf" srcId="{2AD3036D-A80B-42FE-AC2B-5D9CCEEA36D0}" destId="{295AC7DF-70BD-4CA4-B1CE-8FFB8229B6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3945E4-B4E1-47D4-B139-6C2F08399EC1}"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3C4F3034-DDF1-4E21-890E-88810FF56283}">
      <dgm:prSet/>
      <dgm:spPr/>
      <dgm:t>
        <a:bodyPr/>
        <a:lstStyle/>
        <a:p>
          <a:r>
            <a:rPr lang="en-US">
              <a:solidFill>
                <a:schemeClr val="tx1"/>
              </a:solidFill>
            </a:rPr>
            <a:t>Learn</a:t>
          </a:r>
        </a:p>
      </dgm:t>
    </dgm:pt>
    <dgm:pt modelId="{5BEEBB30-2483-451B-9938-90B4A73BFE27}" type="parTrans" cxnId="{F520D60C-F50D-44D5-B21C-F93084F52CE9}">
      <dgm:prSet/>
      <dgm:spPr/>
      <dgm:t>
        <a:bodyPr/>
        <a:lstStyle/>
        <a:p>
          <a:endParaRPr lang="en-US"/>
        </a:p>
      </dgm:t>
    </dgm:pt>
    <dgm:pt modelId="{36F82C68-6F0F-42AD-A644-E903ED843EA6}" type="sibTrans" cxnId="{F520D60C-F50D-44D5-B21C-F93084F52CE9}">
      <dgm:prSet/>
      <dgm:spPr/>
      <dgm:t>
        <a:bodyPr/>
        <a:lstStyle/>
        <a:p>
          <a:endParaRPr lang="en-US"/>
        </a:p>
      </dgm:t>
    </dgm:pt>
    <dgm:pt modelId="{6827D6F4-F136-4F64-9AFB-959354791B37}">
      <dgm:prSet/>
      <dgm:spPr/>
      <dgm:t>
        <a:bodyPr/>
        <a:lstStyle/>
        <a:p>
          <a:r>
            <a:rPr lang="en-US">
              <a:solidFill>
                <a:schemeClr val="tx1"/>
              </a:solidFill>
            </a:rPr>
            <a:t>Learn from and with each other</a:t>
          </a:r>
        </a:p>
      </dgm:t>
    </dgm:pt>
    <dgm:pt modelId="{A69585C5-2E67-4A42-AD72-D029D8D6DCE2}" type="parTrans" cxnId="{7090ED23-C55E-421A-B61E-E3695B50ABF4}">
      <dgm:prSet/>
      <dgm:spPr/>
      <dgm:t>
        <a:bodyPr/>
        <a:lstStyle/>
        <a:p>
          <a:endParaRPr lang="en-US"/>
        </a:p>
      </dgm:t>
    </dgm:pt>
    <dgm:pt modelId="{ECE3324C-4E34-4935-AF91-4C124FEF5DF6}" type="sibTrans" cxnId="{7090ED23-C55E-421A-B61E-E3695B50ABF4}">
      <dgm:prSet/>
      <dgm:spPr/>
      <dgm:t>
        <a:bodyPr/>
        <a:lstStyle/>
        <a:p>
          <a:endParaRPr lang="en-US"/>
        </a:p>
      </dgm:t>
    </dgm:pt>
    <dgm:pt modelId="{2CA86F75-423A-4426-AE25-14BC946EA728}">
      <dgm:prSet/>
      <dgm:spPr/>
      <dgm:t>
        <a:bodyPr/>
        <a:lstStyle/>
        <a:p>
          <a:r>
            <a:rPr lang="en-US">
              <a:solidFill>
                <a:schemeClr val="tx1"/>
              </a:solidFill>
            </a:rPr>
            <a:t>Build</a:t>
          </a:r>
        </a:p>
      </dgm:t>
    </dgm:pt>
    <dgm:pt modelId="{415FE383-6F36-4096-BA4A-BF026FCCBD33}" type="parTrans" cxnId="{975F096D-6BE1-4DBA-95BA-004C32FA597B}">
      <dgm:prSet/>
      <dgm:spPr/>
      <dgm:t>
        <a:bodyPr/>
        <a:lstStyle/>
        <a:p>
          <a:endParaRPr lang="en-US"/>
        </a:p>
      </dgm:t>
    </dgm:pt>
    <dgm:pt modelId="{6182327C-8F44-4D56-A0B7-E4379D6D3A7D}" type="sibTrans" cxnId="{975F096D-6BE1-4DBA-95BA-004C32FA597B}">
      <dgm:prSet/>
      <dgm:spPr/>
      <dgm:t>
        <a:bodyPr/>
        <a:lstStyle/>
        <a:p>
          <a:endParaRPr lang="en-US"/>
        </a:p>
      </dgm:t>
    </dgm:pt>
    <dgm:pt modelId="{9F7F3786-9D3D-4C28-896E-FDB455829929}">
      <dgm:prSet/>
      <dgm:spPr/>
      <dgm:t>
        <a:bodyPr/>
        <a:lstStyle/>
        <a:p>
          <a:r>
            <a:rPr lang="en-US">
              <a:solidFill>
                <a:schemeClr val="tx1"/>
              </a:solidFill>
            </a:rPr>
            <a:t>Build meaningful connections</a:t>
          </a:r>
        </a:p>
      </dgm:t>
    </dgm:pt>
    <dgm:pt modelId="{BAE928AB-178A-4106-B082-09459164A72D}" type="parTrans" cxnId="{944F92B1-A0D1-40CA-88DF-0CAD3AE23471}">
      <dgm:prSet/>
      <dgm:spPr/>
      <dgm:t>
        <a:bodyPr/>
        <a:lstStyle/>
        <a:p>
          <a:endParaRPr lang="en-US"/>
        </a:p>
      </dgm:t>
    </dgm:pt>
    <dgm:pt modelId="{E3C5A64B-BB01-41F1-BDD2-4EBC724C3E8E}" type="sibTrans" cxnId="{944F92B1-A0D1-40CA-88DF-0CAD3AE23471}">
      <dgm:prSet/>
      <dgm:spPr/>
      <dgm:t>
        <a:bodyPr/>
        <a:lstStyle/>
        <a:p>
          <a:endParaRPr lang="en-US"/>
        </a:p>
      </dgm:t>
    </dgm:pt>
    <dgm:pt modelId="{E9EBFB5F-B938-4B84-AFE7-EA8199A5A3CD}">
      <dgm:prSet/>
      <dgm:spPr/>
      <dgm:t>
        <a:bodyPr/>
        <a:lstStyle/>
        <a:p>
          <a:r>
            <a:rPr lang="en-US">
              <a:solidFill>
                <a:schemeClr val="tx1"/>
              </a:solidFill>
            </a:rPr>
            <a:t>Showcase</a:t>
          </a:r>
        </a:p>
      </dgm:t>
    </dgm:pt>
    <dgm:pt modelId="{BE253E75-A9CC-4788-AA69-F61A81FFDE3A}" type="parTrans" cxnId="{735A9C0B-AECE-4468-916D-2C369330F979}">
      <dgm:prSet/>
      <dgm:spPr/>
      <dgm:t>
        <a:bodyPr/>
        <a:lstStyle/>
        <a:p>
          <a:endParaRPr lang="en-US"/>
        </a:p>
      </dgm:t>
    </dgm:pt>
    <dgm:pt modelId="{631B18B6-75CC-446E-97B2-7DCEA5D1CB4B}" type="sibTrans" cxnId="{735A9C0B-AECE-4468-916D-2C369330F979}">
      <dgm:prSet/>
      <dgm:spPr/>
      <dgm:t>
        <a:bodyPr/>
        <a:lstStyle/>
        <a:p>
          <a:endParaRPr lang="en-US"/>
        </a:p>
      </dgm:t>
    </dgm:pt>
    <dgm:pt modelId="{558445F4-B759-4E39-8F1D-9EFE1EF88FC7}">
      <dgm:prSet/>
      <dgm:spPr/>
      <dgm:t>
        <a:bodyPr/>
        <a:lstStyle/>
        <a:p>
          <a:r>
            <a:rPr lang="en-US">
              <a:solidFill>
                <a:schemeClr val="tx1"/>
              </a:solidFill>
            </a:rPr>
            <a:t>Showcase your strengths</a:t>
          </a:r>
        </a:p>
      </dgm:t>
    </dgm:pt>
    <dgm:pt modelId="{063800E9-D0B9-463A-92B2-FCE472A68FEB}" type="parTrans" cxnId="{D0E4595A-8651-4080-9E94-1DC29E38C841}">
      <dgm:prSet/>
      <dgm:spPr/>
      <dgm:t>
        <a:bodyPr/>
        <a:lstStyle/>
        <a:p>
          <a:endParaRPr lang="en-US"/>
        </a:p>
      </dgm:t>
    </dgm:pt>
    <dgm:pt modelId="{E571623C-3CAF-4936-9166-09351A742C22}" type="sibTrans" cxnId="{D0E4595A-8651-4080-9E94-1DC29E38C841}">
      <dgm:prSet/>
      <dgm:spPr/>
      <dgm:t>
        <a:bodyPr/>
        <a:lstStyle/>
        <a:p>
          <a:endParaRPr lang="en-US"/>
        </a:p>
      </dgm:t>
    </dgm:pt>
    <dgm:pt modelId="{CB8078DA-4A9A-483C-B6E7-F38DCFE1A86A}">
      <dgm:prSet/>
      <dgm:spPr/>
      <dgm:t>
        <a:bodyPr/>
        <a:lstStyle/>
        <a:p>
          <a:r>
            <a:rPr lang="en-US">
              <a:solidFill>
                <a:schemeClr val="tx1"/>
              </a:solidFill>
            </a:rPr>
            <a:t>Open</a:t>
          </a:r>
        </a:p>
      </dgm:t>
    </dgm:pt>
    <dgm:pt modelId="{26A1D962-2284-4039-A3FB-C7FBE6D4D706}" type="parTrans" cxnId="{0AF962BB-DB6C-483A-A695-F372C22659D6}">
      <dgm:prSet/>
      <dgm:spPr/>
      <dgm:t>
        <a:bodyPr/>
        <a:lstStyle/>
        <a:p>
          <a:endParaRPr lang="en-US"/>
        </a:p>
      </dgm:t>
    </dgm:pt>
    <dgm:pt modelId="{1CDBA03B-D1DD-4497-9228-BEE0B58673AB}" type="sibTrans" cxnId="{0AF962BB-DB6C-483A-A695-F372C22659D6}">
      <dgm:prSet/>
      <dgm:spPr/>
      <dgm:t>
        <a:bodyPr/>
        <a:lstStyle/>
        <a:p>
          <a:endParaRPr lang="en-US"/>
        </a:p>
      </dgm:t>
    </dgm:pt>
    <dgm:pt modelId="{1A43489F-6BEC-48EF-A11E-8D5A4475CEDC}">
      <dgm:prSet/>
      <dgm:spPr/>
      <dgm:t>
        <a:bodyPr/>
        <a:lstStyle/>
        <a:p>
          <a:pPr rtl="0"/>
          <a:r>
            <a:rPr lang="en-US">
              <a:solidFill>
                <a:schemeClr val="tx1"/>
              </a:solidFill>
            </a:rPr>
            <a:t>Open </a:t>
          </a:r>
          <a:r>
            <a:rPr lang="en-US">
              <a:solidFill>
                <a:schemeClr val="tx1"/>
              </a:solidFill>
              <a:latin typeface="Arial" panose="020B0604020202020204"/>
            </a:rPr>
            <a:t>up new </a:t>
          </a:r>
          <a:r>
            <a:rPr lang="en-US">
              <a:solidFill>
                <a:schemeClr val="tx1"/>
              </a:solidFill>
            </a:rPr>
            <a:t>opportunities</a:t>
          </a:r>
        </a:p>
      </dgm:t>
    </dgm:pt>
    <dgm:pt modelId="{C79D771B-111D-4E49-87C0-FE7721D465D3}" type="parTrans" cxnId="{01B4BA13-0E6F-4AB5-A132-07CCCB6EE165}">
      <dgm:prSet/>
      <dgm:spPr/>
      <dgm:t>
        <a:bodyPr/>
        <a:lstStyle/>
        <a:p>
          <a:endParaRPr lang="en-US"/>
        </a:p>
      </dgm:t>
    </dgm:pt>
    <dgm:pt modelId="{5527609B-91E5-404A-8CB8-0B2741C77BF7}" type="sibTrans" cxnId="{01B4BA13-0E6F-4AB5-A132-07CCCB6EE165}">
      <dgm:prSet/>
      <dgm:spPr/>
      <dgm:t>
        <a:bodyPr/>
        <a:lstStyle/>
        <a:p>
          <a:endParaRPr lang="en-US"/>
        </a:p>
      </dgm:t>
    </dgm:pt>
    <dgm:pt modelId="{7F06D65A-24E5-4BF2-9BE8-6A38E3C2BD5F}" type="pres">
      <dgm:prSet presAssocID="{CD3945E4-B4E1-47D4-B139-6C2F08399EC1}" presName="Name0" presStyleCnt="0">
        <dgm:presLayoutVars>
          <dgm:dir/>
          <dgm:animLvl val="lvl"/>
          <dgm:resizeHandles val="exact"/>
        </dgm:presLayoutVars>
      </dgm:prSet>
      <dgm:spPr/>
    </dgm:pt>
    <dgm:pt modelId="{F5B3C0F8-3679-465F-8750-C739BB5B5256}" type="pres">
      <dgm:prSet presAssocID="{3C4F3034-DDF1-4E21-890E-88810FF56283}" presName="linNode" presStyleCnt="0"/>
      <dgm:spPr/>
    </dgm:pt>
    <dgm:pt modelId="{41038949-C269-4336-A694-B3C4E30B9C3F}" type="pres">
      <dgm:prSet presAssocID="{3C4F3034-DDF1-4E21-890E-88810FF56283}" presName="parentText" presStyleLbl="solidFgAcc1" presStyleIdx="0" presStyleCnt="4">
        <dgm:presLayoutVars>
          <dgm:chMax val="1"/>
          <dgm:bulletEnabled/>
        </dgm:presLayoutVars>
      </dgm:prSet>
      <dgm:spPr/>
    </dgm:pt>
    <dgm:pt modelId="{B067AEC4-CF5F-4586-93F8-BBB62B03FC93}" type="pres">
      <dgm:prSet presAssocID="{3C4F3034-DDF1-4E21-890E-88810FF56283}" presName="descendantText" presStyleLbl="alignNode1" presStyleIdx="0" presStyleCnt="4">
        <dgm:presLayoutVars>
          <dgm:bulletEnabled/>
        </dgm:presLayoutVars>
      </dgm:prSet>
      <dgm:spPr/>
    </dgm:pt>
    <dgm:pt modelId="{096B63DC-7DE3-4568-9640-5B997C0D6781}" type="pres">
      <dgm:prSet presAssocID="{36F82C68-6F0F-42AD-A644-E903ED843EA6}" presName="sp" presStyleCnt="0"/>
      <dgm:spPr/>
    </dgm:pt>
    <dgm:pt modelId="{79E4D33F-DE17-411E-BC2F-B31E5041098D}" type="pres">
      <dgm:prSet presAssocID="{2CA86F75-423A-4426-AE25-14BC946EA728}" presName="linNode" presStyleCnt="0"/>
      <dgm:spPr/>
    </dgm:pt>
    <dgm:pt modelId="{1A1D5DD7-E33F-456B-8F66-95DF846E8669}" type="pres">
      <dgm:prSet presAssocID="{2CA86F75-423A-4426-AE25-14BC946EA728}" presName="parentText" presStyleLbl="solidFgAcc1" presStyleIdx="1" presStyleCnt="4">
        <dgm:presLayoutVars>
          <dgm:chMax val="1"/>
          <dgm:bulletEnabled/>
        </dgm:presLayoutVars>
      </dgm:prSet>
      <dgm:spPr/>
    </dgm:pt>
    <dgm:pt modelId="{2F7E4E88-E96E-49ED-B6BB-82967B6F77A2}" type="pres">
      <dgm:prSet presAssocID="{2CA86F75-423A-4426-AE25-14BC946EA728}" presName="descendantText" presStyleLbl="alignNode1" presStyleIdx="1" presStyleCnt="4">
        <dgm:presLayoutVars>
          <dgm:bulletEnabled/>
        </dgm:presLayoutVars>
      </dgm:prSet>
      <dgm:spPr/>
    </dgm:pt>
    <dgm:pt modelId="{EA79A43C-EA4D-4901-9292-2601EC8DC1AE}" type="pres">
      <dgm:prSet presAssocID="{6182327C-8F44-4D56-A0B7-E4379D6D3A7D}" presName="sp" presStyleCnt="0"/>
      <dgm:spPr/>
    </dgm:pt>
    <dgm:pt modelId="{064031FF-B8E7-4BA5-9B3C-707C72E6EF45}" type="pres">
      <dgm:prSet presAssocID="{E9EBFB5F-B938-4B84-AFE7-EA8199A5A3CD}" presName="linNode" presStyleCnt="0"/>
      <dgm:spPr/>
    </dgm:pt>
    <dgm:pt modelId="{582A3960-0040-4F96-B04F-1BDD45F15B78}" type="pres">
      <dgm:prSet presAssocID="{E9EBFB5F-B938-4B84-AFE7-EA8199A5A3CD}" presName="parentText" presStyleLbl="solidFgAcc1" presStyleIdx="2" presStyleCnt="4">
        <dgm:presLayoutVars>
          <dgm:chMax val="1"/>
          <dgm:bulletEnabled/>
        </dgm:presLayoutVars>
      </dgm:prSet>
      <dgm:spPr/>
    </dgm:pt>
    <dgm:pt modelId="{3B8A7006-EAD6-4640-A364-579DFFACE745}" type="pres">
      <dgm:prSet presAssocID="{E9EBFB5F-B938-4B84-AFE7-EA8199A5A3CD}" presName="descendantText" presStyleLbl="alignNode1" presStyleIdx="2" presStyleCnt="4">
        <dgm:presLayoutVars>
          <dgm:bulletEnabled/>
        </dgm:presLayoutVars>
      </dgm:prSet>
      <dgm:spPr/>
    </dgm:pt>
    <dgm:pt modelId="{3C597E49-A122-4486-A371-F93ECEE30961}" type="pres">
      <dgm:prSet presAssocID="{631B18B6-75CC-446E-97B2-7DCEA5D1CB4B}" presName="sp" presStyleCnt="0"/>
      <dgm:spPr/>
    </dgm:pt>
    <dgm:pt modelId="{8420962A-9575-4443-8544-82DC457AF9D2}" type="pres">
      <dgm:prSet presAssocID="{CB8078DA-4A9A-483C-B6E7-F38DCFE1A86A}" presName="linNode" presStyleCnt="0"/>
      <dgm:spPr/>
    </dgm:pt>
    <dgm:pt modelId="{43D661E4-55F9-4650-AB28-1B42B77E555C}" type="pres">
      <dgm:prSet presAssocID="{CB8078DA-4A9A-483C-B6E7-F38DCFE1A86A}" presName="parentText" presStyleLbl="solidFgAcc1" presStyleIdx="3" presStyleCnt="4">
        <dgm:presLayoutVars>
          <dgm:chMax val="1"/>
          <dgm:bulletEnabled/>
        </dgm:presLayoutVars>
      </dgm:prSet>
      <dgm:spPr/>
    </dgm:pt>
    <dgm:pt modelId="{AD23C045-546E-4B5B-BE3B-C7E1CF2E6C3F}" type="pres">
      <dgm:prSet presAssocID="{CB8078DA-4A9A-483C-B6E7-F38DCFE1A86A}" presName="descendantText" presStyleLbl="alignNode1" presStyleIdx="3" presStyleCnt="4">
        <dgm:presLayoutVars>
          <dgm:bulletEnabled/>
        </dgm:presLayoutVars>
      </dgm:prSet>
      <dgm:spPr/>
    </dgm:pt>
  </dgm:ptLst>
  <dgm:cxnLst>
    <dgm:cxn modelId="{735A9C0B-AECE-4468-916D-2C369330F979}" srcId="{CD3945E4-B4E1-47D4-B139-6C2F08399EC1}" destId="{E9EBFB5F-B938-4B84-AFE7-EA8199A5A3CD}" srcOrd="2" destOrd="0" parTransId="{BE253E75-A9CC-4788-AA69-F61A81FFDE3A}" sibTransId="{631B18B6-75CC-446E-97B2-7DCEA5D1CB4B}"/>
    <dgm:cxn modelId="{F520D60C-F50D-44D5-B21C-F93084F52CE9}" srcId="{CD3945E4-B4E1-47D4-B139-6C2F08399EC1}" destId="{3C4F3034-DDF1-4E21-890E-88810FF56283}" srcOrd="0" destOrd="0" parTransId="{5BEEBB30-2483-451B-9938-90B4A73BFE27}" sibTransId="{36F82C68-6F0F-42AD-A644-E903ED843EA6}"/>
    <dgm:cxn modelId="{23B26512-A303-4F28-8FAC-4B4DDEF4C537}" type="presOf" srcId="{2CA86F75-423A-4426-AE25-14BC946EA728}" destId="{1A1D5DD7-E33F-456B-8F66-95DF846E8669}" srcOrd="0" destOrd="0" presId="urn:microsoft.com/office/officeart/2016/7/layout/VerticalHollowActionList"/>
    <dgm:cxn modelId="{01B4BA13-0E6F-4AB5-A132-07CCCB6EE165}" srcId="{CB8078DA-4A9A-483C-B6E7-F38DCFE1A86A}" destId="{1A43489F-6BEC-48EF-A11E-8D5A4475CEDC}" srcOrd="0" destOrd="0" parTransId="{C79D771B-111D-4E49-87C0-FE7721D465D3}" sibTransId="{5527609B-91E5-404A-8CB8-0B2741C77BF7}"/>
    <dgm:cxn modelId="{7090ED23-C55E-421A-B61E-E3695B50ABF4}" srcId="{3C4F3034-DDF1-4E21-890E-88810FF56283}" destId="{6827D6F4-F136-4F64-9AFB-959354791B37}" srcOrd="0" destOrd="0" parTransId="{A69585C5-2E67-4A42-AD72-D029D8D6DCE2}" sibTransId="{ECE3324C-4E34-4935-AF91-4C124FEF5DF6}"/>
    <dgm:cxn modelId="{3849CA37-26CD-4F85-A24D-B89F14B6BFA2}" type="presOf" srcId="{CD3945E4-B4E1-47D4-B139-6C2F08399EC1}" destId="{7F06D65A-24E5-4BF2-9BE8-6A38E3C2BD5F}" srcOrd="0" destOrd="0" presId="urn:microsoft.com/office/officeart/2016/7/layout/VerticalHollowActionList"/>
    <dgm:cxn modelId="{28B1415B-5472-4E38-8510-FB903FD39C00}" type="presOf" srcId="{3C4F3034-DDF1-4E21-890E-88810FF56283}" destId="{41038949-C269-4336-A694-B3C4E30B9C3F}" srcOrd="0" destOrd="0" presId="urn:microsoft.com/office/officeart/2016/7/layout/VerticalHollowActionList"/>
    <dgm:cxn modelId="{8EA1B647-36E5-429E-B6D5-2F19A711780F}" type="presOf" srcId="{1A43489F-6BEC-48EF-A11E-8D5A4475CEDC}" destId="{AD23C045-546E-4B5B-BE3B-C7E1CF2E6C3F}" srcOrd="0" destOrd="0" presId="urn:microsoft.com/office/officeart/2016/7/layout/VerticalHollowActionList"/>
    <dgm:cxn modelId="{975F096D-6BE1-4DBA-95BA-004C32FA597B}" srcId="{CD3945E4-B4E1-47D4-B139-6C2F08399EC1}" destId="{2CA86F75-423A-4426-AE25-14BC946EA728}" srcOrd="1" destOrd="0" parTransId="{415FE383-6F36-4096-BA4A-BF026FCCBD33}" sibTransId="{6182327C-8F44-4D56-A0B7-E4379D6D3A7D}"/>
    <dgm:cxn modelId="{D0E4595A-8651-4080-9E94-1DC29E38C841}" srcId="{E9EBFB5F-B938-4B84-AFE7-EA8199A5A3CD}" destId="{558445F4-B759-4E39-8F1D-9EFE1EF88FC7}" srcOrd="0" destOrd="0" parTransId="{063800E9-D0B9-463A-92B2-FCE472A68FEB}" sibTransId="{E571623C-3CAF-4936-9166-09351A742C22}"/>
    <dgm:cxn modelId="{45A0859B-035D-4D3C-8F0C-69D341DF9B6D}" type="presOf" srcId="{E9EBFB5F-B938-4B84-AFE7-EA8199A5A3CD}" destId="{582A3960-0040-4F96-B04F-1BDD45F15B78}" srcOrd="0" destOrd="0" presId="urn:microsoft.com/office/officeart/2016/7/layout/VerticalHollowActionList"/>
    <dgm:cxn modelId="{944F92B1-A0D1-40CA-88DF-0CAD3AE23471}" srcId="{2CA86F75-423A-4426-AE25-14BC946EA728}" destId="{9F7F3786-9D3D-4C28-896E-FDB455829929}" srcOrd="0" destOrd="0" parTransId="{BAE928AB-178A-4106-B082-09459164A72D}" sibTransId="{E3C5A64B-BB01-41F1-BDD2-4EBC724C3E8E}"/>
    <dgm:cxn modelId="{0AF962BB-DB6C-483A-A695-F372C22659D6}" srcId="{CD3945E4-B4E1-47D4-B139-6C2F08399EC1}" destId="{CB8078DA-4A9A-483C-B6E7-F38DCFE1A86A}" srcOrd="3" destOrd="0" parTransId="{26A1D962-2284-4039-A3FB-C7FBE6D4D706}" sibTransId="{1CDBA03B-D1DD-4497-9228-BEE0B58673AB}"/>
    <dgm:cxn modelId="{977AE6CD-E281-4A80-A067-061D385DECAE}" type="presOf" srcId="{CB8078DA-4A9A-483C-B6E7-F38DCFE1A86A}" destId="{43D661E4-55F9-4650-AB28-1B42B77E555C}" srcOrd="0" destOrd="0" presId="urn:microsoft.com/office/officeart/2016/7/layout/VerticalHollowActionList"/>
    <dgm:cxn modelId="{43313ED2-E719-44EA-8AB5-615649E08CD0}" type="presOf" srcId="{6827D6F4-F136-4F64-9AFB-959354791B37}" destId="{B067AEC4-CF5F-4586-93F8-BBB62B03FC93}" srcOrd="0" destOrd="0" presId="urn:microsoft.com/office/officeart/2016/7/layout/VerticalHollowActionList"/>
    <dgm:cxn modelId="{633AE9DA-A2A4-4BEF-8C03-332AFA3A1D62}" type="presOf" srcId="{558445F4-B759-4E39-8F1D-9EFE1EF88FC7}" destId="{3B8A7006-EAD6-4640-A364-579DFFACE745}" srcOrd="0" destOrd="0" presId="urn:microsoft.com/office/officeart/2016/7/layout/VerticalHollowActionList"/>
    <dgm:cxn modelId="{B7A6DADF-A9E2-4D41-A879-0B56009757A0}" type="presOf" srcId="{9F7F3786-9D3D-4C28-896E-FDB455829929}" destId="{2F7E4E88-E96E-49ED-B6BB-82967B6F77A2}" srcOrd="0" destOrd="0" presId="urn:microsoft.com/office/officeart/2016/7/layout/VerticalHollowActionList"/>
    <dgm:cxn modelId="{65DA4646-6F16-4BCC-9B52-96206E5E7B1F}" type="presParOf" srcId="{7F06D65A-24E5-4BF2-9BE8-6A38E3C2BD5F}" destId="{F5B3C0F8-3679-465F-8750-C739BB5B5256}" srcOrd="0" destOrd="0" presId="urn:microsoft.com/office/officeart/2016/7/layout/VerticalHollowActionList"/>
    <dgm:cxn modelId="{F3324AD8-8BA2-400A-B496-FBF786A04355}" type="presParOf" srcId="{F5B3C0F8-3679-465F-8750-C739BB5B5256}" destId="{41038949-C269-4336-A694-B3C4E30B9C3F}" srcOrd="0" destOrd="0" presId="urn:microsoft.com/office/officeart/2016/7/layout/VerticalHollowActionList"/>
    <dgm:cxn modelId="{17515FEB-6266-481A-B787-8C0B0702F110}" type="presParOf" srcId="{F5B3C0F8-3679-465F-8750-C739BB5B5256}" destId="{B067AEC4-CF5F-4586-93F8-BBB62B03FC93}" srcOrd="1" destOrd="0" presId="urn:microsoft.com/office/officeart/2016/7/layout/VerticalHollowActionList"/>
    <dgm:cxn modelId="{3D778817-A86D-4129-AB5B-8B89727486C4}" type="presParOf" srcId="{7F06D65A-24E5-4BF2-9BE8-6A38E3C2BD5F}" destId="{096B63DC-7DE3-4568-9640-5B997C0D6781}" srcOrd="1" destOrd="0" presId="urn:microsoft.com/office/officeart/2016/7/layout/VerticalHollowActionList"/>
    <dgm:cxn modelId="{FD861B00-1B09-49D3-86E2-563462EB7D17}" type="presParOf" srcId="{7F06D65A-24E5-4BF2-9BE8-6A38E3C2BD5F}" destId="{79E4D33F-DE17-411E-BC2F-B31E5041098D}" srcOrd="2" destOrd="0" presId="urn:microsoft.com/office/officeart/2016/7/layout/VerticalHollowActionList"/>
    <dgm:cxn modelId="{4E6D4A84-337C-4DA7-8917-85CC0393D69A}" type="presParOf" srcId="{79E4D33F-DE17-411E-BC2F-B31E5041098D}" destId="{1A1D5DD7-E33F-456B-8F66-95DF846E8669}" srcOrd="0" destOrd="0" presId="urn:microsoft.com/office/officeart/2016/7/layout/VerticalHollowActionList"/>
    <dgm:cxn modelId="{7834265B-23E5-48E7-85C2-6D4AC5167C21}" type="presParOf" srcId="{79E4D33F-DE17-411E-BC2F-B31E5041098D}" destId="{2F7E4E88-E96E-49ED-B6BB-82967B6F77A2}" srcOrd="1" destOrd="0" presId="urn:microsoft.com/office/officeart/2016/7/layout/VerticalHollowActionList"/>
    <dgm:cxn modelId="{0E06F8F6-A6C4-4498-9561-E20A9516B873}" type="presParOf" srcId="{7F06D65A-24E5-4BF2-9BE8-6A38E3C2BD5F}" destId="{EA79A43C-EA4D-4901-9292-2601EC8DC1AE}" srcOrd="3" destOrd="0" presId="urn:microsoft.com/office/officeart/2016/7/layout/VerticalHollowActionList"/>
    <dgm:cxn modelId="{B6F10B19-5F1C-4BA6-B571-9FA1E1AA6C73}" type="presParOf" srcId="{7F06D65A-24E5-4BF2-9BE8-6A38E3C2BD5F}" destId="{064031FF-B8E7-4BA5-9B3C-707C72E6EF45}" srcOrd="4" destOrd="0" presId="urn:microsoft.com/office/officeart/2016/7/layout/VerticalHollowActionList"/>
    <dgm:cxn modelId="{52D40AC9-B58E-466B-B0FF-20C1DD7F5D37}" type="presParOf" srcId="{064031FF-B8E7-4BA5-9B3C-707C72E6EF45}" destId="{582A3960-0040-4F96-B04F-1BDD45F15B78}" srcOrd="0" destOrd="0" presId="urn:microsoft.com/office/officeart/2016/7/layout/VerticalHollowActionList"/>
    <dgm:cxn modelId="{B798E259-B164-4400-9F33-759BAC3F3E8A}" type="presParOf" srcId="{064031FF-B8E7-4BA5-9B3C-707C72E6EF45}" destId="{3B8A7006-EAD6-4640-A364-579DFFACE745}" srcOrd="1" destOrd="0" presId="urn:microsoft.com/office/officeart/2016/7/layout/VerticalHollowActionList"/>
    <dgm:cxn modelId="{7D261CB7-8C78-4702-966A-0EF77D8FEB9D}" type="presParOf" srcId="{7F06D65A-24E5-4BF2-9BE8-6A38E3C2BD5F}" destId="{3C597E49-A122-4486-A371-F93ECEE30961}" srcOrd="5" destOrd="0" presId="urn:microsoft.com/office/officeart/2016/7/layout/VerticalHollowActionList"/>
    <dgm:cxn modelId="{0B88A820-C717-47C9-88B8-3082AAFBCEBB}" type="presParOf" srcId="{7F06D65A-24E5-4BF2-9BE8-6A38E3C2BD5F}" destId="{8420962A-9575-4443-8544-82DC457AF9D2}" srcOrd="6" destOrd="0" presId="urn:microsoft.com/office/officeart/2016/7/layout/VerticalHollowActionList"/>
    <dgm:cxn modelId="{1D641238-EF9F-454E-A0EA-3421EC89C873}" type="presParOf" srcId="{8420962A-9575-4443-8544-82DC457AF9D2}" destId="{43D661E4-55F9-4650-AB28-1B42B77E555C}" srcOrd="0" destOrd="0" presId="urn:microsoft.com/office/officeart/2016/7/layout/VerticalHollowActionList"/>
    <dgm:cxn modelId="{24D9CECD-E1CB-4928-864E-BA16615FBADE}" type="presParOf" srcId="{8420962A-9575-4443-8544-82DC457AF9D2}" destId="{AD23C045-546E-4B5B-BE3B-C7E1CF2E6C3F}"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716DD6-3E23-42C6-827B-1E275E0C0C74}"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AAAA903-FCC6-4DAE-8336-D7484B37D64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Get started with RCOT communities  - welcome journey!</a:t>
          </a:r>
          <a:endParaRPr lang="en-US"/>
        </a:p>
        <a:p>
          <a:pPr marL="0" lvl="0" defTabSz="1066800">
            <a:lnSpc>
              <a:spcPct val="90000"/>
            </a:lnSpc>
            <a:spcBef>
              <a:spcPct val="0"/>
            </a:spcBef>
            <a:spcAft>
              <a:spcPct val="35000"/>
            </a:spcAft>
            <a:buNone/>
          </a:pPr>
          <a:endParaRPr lang="en-US"/>
        </a:p>
      </dgm:t>
    </dgm:pt>
    <dgm:pt modelId="{9FA2A7EA-D18D-4579-95E0-78FD15918691}" type="parTrans" cxnId="{920DA22E-DDE0-4C5A-B157-2D72F2C3E119}">
      <dgm:prSet/>
      <dgm:spPr/>
      <dgm:t>
        <a:bodyPr/>
        <a:lstStyle/>
        <a:p>
          <a:endParaRPr lang="en-US"/>
        </a:p>
      </dgm:t>
    </dgm:pt>
    <dgm:pt modelId="{55DDC284-4381-4261-B8B0-CA62BDE10741}" type="sibTrans" cxnId="{920DA22E-DDE0-4C5A-B157-2D72F2C3E119}">
      <dgm:prSet phldrT="1" phldr="0"/>
      <dgm:spPr/>
      <dgm:t>
        <a:bodyPr/>
        <a:lstStyle/>
        <a:p>
          <a:r>
            <a:rPr lang="en-US"/>
            <a:t>1</a:t>
          </a:r>
        </a:p>
      </dgm:t>
    </dgm:pt>
    <dgm:pt modelId="{359760B3-D22A-415D-9762-05AF76729CA9}">
      <dgm:prSet/>
      <dgm:spPr/>
      <dgm:t>
        <a:bodyPr/>
        <a:lstStyle/>
        <a:p>
          <a:r>
            <a:rPr lang="en-US"/>
            <a:t>Join your RCOT regional network</a:t>
          </a:r>
        </a:p>
      </dgm:t>
    </dgm:pt>
    <dgm:pt modelId="{D11CDC12-B9B7-416C-AB18-28769513F033}" type="parTrans" cxnId="{97098768-7D84-4F8C-B7DC-1BB1DFAD5110}">
      <dgm:prSet/>
      <dgm:spPr/>
      <dgm:t>
        <a:bodyPr/>
        <a:lstStyle/>
        <a:p>
          <a:endParaRPr lang="en-US"/>
        </a:p>
      </dgm:t>
    </dgm:pt>
    <dgm:pt modelId="{A304D5F3-EEE8-45A7-A745-1367F62DB74A}" type="sibTrans" cxnId="{97098768-7D84-4F8C-B7DC-1BB1DFAD5110}">
      <dgm:prSet phldrT="3" phldr="0"/>
      <dgm:spPr/>
      <dgm:t>
        <a:bodyPr/>
        <a:lstStyle/>
        <a:p>
          <a:r>
            <a:rPr lang="en-US"/>
            <a:t>3</a:t>
          </a:r>
        </a:p>
      </dgm:t>
    </dgm:pt>
    <dgm:pt modelId="{BE01F440-EB10-4945-B9B1-ABD4397873EE}">
      <dgm:prSet/>
      <dgm:spPr/>
      <dgm:t>
        <a:bodyPr/>
        <a:lstStyle/>
        <a:p>
          <a:r>
            <a:rPr lang="en-GB"/>
            <a:t>Explore the practice and professional networks relevant to your development needs</a:t>
          </a:r>
          <a:endParaRPr lang="en-US"/>
        </a:p>
      </dgm:t>
    </dgm:pt>
    <dgm:pt modelId="{678B5AC2-50BA-43E9-835A-822325950A06}" type="parTrans" cxnId="{9A2B3EE8-ADAC-4CFE-B261-996B05E4A350}">
      <dgm:prSet/>
      <dgm:spPr/>
      <dgm:t>
        <a:bodyPr/>
        <a:lstStyle/>
        <a:p>
          <a:endParaRPr lang="en-US"/>
        </a:p>
      </dgm:t>
    </dgm:pt>
    <dgm:pt modelId="{330FEB45-6CC0-44E6-9D0C-CE0B6E501664}" type="sibTrans" cxnId="{9A2B3EE8-ADAC-4CFE-B261-996B05E4A350}">
      <dgm:prSet phldrT="4" phldr="0"/>
      <dgm:spPr/>
      <dgm:t>
        <a:bodyPr/>
        <a:lstStyle/>
        <a:p>
          <a:r>
            <a:rPr lang="en-US"/>
            <a:t>4</a:t>
          </a:r>
        </a:p>
      </dgm:t>
    </dgm:pt>
    <dgm:pt modelId="{7A1730A3-9943-4439-9A31-00C03F15CD1B}">
      <dgm:prSet/>
      <dgm:spPr/>
      <dgm:t>
        <a:bodyPr/>
        <a:lstStyle/>
        <a:p>
          <a:r>
            <a:rPr lang="en-GB"/>
            <a:t>Consider a volunteer role to help lead and shape your networks</a:t>
          </a:r>
          <a:endParaRPr lang="en-US"/>
        </a:p>
      </dgm:t>
    </dgm:pt>
    <dgm:pt modelId="{D0E37DBC-FD77-453E-A03B-41ED288586FB}" type="parTrans" cxnId="{C2CB2F90-29B0-4245-8BB3-F1804C49B0CA}">
      <dgm:prSet/>
      <dgm:spPr/>
      <dgm:t>
        <a:bodyPr/>
        <a:lstStyle/>
        <a:p>
          <a:endParaRPr lang="en-US"/>
        </a:p>
      </dgm:t>
    </dgm:pt>
    <dgm:pt modelId="{648F3AAE-25D4-46A4-A62F-F7CCB4D1DEF0}" type="sibTrans" cxnId="{C2CB2F90-29B0-4245-8BB3-F1804C49B0CA}">
      <dgm:prSet phldrT="5" phldr="0"/>
      <dgm:spPr/>
      <dgm:t>
        <a:bodyPr/>
        <a:lstStyle/>
        <a:p>
          <a:r>
            <a:rPr lang="en-US"/>
            <a:t>5</a:t>
          </a:r>
        </a:p>
      </dgm:t>
    </dgm:pt>
    <dgm:pt modelId="{3F3A0220-88CA-4C53-894B-8B31143297B5}">
      <dgm:prSet/>
      <dgm:spPr/>
      <dgm:t>
        <a:bodyPr/>
        <a:lstStyle/>
        <a:p>
          <a:r>
            <a:rPr lang="en-US"/>
            <a:t>Connect with your peers</a:t>
          </a:r>
        </a:p>
      </dgm:t>
    </dgm:pt>
    <dgm:pt modelId="{73FF7B53-B8EF-4EFC-AF59-AF0CA8EF3602}" type="parTrans" cxnId="{0DEEFC53-EC35-4D0A-BE9A-5626DF5BF66B}">
      <dgm:prSet/>
      <dgm:spPr/>
      <dgm:t>
        <a:bodyPr/>
        <a:lstStyle/>
        <a:p>
          <a:endParaRPr lang="en-US"/>
        </a:p>
      </dgm:t>
    </dgm:pt>
    <dgm:pt modelId="{B15F66EC-5A9B-45C5-B1B3-4CBA6F4EC468}" type="sibTrans" cxnId="{0DEEFC53-EC35-4D0A-BE9A-5626DF5BF66B}">
      <dgm:prSet phldrT="6" phldr="0"/>
      <dgm:spPr/>
      <dgm:t>
        <a:bodyPr/>
        <a:lstStyle/>
        <a:p>
          <a:r>
            <a:rPr lang="en-US"/>
            <a:t>6</a:t>
          </a:r>
        </a:p>
      </dgm:t>
    </dgm:pt>
    <dgm:pt modelId="{90313F6D-4C0F-4222-A8D9-5A23893382E7}">
      <dgm:prSet/>
      <dgm:spPr/>
      <dgm:t>
        <a:bodyPr/>
        <a:lstStyle/>
        <a:p>
          <a:r>
            <a:rPr lang="en-US"/>
            <a:t>Record your activities in your CPD portfolio </a:t>
          </a:r>
          <a:endParaRPr lang="en-GB"/>
        </a:p>
      </dgm:t>
    </dgm:pt>
    <dgm:pt modelId="{78333057-32DC-482E-92A2-3E449203889E}" type="parTrans" cxnId="{7B60F817-FB91-47EB-8714-33F1D541051C}">
      <dgm:prSet/>
      <dgm:spPr/>
      <dgm:t>
        <a:bodyPr/>
        <a:lstStyle/>
        <a:p>
          <a:endParaRPr lang="en-GB"/>
        </a:p>
      </dgm:t>
    </dgm:pt>
    <dgm:pt modelId="{C01E28E3-C13E-4133-A0FF-060CCAD87723}" type="sibTrans" cxnId="{7B60F817-FB91-47EB-8714-33F1D541051C}">
      <dgm:prSet phldrT="7" phldr="0"/>
      <dgm:spPr/>
      <dgm:t>
        <a:bodyPr/>
        <a:lstStyle/>
        <a:p>
          <a:r>
            <a:rPr lang="en-GB"/>
            <a:t>7</a:t>
          </a:r>
        </a:p>
      </dgm:t>
    </dgm:pt>
    <dgm:pt modelId="{5D29290C-C41B-444A-ABC8-43777E872CEB}">
      <dgm:prSet/>
      <dgm:spPr/>
      <dgm:t>
        <a:bodyPr/>
        <a:lstStyle/>
        <a:p>
          <a:r>
            <a:rPr lang="en-US"/>
            <a:t>Complete our learning resource to reflect on networking as an effective CPD activity</a:t>
          </a:r>
          <a:endParaRPr lang="en-GB"/>
        </a:p>
      </dgm:t>
    </dgm:pt>
    <dgm:pt modelId="{BBA33B4A-86D9-42F7-A782-26E124E62985}" type="parTrans" cxnId="{1ED49157-9C78-4DBF-928A-16BFC5FD25F5}">
      <dgm:prSet/>
      <dgm:spPr/>
      <dgm:t>
        <a:bodyPr/>
        <a:lstStyle/>
        <a:p>
          <a:endParaRPr lang="en-GB"/>
        </a:p>
      </dgm:t>
    </dgm:pt>
    <dgm:pt modelId="{2DE6D9B5-1707-4187-A40A-1C8A0A2E0589}" type="sibTrans" cxnId="{1ED49157-9C78-4DBF-928A-16BFC5FD25F5}">
      <dgm:prSet phldrT="2" phldr="0"/>
      <dgm:spPr/>
      <dgm:t>
        <a:bodyPr/>
        <a:lstStyle/>
        <a:p>
          <a:r>
            <a:rPr lang="en-GB"/>
            <a:t>2</a:t>
          </a:r>
        </a:p>
      </dgm:t>
    </dgm:pt>
    <dgm:pt modelId="{40E9F7A7-E671-41D7-9BB4-FA2F2ED9FF23}" type="pres">
      <dgm:prSet presAssocID="{1F716DD6-3E23-42C6-827B-1E275E0C0C74}" presName="Name0" presStyleCnt="0">
        <dgm:presLayoutVars>
          <dgm:animLvl val="lvl"/>
          <dgm:resizeHandles val="exact"/>
        </dgm:presLayoutVars>
      </dgm:prSet>
      <dgm:spPr/>
    </dgm:pt>
    <dgm:pt modelId="{64A3759F-C04E-446C-B270-44EA03024F14}" type="pres">
      <dgm:prSet presAssocID="{FAAAA903-FCC6-4DAE-8336-D7484B37D641}" presName="compositeNode" presStyleCnt="0">
        <dgm:presLayoutVars>
          <dgm:bulletEnabled val="1"/>
        </dgm:presLayoutVars>
      </dgm:prSet>
      <dgm:spPr/>
    </dgm:pt>
    <dgm:pt modelId="{4EBE6FE1-6103-497F-9884-07C6D301899D}" type="pres">
      <dgm:prSet presAssocID="{FAAAA903-FCC6-4DAE-8336-D7484B37D641}" presName="bgRect" presStyleLbl="bgAccFollowNode1" presStyleIdx="0" presStyleCnt="7"/>
      <dgm:spPr/>
    </dgm:pt>
    <dgm:pt modelId="{476E759F-9AC4-4645-88FA-FED83E5724EB}" type="pres">
      <dgm:prSet presAssocID="{55DDC284-4381-4261-B8B0-CA62BDE10741}" presName="sibTransNodeCircle" presStyleLbl="alignNode1" presStyleIdx="0" presStyleCnt="14">
        <dgm:presLayoutVars>
          <dgm:chMax val="0"/>
          <dgm:bulletEnabled/>
        </dgm:presLayoutVars>
      </dgm:prSet>
      <dgm:spPr/>
    </dgm:pt>
    <dgm:pt modelId="{D756FA4D-D63B-48FA-8BCD-2CF706DD62F0}" type="pres">
      <dgm:prSet presAssocID="{FAAAA903-FCC6-4DAE-8336-D7484B37D641}" presName="bottomLine" presStyleLbl="alignNode1" presStyleIdx="1" presStyleCnt="14">
        <dgm:presLayoutVars/>
      </dgm:prSet>
      <dgm:spPr/>
    </dgm:pt>
    <dgm:pt modelId="{E510CB6A-D7F8-4B63-97EB-3F95FB72B35B}" type="pres">
      <dgm:prSet presAssocID="{FAAAA903-FCC6-4DAE-8336-D7484B37D641}" presName="nodeText" presStyleLbl="bgAccFollowNode1" presStyleIdx="0" presStyleCnt="7">
        <dgm:presLayoutVars>
          <dgm:bulletEnabled val="1"/>
        </dgm:presLayoutVars>
      </dgm:prSet>
      <dgm:spPr/>
    </dgm:pt>
    <dgm:pt modelId="{261BC9F9-3CD9-4135-B927-4C08AA279957}" type="pres">
      <dgm:prSet presAssocID="{55DDC284-4381-4261-B8B0-CA62BDE10741}" presName="sibTrans" presStyleCnt="0"/>
      <dgm:spPr/>
    </dgm:pt>
    <dgm:pt modelId="{F766566C-2FFC-45DF-90CB-8C4A6121D618}" type="pres">
      <dgm:prSet presAssocID="{5D29290C-C41B-444A-ABC8-43777E872CEB}" presName="compositeNode" presStyleCnt="0">
        <dgm:presLayoutVars>
          <dgm:bulletEnabled val="1"/>
        </dgm:presLayoutVars>
      </dgm:prSet>
      <dgm:spPr/>
    </dgm:pt>
    <dgm:pt modelId="{DD33A3EF-9FAA-4500-94E1-D5157C2490CD}" type="pres">
      <dgm:prSet presAssocID="{5D29290C-C41B-444A-ABC8-43777E872CEB}" presName="bgRect" presStyleLbl="bgAccFollowNode1" presStyleIdx="1" presStyleCnt="7"/>
      <dgm:spPr/>
    </dgm:pt>
    <dgm:pt modelId="{A7B5CCD4-5433-4E1F-A75D-BD74758E0F64}" type="pres">
      <dgm:prSet presAssocID="{2DE6D9B5-1707-4187-A40A-1C8A0A2E0589}" presName="sibTransNodeCircle" presStyleLbl="alignNode1" presStyleIdx="2" presStyleCnt="14">
        <dgm:presLayoutVars>
          <dgm:chMax val="0"/>
          <dgm:bulletEnabled/>
        </dgm:presLayoutVars>
      </dgm:prSet>
      <dgm:spPr/>
    </dgm:pt>
    <dgm:pt modelId="{07A5ABEB-B6CC-49FF-A30D-EB8EE79DF9A1}" type="pres">
      <dgm:prSet presAssocID="{5D29290C-C41B-444A-ABC8-43777E872CEB}" presName="bottomLine" presStyleLbl="alignNode1" presStyleIdx="3" presStyleCnt="14">
        <dgm:presLayoutVars/>
      </dgm:prSet>
      <dgm:spPr/>
    </dgm:pt>
    <dgm:pt modelId="{E255FF32-6A2A-4100-A67A-BA40DB16B02F}" type="pres">
      <dgm:prSet presAssocID="{5D29290C-C41B-444A-ABC8-43777E872CEB}" presName="nodeText" presStyleLbl="bgAccFollowNode1" presStyleIdx="1" presStyleCnt="7">
        <dgm:presLayoutVars>
          <dgm:bulletEnabled val="1"/>
        </dgm:presLayoutVars>
      </dgm:prSet>
      <dgm:spPr/>
    </dgm:pt>
    <dgm:pt modelId="{EB922AFA-9789-41CF-8B10-B42442E08348}" type="pres">
      <dgm:prSet presAssocID="{2DE6D9B5-1707-4187-A40A-1C8A0A2E0589}" presName="sibTrans" presStyleCnt="0"/>
      <dgm:spPr/>
    </dgm:pt>
    <dgm:pt modelId="{F023B46F-A80B-4AEC-99C9-98F1007CB446}" type="pres">
      <dgm:prSet presAssocID="{359760B3-D22A-415D-9762-05AF76729CA9}" presName="compositeNode" presStyleCnt="0">
        <dgm:presLayoutVars>
          <dgm:bulletEnabled val="1"/>
        </dgm:presLayoutVars>
      </dgm:prSet>
      <dgm:spPr/>
    </dgm:pt>
    <dgm:pt modelId="{A3F7492D-62DC-416C-8520-970B8D04F5EF}" type="pres">
      <dgm:prSet presAssocID="{359760B3-D22A-415D-9762-05AF76729CA9}" presName="bgRect" presStyleLbl="bgAccFollowNode1" presStyleIdx="2" presStyleCnt="7"/>
      <dgm:spPr/>
    </dgm:pt>
    <dgm:pt modelId="{2EBF795D-58CE-4CA4-BC82-9E518C1AC4AF}" type="pres">
      <dgm:prSet presAssocID="{A304D5F3-EEE8-45A7-A745-1367F62DB74A}" presName="sibTransNodeCircle" presStyleLbl="alignNode1" presStyleIdx="4" presStyleCnt="14">
        <dgm:presLayoutVars>
          <dgm:chMax val="0"/>
          <dgm:bulletEnabled/>
        </dgm:presLayoutVars>
      </dgm:prSet>
      <dgm:spPr/>
    </dgm:pt>
    <dgm:pt modelId="{3EE3FA64-B646-4B70-A8C2-E660C11F8570}" type="pres">
      <dgm:prSet presAssocID="{359760B3-D22A-415D-9762-05AF76729CA9}" presName="bottomLine" presStyleLbl="alignNode1" presStyleIdx="5" presStyleCnt="14">
        <dgm:presLayoutVars/>
      </dgm:prSet>
      <dgm:spPr/>
    </dgm:pt>
    <dgm:pt modelId="{470FF7D9-A23C-4ED0-B02B-C122B29A651A}" type="pres">
      <dgm:prSet presAssocID="{359760B3-D22A-415D-9762-05AF76729CA9}" presName="nodeText" presStyleLbl="bgAccFollowNode1" presStyleIdx="2" presStyleCnt="7">
        <dgm:presLayoutVars>
          <dgm:bulletEnabled val="1"/>
        </dgm:presLayoutVars>
      </dgm:prSet>
      <dgm:spPr/>
    </dgm:pt>
    <dgm:pt modelId="{6CA7FCE2-2AAF-4238-9855-E3EE012AEE71}" type="pres">
      <dgm:prSet presAssocID="{A304D5F3-EEE8-45A7-A745-1367F62DB74A}" presName="sibTrans" presStyleCnt="0"/>
      <dgm:spPr/>
    </dgm:pt>
    <dgm:pt modelId="{B14A6B83-8EAD-4FD3-A30C-A72E028A5BF8}" type="pres">
      <dgm:prSet presAssocID="{BE01F440-EB10-4945-B9B1-ABD4397873EE}" presName="compositeNode" presStyleCnt="0">
        <dgm:presLayoutVars>
          <dgm:bulletEnabled val="1"/>
        </dgm:presLayoutVars>
      </dgm:prSet>
      <dgm:spPr/>
    </dgm:pt>
    <dgm:pt modelId="{4D5B266C-B2DF-4DE1-83FB-C22B2BB55D21}" type="pres">
      <dgm:prSet presAssocID="{BE01F440-EB10-4945-B9B1-ABD4397873EE}" presName="bgRect" presStyleLbl="bgAccFollowNode1" presStyleIdx="3" presStyleCnt="7"/>
      <dgm:spPr/>
    </dgm:pt>
    <dgm:pt modelId="{792B2631-C29A-41E1-9DEB-587A6B3F2A7D}" type="pres">
      <dgm:prSet presAssocID="{330FEB45-6CC0-44E6-9D0C-CE0B6E501664}" presName="sibTransNodeCircle" presStyleLbl="alignNode1" presStyleIdx="6" presStyleCnt="14">
        <dgm:presLayoutVars>
          <dgm:chMax val="0"/>
          <dgm:bulletEnabled/>
        </dgm:presLayoutVars>
      </dgm:prSet>
      <dgm:spPr/>
    </dgm:pt>
    <dgm:pt modelId="{F56FC2AC-C63A-41F0-9A98-8D949DD1952C}" type="pres">
      <dgm:prSet presAssocID="{BE01F440-EB10-4945-B9B1-ABD4397873EE}" presName="bottomLine" presStyleLbl="alignNode1" presStyleIdx="7" presStyleCnt="14">
        <dgm:presLayoutVars/>
      </dgm:prSet>
      <dgm:spPr/>
    </dgm:pt>
    <dgm:pt modelId="{D380A42A-060A-4649-9718-31CF94B8F69D}" type="pres">
      <dgm:prSet presAssocID="{BE01F440-EB10-4945-B9B1-ABD4397873EE}" presName="nodeText" presStyleLbl="bgAccFollowNode1" presStyleIdx="3" presStyleCnt="7">
        <dgm:presLayoutVars>
          <dgm:bulletEnabled val="1"/>
        </dgm:presLayoutVars>
      </dgm:prSet>
      <dgm:spPr/>
    </dgm:pt>
    <dgm:pt modelId="{C4DD472D-880F-4BF1-93E3-47804C7E32BC}" type="pres">
      <dgm:prSet presAssocID="{330FEB45-6CC0-44E6-9D0C-CE0B6E501664}" presName="sibTrans" presStyleCnt="0"/>
      <dgm:spPr/>
    </dgm:pt>
    <dgm:pt modelId="{F37437DB-A319-4282-8BD0-A6FF7EC7D158}" type="pres">
      <dgm:prSet presAssocID="{7A1730A3-9943-4439-9A31-00C03F15CD1B}" presName="compositeNode" presStyleCnt="0">
        <dgm:presLayoutVars>
          <dgm:bulletEnabled val="1"/>
        </dgm:presLayoutVars>
      </dgm:prSet>
      <dgm:spPr/>
    </dgm:pt>
    <dgm:pt modelId="{753B3880-78E4-4E94-B849-4144EAF8403E}" type="pres">
      <dgm:prSet presAssocID="{7A1730A3-9943-4439-9A31-00C03F15CD1B}" presName="bgRect" presStyleLbl="bgAccFollowNode1" presStyleIdx="4" presStyleCnt="7"/>
      <dgm:spPr/>
    </dgm:pt>
    <dgm:pt modelId="{F742626C-0226-4DA3-BB89-DF62D5FB1D41}" type="pres">
      <dgm:prSet presAssocID="{648F3AAE-25D4-46A4-A62F-F7CCB4D1DEF0}" presName="sibTransNodeCircle" presStyleLbl="alignNode1" presStyleIdx="8" presStyleCnt="14">
        <dgm:presLayoutVars>
          <dgm:chMax val="0"/>
          <dgm:bulletEnabled/>
        </dgm:presLayoutVars>
      </dgm:prSet>
      <dgm:spPr/>
    </dgm:pt>
    <dgm:pt modelId="{361ACCA8-71A7-4C80-9C33-0CF2FAA7364F}" type="pres">
      <dgm:prSet presAssocID="{7A1730A3-9943-4439-9A31-00C03F15CD1B}" presName="bottomLine" presStyleLbl="alignNode1" presStyleIdx="9" presStyleCnt="14">
        <dgm:presLayoutVars/>
      </dgm:prSet>
      <dgm:spPr/>
    </dgm:pt>
    <dgm:pt modelId="{220493FB-776E-4CB1-909E-C4D2669E65AF}" type="pres">
      <dgm:prSet presAssocID="{7A1730A3-9943-4439-9A31-00C03F15CD1B}" presName="nodeText" presStyleLbl="bgAccFollowNode1" presStyleIdx="4" presStyleCnt="7">
        <dgm:presLayoutVars>
          <dgm:bulletEnabled val="1"/>
        </dgm:presLayoutVars>
      </dgm:prSet>
      <dgm:spPr/>
    </dgm:pt>
    <dgm:pt modelId="{A73DBA34-41C8-416F-938E-9F01D7F5A52E}" type="pres">
      <dgm:prSet presAssocID="{648F3AAE-25D4-46A4-A62F-F7CCB4D1DEF0}" presName="sibTrans" presStyleCnt="0"/>
      <dgm:spPr/>
    </dgm:pt>
    <dgm:pt modelId="{E7DBA273-2985-43C3-8F58-F4FC8E13DCCE}" type="pres">
      <dgm:prSet presAssocID="{3F3A0220-88CA-4C53-894B-8B31143297B5}" presName="compositeNode" presStyleCnt="0">
        <dgm:presLayoutVars>
          <dgm:bulletEnabled val="1"/>
        </dgm:presLayoutVars>
      </dgm:prSet>
      <dgm:spPr/>
    </dgm:pt>
    <dgm:pt modelId="{5DF1BFCC-6151-4542-89E6-ACA8AC592739}" type="pres">
      <dgm:prSet presAssocID="{3F3A0220-88CA-4C53-894B-8B31143297B5}" presName="bgRect" presStyleLbl="bgAccFollowNode1" presStyleIdx="5" presStyleCnt="7"/>
      <dgm:spPr/>
    </dgm:pt>
    <dgm:pt modelId="{7A6B4669-8211-484A-AF58-A1E01C168E4C}" type="pres">
      <dgm:prSet presAssocID="{B15F66EC-5A9B-45C5-B1B3-4CBA6F4EC468}" presName="sibTransNodeCircle" presStyleLbl="alignNode1" presStyleIdx="10" presStyleCnt="14">
        <dgm:presLayoutVars>
          <dgm:chMax val="0"/>
          <dgm:bulletEnabled/>
        </dgm:presLayoutVars>
      </dgm:prSet>
      <dgm:spPr/>
    </dgm:pt>
    <dgm:pt modelId="{D9A8202E-4108-4900-A1CD-3DC53A1FDC36}" type="pres">
      <dgm:prSet presAssocID="{3F3A0220-88CA-4C53-894B-8B31143297B5}" presName="bottomLine" presStyleLbl="alignNode1" presStyleIdx="11" presStyleCnt="14">
        <dgm:presLayoutVars/>
      </dgm:prSet>
      <dgm:spPr/>
    </dgm:pt>
    <dgm:pt modelId="{AFDEDF30-BB10-42DA-AC9C-38F12E772481}" type="pres">
      <dgm:prSet presAssocID="{3F3A0220-88CA-4C53-894B-8B31143297B5}" presName="nodeText" presStyleLbl="bgAccFollowNode1" presStyleIdx="5" presStyleCnt="7">
        <dgm:presLayoutVars>
          <dgm:bulletEnabled val="1"/>
        </dgm:presLayoutVars>
      </dgm:prSet>
      <dgm:spPr/>
    </dgm:pt>
    <dgm:pt modelId="{BF9BDAC1-C1CE-4ED9-AEB8-893E6E7F3F8C}" type="pres">
      <dgm:prSet presAssocID="{B15F66EC-5A9B-45C5-B1B3-4CBA6F4EC468}" presName="sibTrans" presStyleCnt="0"/>
      <dgm:spPr/>
    </dgm:pt>
    <dgm:pt modelId="{BBAEBFE9-E5A2-4D11-958D-407320248EE7}" type="pres">
      <dgm:prSet presAssocID="{90313F6D-4C0F-4222-A8D9-5A23893382E7}" presName="compositeNode" presStyleCnt="0">
        <dgm:presLayoutVars>
          <dgm:bulletEnabled val="1"/>
        </dgm:presLayoutVars>
      </dgm:prSet>
      <dgm:spPr/>
    </dgm:pt>
    <dgm:pt modelId="{2C77FA05-FCDC-4E6D-A5B8-AA72CAEDC573}" type="pres">
      <dgm:prSet presAssocID="{90313F6D-4C0F-4222-A8D9-5A23893382E7}" presName="bgRect" presStyleLbl="bgAccFollowNode1" presStyleIdx="6" presStyleCnt="7"/>
      <dgm:spPr/>
    </dgm:pt>
    <dgm:pt modelId="{9245063C-D27C-4E53-B972-5CB7F4039F7A}" type="pres">
      <dgm:prSet presAssocID="{C01E28E3-C13E-4133-A0FF-060CCAD87723}" presName="sibTransNodeCircle" presStyleLbl="alignNode1" presStyleIdx="12" presStyleCnt="14">
        <dgm:presLayoutVars>
          <dgm:chMax val="0"/>
          <dgm:bulletEnabled/>
        </dgm:presLayoutVars>
      </dgm:prSet>
      <dgm:spPr/>
    </dgm:pt>
    <dgm:pt modelId="{B94D7E37-28A7-41DE-9C56-A54D53CBC826}" type="pres">
      <dgm:prSet presAssocID="{90313F6D-4C0F-4222-A8D9-5A23893382E7}" presName="bottomLine" presStyleLbl="alignNode1" presStyleIdx="13" presStyleCnt="14">
        <dgm:presLayoutVars/>
      </dgm:prSet>
      <dgm:spPr/>
    </dgm:pt>
    <dgm:pt modelId="{029F935C-08AD-495E-90D6-B0FF33CC7A8D}" type="pres">
      <dgm:prSet presAssocID="{90313F6D-4C0F-4222-A8D9-5A23893382E7}" presName="nodeText" presStyleLbl="bgAccFollowNode1" presStyleIdx="6" presStyleCnt="7">
        <dgm:presLayoutVars>
          <dgm:bulletEnabled val="1"/>
        </dgm:presLayoutVars>
      </dgm:prSet>
      <dgm:spPr/>
    </dgm:pt>
  </dgm:ptLst>
  <dgm:cxnLst>
    <dgm:cxn modelId="{7B60F817-FB91-47EB-8714-33F1D541051C}" srcId="{1F716DD6-3E23-42C6-827B-1E275E0C0C74}" destId="{90313F6D-4C0F-4222-A8D9-5A23893382E7}" srcOrd="6" destOrd="0" parTransId="{78333057-32DC-482E-92A2-3E449203889E}" sibTransId="{C01E28E3-C13E-4133-A0FF-060CCAD87723}"/>
    <dgm:cxn modelId="{4708581D-95CD-471F-8ED4-6438198FEB1D}" type="presOf" srcId="{648F3AAE-25D4-46A4-A62F-F7CCB4D1DEF0}" destId="{F742626C-0226-4DA3-BB89-DF62D5FB1D41}" srcOrd="0" destOrd="0" presId="urn:microsoft.com/office/officeart/2016/7/layout/BasicLinearProcessNumbered"/>
    <dgm:cxn modelId="{76A85724-25B5-4D96-9452-710F2A2631C1}" type="presOf" srcId="{5D29290C-C41B-444A-ABC8-43777E872CEB}" destId="{E255FF32-6A2A-4100-A67A-BA40DB16B02F}" srcOrd="1" destOrd="0" presId="urn:microsoft.com/office/officeart/2016/7/layout/BasicLinearProcessNumbered"/>
    <dgm:cxn modelId="{228D3627-4F6D-47F6-8D0D-8B13901467A4}" type="presOf" srcId="{55DDC284-4381-4261-B8B0-CA62BDE10741}" destId="{476E759F-9AC4-4645-88FA-FED83E5724EB}" srcOrd="0" destOrd="0" presId="urn:microsoft.com/office/officeart/2016/7/layout/BasicLinearProcessNumbered"/>
    <dgm:cxn modelId="{920DA22E-DDE0-4C5A-B157-2D72F2C3E119}" srcId="{1F716DD6-3E23-42C6-827B-1E275E0C0C74}" destId="{FAAAA903-FCC6-4DAE-8336-D7484B37D641}" srcOrd="0" destOrd="0" parTransId="{9FA2A7EA-D18D-4579-95E0-78FD15918691}" sibTransId="{55DDC284-4381-4261-B8B0-CA62BDE10741}"/>
    <dgm:cxn modelId="{2E434932-7420-4F0E-BB90-2D23DCF6B1CF}" type="presOf" srcId="{359760B3-D22A-415D-9762-05AF76729CA9}" destId="{A3F7492D-62DC-416C-8520-970B8D04F5EF}" srcOrd="0" destOrd="0" presId="urn:microsoft.com/office/officeart/2016/7/layout/BasicLinearProcessNumbered"/>
    <dgm:cxn modelId="{FE9B2139-FCA4-4107-B6C6-B48D18CE3909}" type="presOf" srcId="{7A1730A3-9943-4439-9A31-00C03F15CD1B}" destId="{220493FB-776E-4CB1-909E-C4D2669E65AF}" srcOrd="1" destOrd="0" presId="urn:microsoft.com/office/officeart/2016/7/layout/BasicLinearProcessNumbered"/>
    <dgm:cxn modelId="{FEFA633B-47A7-4E6A-9DE0-B9BC769B2D4D}" type="presOf" srcId="{90313F6D-4C0F-4222-A8D9-5A23893382E7}" destId="{029F935C-08AD-495E-90D6-B0FF33CC7A8D}" srcOrd="1" destOrd="0" presId="urn:microsoft.com/office/officeart/2016/7/layout/BasicLinearProcessNumbered"/>
    <dgm:cxn modelId="{9E00C442-D8C6-40C8-88BD-C39AEA31B440}" type="presOf" srcId="{1F716DD6-3E23-42C6-827B-1E275E0C0C74}" destId="{40E9F7A7-E671-41D7-9BB4-FA2F2ED9FF23}" srcOrd="0" destOrd="0" presId="urn:microsoft.com/office/officeart/2016/7/layout/BasicLinearProcessNumbered"/>
    <dgm:cxn modelId="{A7CA6A46-D57B-4BF6-9985-660F5A593940}" type="presOf" srcId="{5D29290C-C41B-444A-ABC8-43777E872CEB}" destId="{DD33A3EF-9FAA-4500-94E1-D5157C2490CD}" srcOrd="0" destOrd="0" presId="urn:microsoft.com/office/officeart/2016/7/layout/BasicLinearProcessNumbered"/>
    <dgm:cxn modelId="{97098768-7D84-4F8C-B7DC-1BB1DFAD5110}" srcId="{1F716DD6-3E23-42C6-827B-1E275E0C0C74}" destId="{359760B3-D22A-415D-9762-05AF76729CA9}" srcOrd="2" destOrd="0" parTransId="{D11CDC12-B9B7-416C-AB18-28769513F033}" sibTransId="{A304D5F3-EEE8-45A7-A745-1367F62DB74A}"/>
    <dgm:cxn modelId="{9AFD304D-F773-4A1A-8BCC-1135E8C93C05}" type="presOf" srcId="{7A1730A3-9943-4439-9A31-00C03F15CD1B}" destId="{753B3880-78E4-4E94-B849-4144EAF8403E}" srcOrd="0" destOrd="0" presId="urn:microsoft.com/office/officeart/2016/7/layout/BasicLinearProcessNumbered"/>
    <dgm:cxn modelId="{5C749F73-383D-47DA-834C-FEA35BE42EED}" type="presOf" srcId="{C01E28E3-C13E-4133-A0FF-060CCAD87723}" destId="{9245063C-D27C-4E53-B972-5CB7F4039F7A}" srcOrd="0" destOrd="0" presId="urn:microsoft.com/office/officeart/2016/7/layout/BasicLinearProcessNumbered"/>
    <dgm:cxn modelId="{0DEEFC53-EC35-4D0A-BE9A-5626DF5BF66B}" srcId="{1F716DD6-3E23-42C6-827B-1E275E0C0C74}" destId="{3F3A0220-88CA-4C53-894B-8B31143297B5}" srcOrd="5" destOrd="0" parTransId="{73FF7B53-B8EF-4EFC-AF59-AF0CA8EF3602}" sibTransId="{B15F66EC-5A9B-45C5-B1B3-4CBA6F4EC468}"/>
    <dgm:cxn modelId="{BD8C4E56-7E0B-4180-811A-B1E25DA8C7D9}" type="presOf" srcId="{BE01F440-EB10-4945-B9B1-ABD4397873EE}" destId="{4D5B266C-B2DF-4DE1-83FB-C22B2BB55D21}" srcOrd="0" destOrd="0" presId="urn:microsoft.com/office/officeart/2016/7/layout/BasicLinearProcessNumbered"/>
    <dgm:cxn modelId="{1ED49157-9C78-4DBF-928A-16BFC5FD25F5}" srcId="{1F716DD6-3E23-42C6-827B-1E275E0C0C74}" destId="{5D29290C-C41B-444A-ABC8-43777E872CEB}" srcOrd="1" destOrd="0" parTransId="{BBA33B4A-86D9-42F7-A782-26E124E62985}" sibTransId="{2DE6D9B5-1707-4187-A40A-1C8A0A2E0589}"/>
    <dgm:cxn modelId="{92061558-9269-42A3-BE49-41035EDD6551}" type="presOf" srcId="{A304D5F3-EEE8-45A7-A745-1367F62DB74A}" destId="{2EBF795D-58CE-4CA4-BC82-9E518C1AC4AF}" srcOrd="0" destOrd="0" presId="urn:microsoft.com/office/officeart/2016/7/layout/BasicLinearProcessNumbered"/>
    <dgm:cxn modelId="{66A3BD7A-9145-4AE4-A53F-C1D771C75DEC}" type="presOf" srcId="{90313F6D-4C0F-4222-A8D9-5A23893382E7}" destId="{2C77FA05-FCDC-4E6D-A5B8-AA72CAEDC573}" srcOrd="0" destOrd="0" presId="urn:microsoft.com/office/officeart/2016/7/layout/BasicLinearProcessNumbered"/>
    <dgm:cxn modelId="{FE06D97B-17DE-483B-BF3F-F552EECF6CEF}" type="presOf" srcId="{3F3A0220-88CA-4C53-894B-8B31143297B5}" destId="{5DF1BFCC-6151-4542-89E6-ACA8AC592739}" srcOrd="0" destOrd="0" presId="urn:microsoft.com/office/officeart/2016/7/layout/BasicLinearProcessNumbered"/>
    <dgm:cxn modelId="{31692A83-9BF8-4701-8EF3-68A605043658}" type="presOf" srcId="{BE01F440-EB10-4945-B9B1-ABD4397873EE}" destId="{D380A42A-060A-4649-9718-31CF94B8F69D}" srcOrd="1" destOrd="0" presId="urn:microsoft.com/office/officeart/2016/7/layout/BasicLinearProcessNumbered"/>
    <dgm:cxn modelId="{FF599B86-5253-40C1-9E11-23FCD324B335}" type="presOf" srcId="{3F3A0220-88CA-4C53-894B-8B31143297B5}" destId="{AFDEDF30-BB10-42DA-AC9C-38F12E772481}" srcOrd="1" destOrd="0" presId="urn:microsoft.com/office/officeart/2016/7/layout/BasicLinearProcessNumbered"/>
    <dgm:cxn modelId="{C2CB2F90-29B0-4245-8BB3-F1804C49B0CA}" srcId="{1F716DD6-3E23-42C6-827B-1E275E0C0C74}" destId="{7A1730A3-9943-4439-9A31-00C03F15CD1B}" srcOrd="4" destOrd="0" parTransId="{D0E37DBC-FD77-453E-A03B-41ED288586FB}" sibTransId="{648F3AAE-25D4-46A4-A62F-F7CCB4D1DEF0}"/>
    <dgm:cxn modelId="{5ACDCC99-9FD8-481E-8E0E-396D84136C3D}" type="presOf" srcId="{FAAAA903-FCC6-4DAE-8336-D7484B37D641}" destId="{E510CB6A-D7F8-4B63-97EB-3F95FB72B35B}" srcOrd="1" destOrd="0" presId="urn:microsoft.com/office/officeart/2016/7/layout/BasicLinearProcessNumbered"/>
    <dgm:cxn modelId="{B1F346BF-644B-4BB8-8D57-732ED32EAB1B}" type="presOf" srcId="{B15F66EC-5A9B-45C5-B1B3-4CBA6F4EC468}" destId="{7A6B4669-8211-484A-AF58-A1E01C168E4C}" srcOrd="0" destOrd="0" presId="urn:microsoft.com/office/officeart/2016/7/layout/BasicLinearProcessNumbered"/>
    <dgm:cxn modelId="{F769B4C1-C39E-44F8-BCCB-A4314701B897}" type="presOf" srcId="{2DE6D9B5-1707-4187-A40A-1C8A0A2E0589}" destId="{A7B5CCD4-5433-4E1F-A75D-BD74758E0F64}" srcOrd="0" destOrd="0" presId="urn:microsoft.com/office/officeart/2016/7/layout/BasicLinearProcessNumbered"/>
    <dgm:cxn modelId="{570311C3-0FA6-46F0-8068-6C3AF4BB7854}" type="presOf" srcId="{FAAAA903-FCC6-4DAE-8336-D7484B37D641}" destId="{4EBE6FE1-6103-497F-9884-07C6D301899D}" srcOrd="0" destOrd="0" presId="urn:microsoft.com/office/officeart/2016/7/layout/BasicLinearProcessNumbered"/>
    <dgm:cxn modelId="{30866DCB-8E63-40CD-B7C3-845B769DCA82}" type="presOf" srcId="{330FEB45-6CC0-44E6-9D0C-CE0B6E501664}" destId="{792B2631-C29A-41E1-9DEB-587A6B3F2A7D}" srcOrd="0" destOrd="0" presId="urn:microsoft.com/office/officeart/2016/7/layout/BasicLinearProcessNumbered"/>
    <dgm:cxn modelId="{F06052CC-B3D3-4DFC-AB0E-1AD28E8FD48A}" type="presOf" srcId="{359760B3-D22A-415D-9762-05AF76729CA9}" destId="{470FF7D9-A23C-4ED0-B02B-C122B29A651A}" srcOrd="1" destOrd="0" presId="urn:microsoft.com/office/officeart/2016/7/layout/BasicLinearProcessNumbered"/>
    <dgm:cxn modelId="{9A2B3EE8-ADAC-4CFE-B261-996B05E4A350}" srcId="{1F716DD6-3E23-42C6-827B-1E275E0C0C74}" destId="{BE01F440-EB10-4945-B9B1-ABD4397873EE}" srcOrd="3" destOrd="0" parTransId="{678B5AC2-50BA-43E9-835A-822325950A06}" sibTransId="{330FEB45-6CC0-44E6-9D0C-CE0B6E501664}"/>
    <dgm:cxn modelId="{796542E2-3287-4ACA-A817-D03108C951FE}" type="presParOf" srcId="{40E9F7A7-E671-41D7-9BB4-FA2F2ED9FF23}" destId="{64A3759F-C04E-446C-B270-44EA03024F14}" srcOrd="0" destOrd="0" presId="urn:microsoft.com/office/officeart/2016/7/layout/BasicLinearProcessNumbered"/>
    <dgm:cxn modelId="{85409250-411E-4E5B-B077-3236C425FDEA}" type="presParOf" srcId="{64A3759F-C04E-446C-B270-44EA03024F14}" destId="{4EBE6FE1-6103-497F-9884-07C6D301899D}" srcOrd="0" destOrd="0" presId="urn:microsoft.com/office/officeart/2016/7/layout/BasicLinearProcessNumbered"/>
    <dgm:cxn modelId="{0A00D3E5-B925-466C-9667-6F65A66CE0D3}" type="presParOf" srcId="{64A3759F-C04E-446C-B270-44EA03024F14}" destId="{476E759F-9AC4-4645-88FA-FED83E5724EB}" srcOrd="1" destOrd="0" presId="urn:microsoft.com/office/officeart/2016/7/layout/BasicLinearProcessNumbered"/>
    <dgm:cxn modelId="{22DAD085-0E9F-4085-8267-78BFA5EFF2A8}" type="presParOf" srcId="{64A3759F-C04E-446C-B270-44EA03024F14}" destId="{D756FA4D-D63B-48FA-8BCD-2CF706DD62F0}" srcOrd="2" destOrd="0" presId="urn:microsoft.com/office/officeart/2016/7/layout/BasicLinearProcessNumbered"/>
    <dgm:cxn modelId="{A2FE6B33-7A84-4A29-9B6F-82EAB2F4ABDA}" type="presParOf" srcId="{64A3759F-C04E-446C-B270-44EA03024F14}" destId="{E510CB6A-D7F8-4B63-97EB-3F95FB72B35B}" srcOrd="3" destOrd="0" presId="urn:microsoft.com/office/officeart/2016/7/layout/BasicLinearProcessNumbered"/>
    <dgm:cxn modelId="{588856DC-BBCA-4FCF-9EFC-5CB8050DD743}" type="presParOf" srcId="{40E9F7A7-E671-41D7-9BB4-FA2F2ED9FF23}" destId="{261BC9F9-3CD9-4135-B927-4C08AA279957}" srcOrd="1" destOrd="0" presId="urn:microsoft.com/office/officeart/2016/7/layout/BasicLinearProcessNumbered"/>
    <dgm:cxn modelId="{198E8708-83EB-41DB-A19E-7E08D937AFD5}" type="presParOf" srcId="{40E9F7A7-E671-41D7-9BB4-FA2F2ED9FF23}" destId="{F766566C-2FFC-45DF-90CB-8C4A6121D618}" srcOrd="2" destOrd="0" presId="urn:microsoft.com/office/officeart/2016/7/layout/BasicLinearProcessNumbered"/>
    <dgm:cxn modelId="{09B444A5-24D5-4678-8688-89F007DB3FEE}" type="presParOf" srcId="{F766566C-2FFC-45DF-90CB-8C4A6121D618}" destId="{DD33A3EF-9FAA-4500-94E1-D5157C2490CD}" srcOrd="0" destOrd="0" presId="urn:microsoft.com/office/officeart/2016/7/layout/BasicLinearProcessNumbered"/>
    <dgm:cxn modelId="{7F338486-0948-4C21-A947-9F1FA2721A30}" type="presParOf" srcId="{F766566C-2FFC-45DF-90CB-8C4A6121D618}" destId="{A7B5CCD4-5433-4E1F-A75D-BD74758E0F64}" srcOrd="1" destOrd="0" presId="urn:microsoft.com/office/officeart/2016/7/layout/BasicLinearProcessNumbered"/>
    <dgm:cxn modelId="{A3882BD1-2281-4D00-B193-2B6C42185DFD}" type="presParOf" srcId="{F766566C-2FFC-45DF-90CB-8C4A6121D618}" destId="{07A5ABEB-B6CC-49FF-A30D-EB8EE79DF9A1}" srcOrd="2" destOrd="0" presId="urn:microsoft.com/office/officeart/2016/7/layout/BasicLinearProcessNumbered"/>
    <dgm:cxn modelId="{E9C83115-251B-4F13-96A6-D06405CAC94C}" type="presParOf" srcId="{F766566C-2FFC-45DF-90CB-8C4A6121D618}" destId="{E255FF32-6A2A-4100-A67A-BA40DB16B02F}" srcOrd="3" destOrd="0" presId="urn:microsoft.com/office/officeart/2016/7/layout/BasicLinearProcessNumbered"/>
    <dgm:cxn modelId="{F3DF74A5-C2A0-4C06-A1A0-C10D4FCF2934}" type="presParOf" srcId="{40E9F7A7-E671-41D7-9BB4-FA2F2ED9FF23}" destId="{EB922AFA-9789-41CF-8B10-B42442E08348}" srcOrd="3" destOrd="0" presId="urn:microsoft.com/office/officeart/2016/7/layout/BasicLinearProcessNumbered"/>
    <dgm:cxn modelId="{0C4B0850-8E75-4071-A928-A65E696AEE79}" type="presParOf" srcId="{40E9F7A7-E671-41D7-9BB4-FA2F2ED9FF23}" destId="{F023B46F-A80B-4AEC-99C9-98F1007CB446}" srcOrd="4" destOrd="0" presId="urn:microsoft.com/office/officeart/2016/7/layout/BasicLinearProcessNumbered"/>
    <dgm:cxn modelId="{96E9AB54-7AD3-4119-ADCD-16F4E46C927B}" type="presParOf" srcId="{F023B46F-A80B-4AEC-99C9-98F1007CB446}" destId="{A3F7492D-62DC-416C-8520-970B8D04F5EF}" srcOrd="0" destOrd="0" presId="urn:microsoft.com/office/officeart/2016/7/layout/BasicLinearProcessNumbered"/>
    <dgm:cxn modelId="{CEB8760F-2D65-46B8-9FCF-FDA9DA00082D}" type="presParOf" srcId="{F023B46F-A80B-4AEC-99C9-98F1007CB446}" destId="{2EBF795D-58CE-4CA4-BC82-9E518C1AC4AF}" srcOrd="1" destOrd="0" presId="urn:microsoft.com/office/officeart/2016/7/layout/BasicLinearProcessNumbered"/>
    <dgm:cxn modelId="{4B4A85E6-D590-40C3-AD0A-1BE4F17D2EEF}" type="presParOf" srcId="{F023B46F-A80B-4AEC-99C9-98F1007CB446}" destId="{3EE3FA64-B646-4B70-A8C2-E660C11F8570}" srcOrd="2" destOrd="0" presId="urn:microsoft.com/office/officeart/2016/7/layout/BasicLinearProcessNumbered"/>
    <dgm:cxn modelId="{348433BF-742B-40EB-BC58-3E03192D9D44}" type="presParOf" srcId="{F023B46F-A80B-4AEC-99C9-98F1007CB446}" destId="{470FF7D9-A23C-4ED0-B02B-C122B29A651A}" srcOrd="3" destOrd="0" presId="urn:microsoft.com/office/officeart/2016/7/layout/BasicLinearProcessNumbered"/>
    <dgm:cxn modelId="{7D895597-7761-4E05-80AF-634C325563AA}" type="presParOf" srcId="{40E9F7A7-E671-41D7-9BB4-FA2F2ED9FF23}" destId="{6CA7FCE2-2AAF-4238-9855-E3EE012AEE71}" srcOrd="5" destOrd="0" presId="urn:microsoft.com/office/officeart/2016/7/layout/BasicLinearProcessNumbered"/>
    <dgm:cxn modelId="{2C1C1DF7-F9F5-4967-A183-EA4B1AF2C128}" type="presParOf" srcId="{40E9F7A7-E671-41D7-9BB4-FA2F2ED9FF23}" destId="{B14A6B83-8EAD-4FD3-A30C-A72E028A5BF8}" srcOrd="6" destOrd="0" presId="urn:microsoft.com/office/officeart/2016/7/layout/BasicLinearProcessNumbered"/>
    <dgm:cxn modelId="{5F81343F-88C1-42BD-8441-9B8C81F67458}" type="presParOf" srcId="{B14A6B83-8EAD-4FD3-A30C-A72E028A5BF8}" destId="{4D5B266C-B2DF-4DE1-83FB-C22B2BB55D21}" srcOrd="0" destOrd="0" presId="urn:microsoft.com/office/officeart/2016/7/layout/BasicLinearProcessNumbered"/>
    <dgm:cxn modelId="{105A01CF-2479-4AF0-949C-4C929818248B}" type="presParOf" srcId="{B14A6B83-8EAD-4FD3-A30C-A72E028A5BF8}" destId="{792B2631-C29A-41E1-9DEB-587A6B3F2A7D}" srcOrd="1" destOrd="0" presId="urn:microsoft.com/office/officeart/2016/7/layout/BasicLinearProcessNumbered"/>
    <dgm:cxn modelId="{3F607B3B-CD2C-461A-8996-480178715202}" type="presParOf" srcId="{B14A6B83-8EAD-4FD3-A30C-A72E028A5BF8}" destId="{F56FC2AC-C63A-41F0-9A98-8D949DD1952C}" srcOrd="2" destOrd="0" presId="urn:microsoft.com/office/officeart/2016/7/layout/BasicLinearProcessNumbered"/>
    <dgm:cxn modelId="{109BF736-6481-4EC9-9DCF-B85DBE86D968}" type="presParOf" srcId="{B14A6B83-8EAD-4FD3-A30C-A72E028A5BF8}" destId="{D380A42A-060A-4649-9718-31CF94B8F69D}" srcOrd="3" destOrd="0" presId="urn:microsoft.com/office/officeart/2016/7/layout/BasicLinearProcessNumbered"/>
    <dgm:cxn modelId="{504D6B3E-AE14-4631-89CF-2DA596AD5D57}" type="presParOf" srcId="{40E9F7A7-E671-41D7-9BB4-FA2F2ED9FF23}" destId="{C4DD472D-880F-4BF1-93E3-47804C7E32BC}" srcOrd="7" destOrd="0" presId="urn:microsoft.com/office/officeart/2016/7/layout/BasicLinearProcessNumbered"/>
    <dgm:cxn modelId="{7D2C9B39-0E3F-4E04-9C55-7F7253E6CE51}" type="presParOf" srcId="{40E9F7A7-E671-41D7-9BB4-FA2F2ED9FF23}" destId="{F37437DB-A319-4282-8BD0-A6FF7EC7D158}" srcOrd="8" destOrd="0" presId="urn:microsoft.com/office/officeart/2016/7/layout/BasicLinearProcessNumbered"/>
    <dgm:cxn modelId="{E1ECFD93-A6DD-49ED-BCEE-A244A8733477}" type="presParOf" srcId="{F37437DB-A319-4282-8BD0-A6FF7EC7D158}" destId="{753B3880-78E4-4E94-B849-4144EAF8403E}" srcOrd="0" destOrd="0" presId="urn:microsoft.com/office/officeart/2016/7/layout/BasicLinearProcessNumbered"/>
    <dgm:cxn modelId="{01A74C3E-E475-45F6-8EF5-177E25C06B7B}" type="presParOf" srcId="{F37437DB-A319-4282-8BD0-A6FF7EC7D158}" destId="{F742626C-0226-4DA3-BB89-DF62D5FB1D41}" srcOrd="1" destOrd="0" presId="urn:microsoft.com/office/officeart/2016/7/layout/BasicLinearProcessNumbered"/>
    <dgm:cxn modelId="{943B6003-F83E-4E01-BBC9-DE4B1E981A0D}" type="presParOf" srcId="{F37437DB-A319-4282-8BD0-A6FF7EC7D158}" destId="{361ACCA8-71A7-4C80-9C33-0CF2FAA7364F}" srcOrd="2" destOrd="0" presId="urn:microsoft.com/office/officeart/2016/7/layout/BasicLinearProcessNumbered"/>
    <dgm:cxn modelId="{8DE4CE18-93BE-462C-A40A-F1A8F6F69678}" type="presParOf" srcId="{F37437DB-A319-4282-8BD0-A6FF7EC7D158}" destId="{220493FB-776E-4CB1-909E-C4D2669E65AF}" srcOrd="3" destOrd="0" presId="urn:microsoft.com/office/officeart/2016/7/layout/BasicLinearProcessNumbered"/>
    <dgm:cxn modelId="{A5CDB541-61C2-48B9-B9AA-EFB104EEE9BE}" type="presParOf" srcId="{40E9F7A7-E671-41D7-9BB4-FA2F2ED9FF23}" destId="{A73DBA34-41C8-416F-938E-9F01D7F5A52E}" srcOrd="9" destOrd="0" presId="urn:microsoft.com/office/officeart/2016/7/layout/BasicLinearProcessNumbered"/>
    <dgm:cxn modelId="{359EDDA3-79BC-4802-AB3C-F6F37A906AA0}" type="presParOf" srcId="{40E9F7A7-E671-41D7-9BB4-FA2F2ED9FF23}" destId="{E7DBA273-2985-43C3-8F58-F4FC8E13DCCE}" srcOrd="10" destOrd="0" presId="urn:microsoft.com/office/officeart/2016/7/layout/BasicLinearProcessNumbered"/>
    <dgm:cxn modelId="{B519EBD7-7670-4FFF-91F3-8A4B8C418FB4}" type="presParOf" srcId="{E7DBA273-2985-43C3-8F58-F4FC8E13DCCE}" destId="{5DF1BFCC-6151-4542-89E6-ACA8AC592739}" srcOrd="0" destOrd="0" presId="urn:microsoft.com/office/officeart/2016/7/layout/BasicLinearProcessNumbered"/>
    <dgm:cxn modelId="{A2B29775-4B64-41F6-A3E4-3C5F551FCE3D}" type="presParOf" srcId="{E7DBA273-2985-43C3-8F58-F4FC8E13DCCE}" destId="{7A6B4669-8211-484A-AF58-A1E01C168E4C}" srcOrd="1" destOrd="0" presId="urn:microsoft.com/office/officeart/2016/7/layout/BasicLinearProcessNumbered"/>
    <dgm:cxn modelId="{4DB0077A-2B45-4891-AC60-E094472E67D0}" type="presParOf" srcId="{E7DBA273-2985-43C3-8F58-F4FC8E13DCCE}" destId="{D9A8202E-4108-4900-A1CD-3DC53A1FDC36}" srcOrd="2" destOrd="0" presId="urn:microsoft.com/office/officeart/2016/7/layout/BasicLinearProcessNumbered"/>
    <dgm:cxn modelId="{DF69675C-4D1B-48BD-8359-263BFB01CB59}" type="presParOf" srcId="{E7DBA273-2985-43C3-8F58-F4FC8E13DCCE}" destId="{AFDEDF30-BB10-42DA-AC9C-38F12E772481}" srcOrd="3" destOrd="0" presId="urn:microsoft.com/office/officeart/2016/7/layout/BasicLinearProcessNumbered"/>
    <dgm:cxn modelId="{DFF43270-D176-4490-8475-0AFC4E0345D4}" type="presParOf" srcId="{40E9F7A7-E671-41D7-9BB4-FA2F2ED9FF23}" destId="{BF9BDAC1-C1CE-4ED9-AEB8-893E6E7F3F8C}" srcOrd="11" destOrd="0" presId="urn:microsoft.com/office/officeart/2016/7/layout/BasicLinearProcessNumbered"/>
    <dgm:cxn modelId="{6162BD89-388E-4CA7-ABD0-29798A307EF8}" type="presParOf" srcId="{40E9F7A7-E671-41D7-9BB4-FA2F2ED9FF23}" destId="{BBAEBFE9-E5A2-4D11-958D-407320248EE7}" srcOrd="12" destOrd="0" presId="urn:microsoft.com/office/officeart/2016/7/layout/BasicLinearProcessNumbered"/>
    <dgm:cxn modelId="{78B11786-EEC9-4E17-B125-981012631D66}" type="presParOf" srcId="{BBAEBFE9-E5A2-4D11-958D-407320248EE7}" destId="{2C77FA05-FCDC-4E6D-A5B8-AA72CAEDC573}" srcOrd="0" destOrd="0" presId="urn:microsoft.com/office/officeart/2016/7/layout/BasicLinearProcessNumbered"/>
    <dgm:cxn modelId="{BE503AA6-FC35-42DD-8631-CF61886E74B5}" type="presParOf" srcId="{BBAEBFE9-E5A2-4D11-958D-407320248EE7}" destId="{9245063C-D27C-4E53-B972-5CB7F4039F7A}" srcOrd="1" destOrd="0" presId="urn:microsoft.com/office/officeart/2016/7/layout/BasicLinearProcessNumbered"/>
    <dgm:cxn modelId="{57BF3470-42E6-420A-B42B-1D59E3F855C4}" type="presParOf" srcId="{BBAEBFE9-E5A2-4D11-958D-407320248EE7}" destId="{B94D7E37-28A7-41DE-9C56-A54D53CBC826}" srcOrd="2" destOrd="0" presId="urn:microsoft.com/office/officeart/2016/7/layout/BasicLinearProcessNumbered"/>
    <dgm:cxn modelId="{B9E0E077-87D8-4687-B635-AF38BBD7D200}" type="presParOf" srcId="{BBAEBFE9-E5A2-4D11-958D-407320248EE7}" destId="{029F935C-08AD-495E-90D6-B0FF33CC7A8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DCB46-B3BD-432D-AD34-B55E93CC49E3}">
      <dsp:nvSpPr>
        <dsp:cNvPr id="0" name=""/>
        <dsp:cNvSpPr/>
      </dsp:nvSpPr>
      <dsp:spPr>
        <a:xfrm>
          <a:off x="5102" y="52038"/>
          <a:ext cx="2320225" cy="99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latin typeface="Arial" panose="020B0604020202020204"/>
            </a:rPr>
            <a:t>Previous communities </a:t>
          </a:r>
          <a:endParaRPr lang="en-US" sz="1600" b="1" kern="1200">
            <a:solidFill>
              <a:schemeClr val="tx1"/>
            </a:solidFill>
          </a:endParaRPr>
        </a:p>
      </dsp:txBody>
      <dsp:txXfrm>
        <a:off x="5102" y="52038"/>
        <a:ext cx="2320225" cy="661635"/>
      </dsp:txXfrm>
    </dsp:sp>
    <dsp:sp modelId="{D886E167-E967-4265-B567-D31CB5349CFB}">
      <dsp:nvSpPr>
        <dsp:cNvPr id="0" name=""/>
        <dsp:cNvSpPr/>
      </dsp:nvSpPr>
      <dsp:spPr>
        <a:xfrm>
          <a:off x="480329" y="713673"/>
          <a:ext cx="2320225" cy="3553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panose="020B0604020202020204"/>
            </a:rPr>
            <a:t>Range of communities including Specialist Sections, regions, networks and forums</a:t>
          </a:r>
          <a:endParaRPr lang="en-US" sz="1500" kern="1200"/>
        </a:p>
        <a:p>
          <a:pPr marL="114300" lvl="1" indent="-114300" algn="l" defTabSz="666750" rtl="0">
            <a:lnSpc>
              <a:spcPct val="90000"/>
            </a:lnSpc>
            <a:spcBef>
              <a:spcPct val="0"/>
            </a:spcBef>
            <a:spcAft>
              <a:spcPct val="15000"/>
            </a:spcAft>
            <a:buChar char="•"/>
          </a:pPr>
          <a:r>
            <a:rPr lang="en-US" sz="1500" kern="1200">
              <a:latin typeface="Arial" panose="020B0604020202020204"/>
            </a:rPr>
            <a:t>Some managed by volunteers through formal committees</a:t>
          </a:r>
          <a:endParaRPr lang="en-US" sz="1500" kern="1200"/>
        </a:p>
        <a:p>
          <a:pPr marL="114300" lvl="1" indent="-114300" algn="l" defTabSz="666750" rtl="0">
            <a:lnSpc>
              <a:spcPct val="90000"/>
            </a:lnSpc>
            <a:spcBef>
              <a:spcPct val="0"/>
            </a:spcBef>
            <a:spcAft>
              <a:spcPct val="15000"/>
            </a:spcAft>
            <a:buChar char="•"/>
          </a:pPr>
          <a:r>
            <a:rPr lang="en-US" sz="1500" kern="1200">
              <a:latin typeface="Arial" panose="020B0604020202020204"/>
            </a:rPr>
            <a:t>Specialist Sections required additional subscriptions for members to join –20% uptake </a:t>
          </a:r>
        </a:p>
      </dsp:txBody>
      <dsp:txXfrm>
        <a:off x="548286" y="781630"/>
        <a:ext cx="2184311" cy="3417961"/>
      </dsp:txXfrm>
    </dsp:sp>
    <dsp:sp modelId="{549E349D-83AA-4351-AF7F-B6FD4490C5BB}">
      <dsp:nvSpPr>
        <dsp:cNvPr id="0" name=""/>
        <dsp:cNvSpPr/>
      </dsp:nvSpPr>
      <dsp:spPr>
        <a:xfrm>
          <a:off x="2677066" y="94021"/>
          <a:ext cx="745684" cy="577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677066" y="209555"/>
        <a:ext cx="572383" cy="346601"/>
      </dsp:txXfrm>
    </dsp:sp>
    <dsp:sp modelId="{4DA736CF-7834-402C-BFDC-1E1965E67687}">
      <dsp:nvSpPr>
        <dsp:cNvPr id="0" name=""/>
        <dsp:cNvSpPr/>
      </dsp:nvSpPr>
      <dsp:spPr>
        <a:xfrm>
          <a:off x="3732279" y="52038"/>
          <a:ext cx="2320225" cy="99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latin typeface="Arial" panose="020B0604020202020204"/>
            </a:rPr>
            <a:t>Reimagining Communities</a:t>
          </a:r>
        </a:p>
      </dsp:txBody>
      <dsp:txXfrm>
        <a:off x="3732279" y="52038"/>
        <a:ext cx="2320225" cy="661635"/>
      </dsp:txXfrm>
    </dsp:sp>
    <dsp:sp modelId="{0B361252-A03A-4562-89CC-96BBEF344E02}">
      <dsp:nvSpPr>
        <dsp:cNvPr id="0" name=""/>
        <dsp:cNvSpPr/>
      </dsp:nvSpPr>
      <dsp:spPr>
        <a:xfrm>
          <a:off x="4207506" y="713673"/>
          <a:ext cx="2320225" cy="3553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u="none" kern="1200"/>
            <a:t>Opportunity to promote better learning and development aligned to CPD for members</a:t>
          </a:r>
          <a:endParaRPr lang="en-US" sz="1500" b="0" i="0" kern="1200"/>
        </a:p>
        <a:p>
          <a:pPr marL="114300" lvl="1" indent="-114300" algn="l" defTabSz="666750">
            <a:lnSpc>
              <a:spcPct val="90000"/>
            </a:lnSpc>
            <a:spcBef>
              <a:spcPct val="0"/>
            </a:spcBef>
            <a:spcAft>
              <a:spcPct val="15000"/>
            </a:spcAft>
            <a:buFont typeface="Arial" panose="020B0604020202020204" pitchFamily="34" charset="0"/>
            <a:buChar char="•"/>
          </a:pPr>
          <a:r>
            <a:rPr lang="en-US" sz="1500" b="0" i="0" u="none" kern="1200"/>
            <a:t>New volunteer strategy </a:t>
          </a:r>
          <a:endParaRPr lang="en-US" sz="1500" b="0" i="0" kern="1200"/>
        </a:p>
        <a:p>
          <a:pPr marL="114300" lvl="1" indent="-114300" algn="l" defTabSz="666750" rtl="0">
            <a:lnSpc>
              <a:spcPct val="90000"/>
            </a:lnSpc>
            <a:spcBef>
              <a:spcPct val="0"/>
            </a:spcBef>
            <a:spcAft>
              <a:spcPct val="15000"/>
            </a:spcAft>
            <a:buFont typeface="Arial" panose="020B0604020202020204" pitchFamily="34" charset="0"/>
            <a:buChar char="•"/>
          </a:pPr>
          <a:r>
            <a:rPr lang="en-US" sz="1500" b="0" i="0" kern="1200">
              <a:latin typeface="Arial" panose="020B0604020202020204"/>
            </a:rPr>
            <a:t>Working with </a:t>
          </a:r>
          <a:r>
            <a:rPr lang="en-US" sz="1500" b="0" i="0" kern="1200"/>
            <a:t> members, volunteers and Specialist Sections and Regions</a:t>
          </a:r>
          <a:r>
            <a:rPr lang="en-US" sz="1500" b="0" i="0" kern="1200">
              <a:latin typeface="Arial" panose="020B0604020202020204"/>
            </a:rPr>
            <a:t>.</a:t>
          </a:r>
          <a:r>
            <a:rPr lang="en-US" sz="1500" b="0" i="0" kern="1200"/>
            <a:t> </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Over 800 members participated in test and learn of RCOT Communities platform</a:t>
          </a:r>
        </a:p>
      </dsp:txBody>
      <dsp:txXfrm>
        <a:off x="4275463" y="781630"/>
        <a:ext cx="2184311" cy="3417961"/>
      </dsp:txXfrm>
    </dsp:sp>
    <dsp:sp modelId="{E2BA3A8B-3765-4FB4-B307-3DA7F8379400}">
      <dsp:nvSpPr>
        <dsp:cNvPr id="0" name=""/>
        <dsp:cNvSpPr/>
      </dsp:nvSpPr>
      <dsp:spPr>
        <a:xfrm>
          <a:off x="6404243" y="94021"/>
          <a:ext cx="745684" cy="577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404243" y="209555"/>
        <a:ext cx="572383" cy="346601"/>
      </dsp:txXfrm>
    </dsp:sp>
    <dsp:sp modelId="{4C0B47CC-A781-4605-A1B7-EC84369CAB6C}">
      <dsp:nvSpPr>
        <dsp:cNvPr id="0" name=""/>
        <dsp:cNvSpPr/>
      </dsp:nvSpPr>
      <dsp:spPr>
        <a:xfrm>
          <a:off x="7459456" y="52038"/>
          <a:ext cx="2320225" cy="99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latin typeface="Arial" panose="020B0604020202020204"/>
            </a:rPr>
            <a:t>RCOT Communities</a:t>
          </a:r>
        </a:p>
      </dsp:txBody>
      <dsp:txXfrm>
        <a:off x="7459456" y="52038"/>
        <a:ext cx="2320225" cy="661635"/>
      </dsp:txXfrm>
    </dsp:sp>
    <dsp:sp modelId="{2E2144F0-A44B-4CCC-BD92-2C4B7C5768F9}">
      <dsp:nvSpPr>
        <dsp:cNvPr id="0" name=""/>
        <dsp:cNvSpPr/>
      </dsp:nvSpPr>
      <dsp:spPr>
        <a:xfrm>
          <a:off x="7934683" y="713673"/>
          <a:ext cx="2320225" cy="3553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panose="020B0604020202020204"/>
            </a:rPr>
            <a:t>New Communities model based on practice, regional and professional networks hosted on RCOT Communities</a:t>
          </a:r>
        </a:p>
        <a:p>
          <a:pPr marL="57150" lvl="1" indent="0" algn="l" defTabSz="355600" rtl="0">
            <a:lnSpc>
              <a:spcPct val="90000"/>
            </a:lnSpc>
            <a:spcBef>
              <a:spcPct val="0"/>
            </a:spcBef>
            <a:spcAft>
              <a:spcPct val="15000"/>
            </a:spcAft>
            <a:buChar char="•"/>
          </a:pPr>
          <a:r>
            <a:rPr lang="en-US" sz="1500" kern="1200">
              <a:latin typeface="Arial" panose="020B0604020202020204"/>
            </a:rPr>
            <a:t>More inclusive and accessible for all members irrespective of career stage</a:t>
          </a:r>
          <a:endParaRPr lang="en-US" sz="1500" kern="1200"/>
        </a:p>
        <a:p>
          <a:pPr marL="57150" lvl="1" indent="0" algn="l" defTabSz="355600" rtl="0">
            <a:lnSpc>
              <a:spcPct val="90000"/>
            </a:lnSpc>
            <a:spcBef>
              <a:spcPct val="0"/>
            </a:spcBef>
            <a:spcAft>
              <a:spcPct val="15000"/>
            </a:spcAft>
            <a:buChar char="•"/>
          </a:pPr>
          <a:r>
            <a:rPr lang="en-US" sz="1500" kern="1200"/>
            <a:t>No more financial barriers - access included in your membership</a:t>
          </a:r>
        </a:p>
        <a:p>
          <a:pPr marL="57150" lvl="1" indent="0" algn="l" defTabSz="355600" rtl="0">
            <a:lnSpc>
              <a:spcPct val="90000"/>
            </a:lnSpc>
            <a:spcBef>
              <a:spcPct val="0"/>
            </a:spcBef>
            <a:spcAft>
              <a:spcPct val="15000"/>
            </a:spcAft>
            <a:buChar char="•"/>
          </a:pPr>
          <a:endParaRPr lang="en-US" sz="1500" kern="1200"/>
        </a:p>
      </dsp:txBody>
      <dsp:txXfrm>
        <a:off x="8002640" y="781630"/>
        <a:ext cx="2184311" cy="3417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3BE5-DE9E-49FE-973A-D61E35D8CF5A}">
      <dsp:nvSpPr>
        <dsp:cNvPr id="0" name=""/>
        <dsp:cNvSpPr/>
      </dsp:nvSpPr>
      <dsp:spPr>
        <a:xfrm>
          <a:off x="3506"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Eastern</a:t>
          </a:r>
          <a:endParaRPr lang="en-US" sz="2700" kern="1200">
            <a:solidFill>
              <a:schemeClr val="tx1"/>
            </a:solidFill>
          </a:endParaRPr>
        </a:p>
      </dsp:txBody>
      <dsp:txXfrm>
        <a:off x="3506" y="261090"/>
        <a:ext cx="1898703" cy="1139222"/>
      </dsp:txXfrm>
    </dsp:sp>
    <dsp:sp modelId="{D2F2FD2C-754C-4C6F-9F73-8E0A5DF48ED0}">
      <dsp:nvSpPr>
        <dsp:cNvPr id="0" name=""/>
        <dsp:cNvSpPr/>
      </dsp:nvSpPr>
      <dsp:spPr>
        <a:xfrm>
          <a:off x="2092080"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London</a:t>
          </a:r>
          <a:endParaRPr lang="en-US" sz="2700" kern="1200">
            <a:solidFill>
              <a:schemeClr val="tx1"/>
            </a:solidFill>
          </a:endParaRPr>
        </a:p>
      </dsp:txBody>
      <dsp:txXfrm>
        <a:off x="2092080" y="261090"/>
        <a:ext cx="1898703" cy="1139222"/>
      </dsp:txXfrm>
    </dsp:sp>
    <dsp:sp modelId="{5F75A96E-C114-45F4-83F5-920AB6C461B0}">
      <dsp:nvSpPr>
        <dsp:cNvPr id="0" name=""/>
        <dsp:cNvSpPr/>
      </dsp:nvSpPr>
      <dsp:spPr>
        <a:xfrm>
          <a:off x="4180654"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North West</a:t>
          </a:r>
          <a:endParaRPr lang="en-US" sz="2700" kern="1200">
            <a:solidFill>
              <a:schemeClr val="tx1"/>
            </a:solidFill>
          </a:endParaRPr>
        </a:p>
      </dsp:txBody>
      <dsp:txXfrm>
        <a:off x="4180654" y="261090"/>
        <a:ext cx="1898703" cy="1139222"/>
      </dsp:txXfrm>
    </dsp:sp>
    <dsp:sp modelId="{BB5F7597-965B-499C-8E18-A7ED37CE6FF7}">
      <dsp:nvSpPr>
        <dsp:cNvPr id="0" name=""/>
        <dsp:cNvSpPr/>
      </dsp:nvSpPr>
      <dsp:spPr>
        <a:xfrm>
          <a:off x="6269228"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Northern &amp; Yorkshire</a:t>
          </a:r>
          <a:endParaRPr lang="en-US" sz="2700" kern="1200">
            <a:solidFill>
              <a:schemeClr val="tx1"/>
            </a:solidFill>
          </a:endParaRPr>
        </a:p>
      </dsp:txBody>
      <dsp:txXfrm>
        <a:off x="6269228" y="261090"/>
        <a:ext cx="1898703" cy="1139222"/>
      </dsp:txXfrm>
    </dsp:sp>
    <dsp:sp modelId="{295AC7DF-70BD-4CA4-B1CE-8FFB8229B657}">
      <dsp:nvSpPr>
        <dsp:cNvPr id="0" name=""/>
        <dsp:cNvSpPr/>
      </dsp:nvSpPr>
      <dsp:spPr>
        <a:xfrm>
          <a:off x="8357802"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Northern Ireland</a:t>
          </a:r>
          <a:endParaRPr lang="en-US" sz="2700" kern="1200">
            <a:solidFill>
              <a:schemeClr val="tx1"/>
            </a:solidFill>
          </a:endParaRPr>
        </a:p>
      </dsp:txBody>
      <dsp:txXfrm>
        <a:off x="8357802" y="261090"/>
        <a:ext cx="1898703" cy="1139222"/>
      </dsp:txXfrm>
    </dsp:sp>
    <dsp:sp modelId="{3BE17085-BFE3-41A6-83BF-244D2329BF07}">
      <dsp:nvSpPr>
        <dsp:cNvPr id="0" name=""/>
        <dsp:cNvSpPr/>
      </dsp:nvSpPr>
      <dsp:spPr>
        <a:xfrm>
          <a:off x="3506"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Scottish Eastern</a:t>
          </a:r>
          <a:endParaRPr lang="en-US" sz="2700" kern="1200">
            <a:solidFill>
              <a:schemeClr val="tx1"/>
            </a:solidFill>
          </a:endParaRPr>
        </a:p>
      </dsp:txBody>
      <dsp:txXfrm>
        <a:off x="3506" y="1590182"/>
        <a:ext cx="1898703" cy="1139222"/>
      </dsp:txXfrm>
    </dsp:sp>
    <dsp:sp modelId="{D861FD0D-9990-495C-93F0-B84E28C51428}">
      <dsp:nvSpPr>
        <dsp:cNvPr id="0" name=""/>
        <dsp:cNvSpPr/>
      </dsp:nvSpPr>
      <dsp:spPr>
        <a:xfrm>
          <a:off x="2092080"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Scottish Northern</a:t>
          </a:r>
          <a:endParaRPr lang="en-US" sz="2700" kern="1200">
            <a:solidFill>
              <a:schemeClr val="tx1"/>
            </a:solidFill>
          </a:endParaRPr>
        </a:p>
      </dsp:txBody>
      <dsp:txXfrm>
        <a:off x="2092080" y="1590182"/>
        <a:ext cx="1898703" cy="1139222"/>
      </dsp:txXfrm>
    </dsp:sp>
    <dsp:sp modelId="{879A6375-CD10-4BC8-A1C7-394452220837}">
      <dsp:nvSpPr>
        <dsp:cNvPr id="0" name=""/>
        <dsp:cNvSpPr/>
      </dsp:nvSpPr>
      <dsp:spPr>
        <a:xfrm>
          <a:off x="4180654"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Scottish Western</a:t>
          </a:r>
          <a:endParaRPr lang="en-US" sz="2700" kern="1200">
            <a:solidFill>
              <a:schemeClr val="tx1"/>
            </a:solidFill>
          </a:endParaRPr>
        </a:p>
      </dsp:txBody>
      <dsp:txXfrm>
        <a:off x="4180654" y="1590182"/>
        <a:ext cx="1898703" cy="1139222"/>
      </dsp:txXfrm>
    </dsp:sp>
    <dsp:sp modelId="{3D977076-D60B-4D19-A799-19B381427887}">
      <dsp:nvSpPr>
        <dsp:cNvPr id="0" name=""/>
        <dsp:cNvSpPr/>
      </dsp:nvSpPr>
      <dsp:spPr>
        <a:xfrm>
          <a:off x="6269228"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South East</a:t>
          </a:r>
          <a:endParaRPr lang="en-US" sz="2700" kern="1200">
            <a:solidFill>
              <a:schemeClr val="tx1"/>
            </a:solidFill>
          </a:endParaRPr>
        </a:p>
      </dsp:txBody>
      <dsp:txXfrm>
        <a:off x="6269228" y="1590182"/>
        <a:ext cx="1898703" cy="1139222"/>
      </dsp:txXfrm>
    </dsp:sp>
    <dsp:sp modelId="{F9B4FDA3-2083-41D7-89A5-83E95E77517A}">
      <dsp:nvSpPr>
        <dsp:cNvPr id="0" name=""/>
        <dsp:cNvSpPr/>
      </dsp:nvSpPr>
      <dsp:spPr>
        <a:xfrm>
          <a:off x="8357802"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South West</a:t>
          </a:r>
          <a:endParaRPr lang="en-US" sz="2700" kern="1200">
            <a:solidFill>
              <a:schemeClr val="tx1"/>
            </a:solidFill>
          </a:endParaRPr>
        </a:p>
      </dsp:txBody>
      <dsp:txXfrm>
        <a:off x="8357802" y="1590182"/>
        <a:ext cx="1898703" cy="1139222"/>
      </dsp:txXfrm>
    </dsp:sp>
    <dsp:sp modelId="{CD514D97-3C1C-45B3-B3F5-B891A8FB2B6A}">
      <dsp:nvSpPr>
        <dsp:cNvPr id="0" name=""/>
        <dsp:cNvSpPr/>
      </dsp:nvSpPr>
      <dsp:spPr>
        <a:xfrm>
          <a:off x="2092080"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Trent</a:t>
          </a:r>
          <a:endParaRPr lang="en-US" sz="2700" kern="1200">
            <a:solidFill>
              <a:schemeClr val="tx1"/>
            </a:solidFill>
          </a:endParaRPr>
        </a:p>
      </dsp:txBody>
      <dsp:txXfrm>
        <a:off x="2092080" y="2919275"/>
        <a:ext cx="1898703" cy="1139222"/>
      </dsp:txXfrm>
    </dsp:sp>
    <dsp:sp modelId="{0009153C-7DB2-4B53-895E-10BED6DBDE4E}">
      <dsp:nvSpPr>
        <dsp:cNvPr id="0" name=""/>
        <dsp:cNvSpPr/>
      </dsp:nvSpPr>
      <dsp:spPr>
        <a:xfrm>
          <a:off x="4180654"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Wales (Cymru)</a:t>
          </a:r>
          <a:endParaRPr lang="en-US" sz="2700" kern="1200">
            <a:solidFill>
              <a:schemeClr val="tx1"/>
            </a:solidFill>
          </a:endParaRPr>
        </a:p>
      </dsp:txBody>
      <dsp:txXfrm>
        <a:off x="4180654" y="2919275"/>
        <a:ext cx="1898703" cy="1139222"/>
      </dsp:txXfrm>
    </dsp:sp>
    <dsp:sp modelId="{26E672ED-1663-42DA-9707-140063C16DD1}">
      <dsp:nvSpPr>
        <dsp:cNvPr id="0" name=""/>
        <dsp:cNvSpPr/>
      </dsp:nvSpPr>
      <dsp:spPr>
        <a:xfrm>
          <a:off x="6269228"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West Midlands</a:t>
          </a:r>
          <a:endParaRPr lang="en-US" sz="2700" kern="1200">
            <a:solidFill>
              <a:schemeClr val="tx1"/>
            </a:solidFill>
          </a:endParaRPr>
        </a:p>
      </dsp:txBody>
      <dsp:txXfrm>
        <a:off x="6269228" y="2919275"/>
        <a:ext cx="1898703" cy="1139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3BE5-DE9E-49FE-973A-D61E35D8CF5A}">
      <dsp:nvSpPr>
        <dsp:cNvPr id="0" name=""/>
        <dsp:cNvSpPr/>
      </dsp:nvSpPr>
      <dsp:spPr>
        <a:xfrm>
          <a:off x="3506"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Acute and emergency care </a:t>
          </a:r>
          <a:endParaRPr lang="en-US" sz="2200" kern="1200">
            <a:solidFill>
              <a:schemeClr val="tx1"/>
            </a:solidFill>
          </a:endParaRPr>
        </a:p>
      </dsp:txBody>
      <dsp:txXfrm>
        <a:off x="3506" y="261090"/>
        <a:ext cx="1898703" cy="1139222"/>
      </dsp:txXfrm>
    </dsp:sp>
    <dsp:sp modelId="{D2F2FD2C-754C-4C6F-9F73-8E0A5DF48ED0}">
      <dsp:nvSpPr>
        <dsp:cNvPr id="0" name=""/>
        <dsp:cNvSpPr/>
      </dsp:nvSpPr>
      <dsp:spPr>
        <a:xfrm>
          <a:off x="2092080"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Healthy ageing </a:t>
          </a:r>
          <a:endParaRPr lang="en-US" sz="2200" kern="1200">
            <a:solidFill>
              <a:schemeClr val="tx1"/>
            </a:solidFill>
          </a:endParaRPr>
        </a:p>
      </dsp:txBody>
      <dsp:txXfrm>
        <a:off x="2092080" y="261090"/>
        <a:ext cx="1898703" cy="1139222"/>
      </dsp:txXfrm>
    </dsp:sp>
    <dsp:sp modelId="{5F75A96E-C114-45F4-83F5-920AB6C461B0}">
      <dsp:nvSpPr>
        <dsp:cNvPr id="0" name=""/>
        <dsp:cNvSpPr/>
      </dsp:nvSpPr>
      <dsp:spPr>
        <a:xfrm>
          <a:off x="4180654"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Children, young people and families </a:t>
          </a:r>
          <a:endParaRPr lang="en-US" sz="2200" kern="1200">
            <a:solidFill>
              <a:schemeClr val="tx1"/>
            </a:solidFill>
          </a:endParaRPr>
        </a:p>
      </dsp:txBody>
      <dsp:txXfrm>
        <a:off x="4180654" y="261090"/>
        <a:ext cx="1898703" cy="1139222"/>
      </dsp:txXfrm>
    </dsp:sp>
    <dsp:sp modelId="{BB5F7597-965B-499C-8E18-A7ED37CE6FF7}">
      <dsp:nvSpPr>
        <dsp:cNvPr id="0" name=""/>
        <dsp:cNvSpPr/>
      </dsp:nvSpPr>
      <dsp:spPr>
        <a:xfrm>
          <a:off x="6269228"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Dementia care </a:t>
          </a:r>
          <a:endParaRPr lang="en-US" sz="2200" kern="1200">
            <a:solidFill>
              <a:schemeClr val="tx1"/>
            </a:solidFill>
          </a:endParaRPr>
        </a:p>
      </dsp:txBody>
      <dsp:txXfrm>
        <a:off x="6269228" y="261090"/>
        <a:ext cx="1898703" cy="1139222"/>
      </dsp:txXfrm>
    </dsp:sp>
    <dsp:sp modelId="{295AC7DF-70BD-4CA4-B1CE-8FFB8229B657}">
      <dsp:nvSpPr>
        <dsp:cNvPr id="0" name=""/>
        <dsp:cNvSpPr/>
      </dsp:nvSpPr>
      <dsp:spPr>
        <a:xfrm>
          <a:off x="8357802"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Frailty </a:t>
          </a:r>
          <a:endParaRPr lang="en-US" sz="2200" kern="1200">
            <a:solidFill>
              <a:schemeClr val="tx1"/>
            </a:solidFill>
          </a:endParaRPr>
        </a:p>
      </dsp:txBody>
      <dsp:txXfrm>
        <a:off x="8357802" y="261090"/>
        <a:ext cx="1898703" cy="1139222"/>
      </dsp:txXfrm>
    </dsp:sp>
    <dsp:sp modelId="{3BE17085-BFE3-41A6-83BF-244D2329BF07}">
      <dsp:nvSpPr>
        <dsp:cNvPr id="0" name=""/>
        <dsp:cNvSpPr/>
      </dsp:nvSpPr>
      <dsp:spPr>
        <a:xfrm>
          <a:off x="3506"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Health and work </a:t>
          </a:r>
          <a:endParaRPr lang="en-US" sz="2200" kern="1200">
            <a:solidFill>
              <a:schemeClr val="tx1"/>
            </a:solidFill>
          </a:endParaRPr>
        </a:p>
      </dsp:txBody>
      <dsp:txXfrm>
        <a:off x="3506" y="1590182"/>
        <a:ext cx="1898703" cy="1139222"/>
      </dsp:txXfrm>
    </dsp:sp>
    <dsp:sp modelId="{D861FD0D-9990-495C-93F0-B84E28C51428}">
      <dsp:nvSpPr>
        <dsp:cNvPr id="0" name=""/>
        <dsp:cNvSpPr/>
      </dsp:nvSpPr>
      <dsp:spPr>
        <a:xfrm>
          <a:off x="2092080"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Inclusive built environments </a:t>
          </a:r>
          <a:endParaRPr lang="en-US" sz="2200" kern="1200">
            <a:solidFill>
              <a:schemeClr val="tx1"/>
            </a:solidFill>
          </a:endParaRPr>
        </a:p>
      </dsp:txBody>
      <dsp:txXfrm>
        <a:off x="2092080" y="1590182"/>
        <a:ext cx="1898703" cy="1139222"/>
      </dsp:txXfrm>
    </dsp:sp>
    <dsp:sp modelId="{879A6375-CD10-4BC8-A1C7-394452220837}">
      <dsp:nvSpPr>
        <dsp:cNvPr id="0" name=""/>
        <dsp:cNvSpPr/>
      </dsp:nvSpPr>
      <dsp:spPr>
        <a:xfrm>
          <a:off x="4180654"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Learning disabilities </a:t>
          </a:r>
          <a:endParaRPr lang="en-US" sz="2200" kern="1200">
            <a:solidFill>
              <a:schemeClr val="tx1"/>
            </a:solidFill>
          </a:endParaRPr>
        </a:p>
      </dsp:txBody>
      <dsp:txXfrm>
        <a:off x="4180654" y="1590182"/>
        <a:ext cx="1898703" cy="1139222"/>
      </dsp:txXfrm>
    </dsp:sp>
    <dsp:sp modelId="{3D977076-D60B-4D19-A799-19B381427887}">
      <dsp:nvSpPr>
        <dsp:cNvPr id="0" name=""/>
        <dsp:cNvSpPr/>
      </dsp:nvSpPr>
      <dsp:spPr>
        <a:xfrm>
          <a:off x="6269228"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Long-term conditions </a:t>
          </a:r>
          <a:endParaRPr lang="en-US" sz="2200" kern="1200">
            <a:solidFill>
              <a:schemeClr val="tx1"/>
            </a:solidFill>
          </a:endParaRPr>
        </a:p>
      </dsp:txBody>
      <dsp:txXfrm>
        <a:off x="6269228" y="1590182"/>
        <a:ext cx="1898703" cy="1139222"/>
      </dsp:txXfrm>
    </dsp:sp>
    <dsp:sp modelId="{F9B4FDA3-2083-41D7-89A5-83E95E77517A}">
      <dsp:nvSpPr>
        <dsp:cNvPr id="0" name=""/>
        <dsp:cNvSpPr/>
      </dsp:nvSpPr>
      <dsp:spPr>
        <a:xfrm>
          <a:off x="8357802"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Mental health </a:t>
          </a:r>
          <a:endParaRPr lang="en-US" sz="2200" kern="1200">
            <a:solidFill>
              <a:schemeClr val="tx1"/>
            </a:solidFill>
          </a:endParaRPr>
        </a:p>
      </dsp:txBody>
      <dsp:txXfrm>
        <a:off x="8357802" y="1590182"/>
        <a:ext cx="1898703" cy="1139222"/>
      </dsp:txXfrm>
    </dsp:sp>
    <dsp:sp modelId="{CD514D97-3C1C-45B3-B3F5-B891A8FB2B6A}">
      <dsp:nvSpPr>
        <dsp:cNvPr id="0" name=""/>
        <dsp:cNvSpPr/>
      </dsp:nvSpPr>
      <dsp:spPr>
        <a:xfrm>
          <a:off x="3506"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Neurological practice</a:t>
          </a:r>
          <a:endParaRPr lang="en-US" sz="2200" kern="1200">
            <a:solidFill>
              <a:schemeClr val="tx1"/>
            </a:solidFill>
          </a:endParaRPr>
        </a:p>
      </dsp:txBody>
      <dsp:txXfrm>
        <a:off x="3506" y="2919275"/>
        <a:ext cx="1898703" cy="1139222"/>
      </dsp:txXfrm>
    </dsp:sp>
    <dsp:sp modelId="{0009153C-7DB2-4B53-895E-10BED6DBDE4E}">
      <dsp:nvSpPr>
        <dsp:cNvPr id="0" name=""/>
        <dsp:cNvSpPr/>
      </dsp:nvSpPr>
      <dsp:spPr>
        <a:xfrm>
          <a:off x="2092080"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Oncology </a:t>
          </a:r>
          <a:endParaRPr lang="en-US" sz="2200" kern="1200">
            <a:solidFill>
              <a:schemeClr val="tx1"/>
            </a:solidFill>
          </a:endParaRPr>
        </a:p>
      </dsp:txBody>
      <dsp:txXfrm>
        <a:off x="2092080" y="2919275"/>
        <a:ext cx="1898703" cy="1139222"/>
      </dsp:txXfrm>
    </dsp:sp>
    <dsp:sp modelId="{26E672ED-1663-42DA-9707-140063C16DD1}">
      <dsp:nvSpPr>
        <dsp:cNvPr id="0" name=""/>
        <dsp:cNvSpPr/>
      </dsp:nvSpPr>
      <dsp:spPr>
        <a:xfrm>
          <a:off x="4180654"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Palliative and end of life care </a:t>
          </a:r>
          <a:endParaRPr lang="en-US" sz="2200" kern="1200">
            <a:solidFill>
              <a:schemeClr val="tx1"/>
            </a:solidFill>
          </a:endParaRPr>
        </a:p>
      </dsp:txBody>
      <dsp:txXfrm>
        <a:off x="4180654" y="2919275"/>
        <a:ext cx="1898703" cy="1139222"/>
      </dsp:txXfrm>
    </dsp:sp>
    <dsp:sp modelId="{A650926F-2BFA-42AA-BCA9-49B5447E742D}">
      <dsp:nvSpPr>
        <dsp:cNvPr id="0" name=""/>
        <dsp:cNvSpPr/>
      </dsp:nvSpPr>
      <dsp:spPr>
        <a:xfrm>
          <a:off x="6269228"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Primary care </a:t>
          </a:r>
          <a:endParaRPr lang="en-US" sz="2200" kern="1200">
            <a:solidFill>
              <a:schemeClr val="tx1"/>
            </a:solidFill>
          </a:endParaRPr>
        </a:p>
      </dsp:txBody>
      <dsp:txXfrm>
        <a:off x="6269228" y="2919275"/>
        <a:ext cx="1898703" cy="1139222"/>
      </dsp:txXfrm>
    </dsp:sp>
    <dsp:sp modelId="{D4A753AE-8A8D-4F3F-9B01-26400507348B}">
      <dsp:nvSpPr>
        <dsp:cNvPr id="0" name=""/>
        <dsp:cNvSpPr/>
      </dsp:nvSpPr>
      <dsp:spPr>
        <a:xfrm>
          <a:off x="8357802"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Social care </a:t>
          </a:r>
          <a:endParaRPr lang="en-US" sz="2200" kern="1200">
            <a:solidFill>
              <a:schemeClr val="tx1"/>
            </a:solidFill>
          </a:endParaRPr>
        </a:p>
      </dsp:txBody>
      <dsp:txXfrm>
        <a:off x="8357802" y="2919275"/>
        <a:ext cx="1898703" cy="1139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3BE5-DE9E-49FE-973A-D61E35D8CF5A}">
      <dsp:nvSpPr>
        <dsp:cNvPr id="0" name=""/>
        <dsp:cNvSpPr/>
      </dsp:nvSpPr>
      <dsp:spPr>
        <a:xfrm>
          <a:off x="0" y="75728"/>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tx1"/>
              </a:solidFill>
            </a:rPr>
            <a:t>Research Connect</a:t>
          </a:r>
          <a:endParaRPr lang="en-US" sz="4000" kern="1200">
            <a:solidFill>
              <a:schemeClr val="tx1"/>
            </a:solidFill>
          </a:endParaRPr>
        </a:p>
      </dsp:txBody>
      <dsp:txXfrm>
        <a:off x="0" y="75728"/>
        <a:ext cx="3206254" cy="1923752"/>
      </dsp:txXfrm>
    </dsp:sp>
    <dsp:sp modelId="{D2F2FD2C-754C-4C6F-9F73-8E0A5DF48ED0}">
      <dsp:nvSpPr>
        <dsp:cNvPr id="0" name=""/>
        <dsp:cNvSpPr/>
      </dsp:nvSpPr>
      <dsp:spPr>
        <a:xfrm>
          <a:off x="3526879" y="75728"/>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tx1"/>
              </a:solidFill>
            </a:rPr>
            <a:t>Innovation Hub</a:t>
          </a:r>
          <a:endParaRPr lang="en-US" sz="4000" kern="1200">
            <a:solidFill>
              <a:schemeClr val="tx1"/>
            </a:solidFill>
          </a:endParaRPr>
        </a:p>
      </dsp:txBody>
      <dsp:txXfrm>
        <a:off x="3526879" y="75728"/>
        <a:ext cx="3206254" cy="1923752"/>
      </dsp:txXfrm>
    </dsp:sp>
    <dsp:sp modelId="{5F75A96E-C114-45F4-83F5-920AB6C461B0}">
      <dsp:nvSpPr>
        <dsp:cNvPr id="0" name=""/>
        <dsp:cNvSpPr/>
      </dsp:nvSpPr>
      <dsp:spPr>
        <a:xfrm>
          <a:off x="7053758" y="75728"/>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tx1"/>
              </a:solidFill>
            </a:rPr>
            <a:t>Leadership network</a:t>
          </a:r>
          <a:endParaRPr lang="en-US" sz="4000" kern="1200">
            <a:solidFill>
              <a:schemeClr val="tx1"/>
            </a:solidFill>
          </a:endParaRPr>
        </a:p>
      </dsp:txBody>
      <dsp:txXfrm>
        <a:off x="7053758" y="75728"/>
        <a:ext cx="3206254" cy="1923752"/>
      </dsp:txXfrm>
    </dsp:sp>
    <dsp:sp modelId="{BB5F7597-965B-499C-8E18-A7ED37CE6FF7}">
      <dsp:nvSpPr>
        <dsp:cNvPr id="0" name=""/>
        <dsp:cNvSpPr/>
      </dsp:nvSpPr>
      <dsp:spPr>
        <a:xfrm>
          <a:off x="1763439" y="2320106"/>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tx1"/>
              </a:solidFill>
            </a:rPr>
            <a:t>Facilitating Learning network</a:t>
          </a:r>
          <a:endParaRPr lang="en-US" sz="4000" kern="1200">
            <a:solidFill>
              <a:schemeClr val="tx1"/>
            </a:solidFill>
          </a:endParaRPr>
        </a:p>
      </dsp:txBody>
      <dsp:txXfrm>
        <a:off x="1763439" y="2320106"/>
        <a:ext cx="3206254" cy="1923752"/>
      </dsp:txXfrm>
    </dsp:sp>
    <dsp:sp modelId="{295AC7DF-70BD-4CA4-B1CE-8FFB8229B657}">
      <dsp:nvSpPr>
        <dsp:cNvPr id="0" name=""/>
        <dsp:cNvSpPr/>
      </dsp:nvSpPr>
      <dsp:spPr>
        <a:xfrm>
          <a:off x="5290319" y="2320106"/>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tx1"/>
              </a:solidFill>
            </a:rPr>
            <a:t>Independent Practice network</a:t>
          </a:r>
          <a:endParaRPr lang="en-US" sz="4000" kern="1200">
            <a:solidFill>
              <a:schemeClr val="tx1"/>
            </a:solidFill>
          </a:endParaRPr>
        </a:p>
      </dsp:txBody>
      <dsp:txXfrm>
        <a:off x="5290319" y="2320106"/>
        <a:ext cx="3206254" cy="1923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7AEC4-CF5F-4586-93F8-BBB62B03FC93}">
      <dsp:nvSpPr>
        <dsp:cNvPr id="0" name=""/>
        <dsp:cNvSpPr/>
      </dsp:nvSpPr>
      <dsp:spPr>
        <a:xfrm>
          <a:off x="2226884" y="1993"/>
          <a:ext cx="8907537" cy="10325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831" tIns="262265" rIns="172831" bIns="262265"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Learn from and with each other</a:t>
          </a:r>
        </a:p>
      </dsp:txBody>
      <dsp:txXfrm>
        <a:off x="2226884" y="1993"/>
        <a:ext cx="8907537" cy="1032539"/>
      </dsp:txXfrm>
    </dsp:sp>
    <dsp:sp modelId="{41038949-C269-4336-A694-B3C4E30B9C3F}">
      <dsp:nvSpPr>
        <dsp:cNvPr id="0" name=""/>
        <dsp:cNvSpPr/>
      </dsp:nvSpPr>
      <dsp:spPr>
        <a:xfrm>
          <a:off x="0" y="1993"/>
          <a:ext cx="2226884" cy="10325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839" tIns="101992" rIns="117839" bIns="1019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Learn</a:t>
          </a:r>
        </a:p>
      </dsp:txBody>
      <dsp:txXfrm>
        <a:off x="0" y="1993"/>
        <a:ext cx="2226884" cy="1032539"/>
      </dsp:txXfrm>
    </dsp:sp>
    <dsp:sp modelId="{2F7E4E88-E96E-49ED-B6BB-82967B6F77A2}">
      <dsp:nvSpPr>
        <dsp:cNvPr id="0" name=""/>
        <dsp:cNvSpPr/>
      </dsp:nvSpPr>
      <dsp:spPr>
        <a:xfrm>
          <a:off x="2226884" y="1096484"/>
          <a:ext cx="8907537" cy="10325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831" tIns="262265" rIns="172831" bIns="262265"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Build meaningful connections</a:t>
          </a:r>
        </a:p>
      </dsp:txBody>
      <dsp:txXfrm>
        <a:off x="2226884" y="1096484"/>
        <a:ext cx="8907537" cy="1032539"/>
      </dsp:txXfrm>
    </dsp:sp>
    <dsp:sp modelId="{1A1D5DD7-E33F-456B-8F66-95DF846E8669}">
      <dsp:nvSpPr>
        <dsp:cNvPr id="0" name=""/>
        <dsp:cNvSpPr/>
      </dsp:nvSpPr>
      <dsp:spPr>
        <a:xfrm>
          <a:off x="0" y="1096484"/>
          <a:ext cx="2226884" cy="10325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839" tIns="101992" rIns="117839" bIns="1019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Build</a:t>
          </a:r>
        </a:p>
      </dsp:txBody>
      <dsp:txXfrm>
        <a:off x="0" y="1096484"/>
        <a:ext cx="2226884" cy="1032539"/>
      </dsp:txXfrm>
    </dsp:sp>
    <dsp:sp modelId="{3B8A7006-EAD6-4640-A364-579DFFACE745}">
      <dsp:nvSpPr>
        <dsp:cNvPr id="0" name=""/>
        <dsp:cNvSpPr/>
      </dsp:nvSpPr>
      <dsp:spPr>
        <a:xfrm>
          <a:off x="2226884" y="2190976"/>
          <a:ext cx="8907537" cy="10325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831" tIns="262265" rIns="172831" bIns="262265"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Showcase your strengths</a:t>
          </a:r>
        </a:p>
      </dsp:txBody>
      <dsp:txXfrm>
        <a:off x="2226884" y="2190976"/>
        <a:ext cx="8907537" cy="1032539"/>
      </dsp:txXfrm>
    </dsp:sp>
    <dsp:sp modelId="{582A3960-0040-4F96-B04F-1BDD45F15B78}">
      <dsp:nvSpPr>
        <dsp:cNvPr id="0" name=""/>
        <dsp:cNvSpPr/>
      </dsp:nvSpPr>
      <dsp:spPr>
        <a:xfrm>
          <a:off x="0" y="2190976"/>
          <a:ext cx="2226884" cy="10325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839" tIns="101992" rIns="117839" bIns="1019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Showcase</a:t>
          </a:r>
        </a:p>
      </dsp:txBody>
      <dsp:txXfrm>
        <a:off x="0" y="2190976"/>
        <a:ext cx="2226884" cy="1032539"/>
      </dsp:txXfrm>
    </dsp:sp>
    <dsp:sp modelId="{AD23C045-546E-4B5B-BE3B-C7E1CF2E6C3F}">
      <dsp:nvSpPr>
        <dsp:cNvPr id="0" name=""/>
        <dsp:cNvSpPr/>
      </dsp:nvSpPr>
      <dsp:spPr>
        <a:xfrm>
          <a:off x="2226884" y="3285467"/>
          <a:ext cx="8907537" cy="10325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831" tIns="262265" rIns="172831" bIns="262265" numCol="1" spcCol="1270" anchor="ctr" anchorCtr="0">
          <a:noAutofit/>
        </a:bodyPr>
        <a:lstStyle/>
        <a:p>
          <a:pPr marL="0" lvl="0" indent="0" algn="l" defTabSz="1066800" rtl="0">
            <a:lnSpc>
              <a:spcPct val="90000"/>
            </a:lnSpc>
            <a:spcBef>
              <a:spcPct val="0"/>
            </a:spcBef>
            <a:spcAft>
              <a:spcPct val="35000"/>
            </a:spcAft>
            <a:buNone/>
          </a:pPr>
          <a:r>
            <a:rPr lang="en-US" sz="2400" kern="1200">
              <a:solidFill>
                <a:schemeClr val="tx1"/>
              </a:solidFill>
            </a:rPr>
            <a:t>Open </a:t>
          </a:r>
          <a:r>
            <a:rPr lang="en-US" sz="2400" kern="1200">
              <a:solidFill>
                <a:schemeClr val="tx1"/>
              </a:solidFill>
              <a:latin typeface="Arial" panose="020B0604020202020204"/>
            </a:rPr>
            <a:t>up new </a:t>
          </a:r>
          <a:r>
            <a:rPr lang="en-US" sz="2400" kern="1200">
              <a:solidFill>
                <a:schemeClr val="tx1"/>
              </a:solidFill>
            </a:rPr>
            <a:t>opportunities</a:t>
          </a:r>
        </a:p>
      </dsp:txBody>
      <dsp:txXfrm>
        <a:off x="2226884" y="3285467"/>
        <a:ext cx="8907537" cy="1032539"/>
      </dsp:txXfrm>
    </dsp:sp>
    <dsp:sp modelId="{43D661E4-55F9-4650-AB28-1B42B77E555C}">
      <dsp:nvSpPr>
        <dsp:cNvPr id="0" name=""/>
        <dsp:cNvSpPr/>
      </dsp:nvSpPr>
      <dsp:spPr>
        <a:xfrm>
          <a:off x="0" y="3285467"/>
          <a:ext cx="2226884" cy="10325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839" tIns="101992" rIns="117839" bIns="1019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Open</a:t>
          </a:r>
        </a:p>
      </dsp:txBody>
      <dsp:txXfrm>
        <a:off x="0" y="3285467"/>
        <a:ext cx="2226884" cy="1032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6FE1-6103-497F-9884-07C6D301899D}">
      <dsp:nvSpPr>
        <dsp:cNvPr id="0" name=""/>
        <dsp:cNvSpPr/>
      </dsp:nvSpPr>
      <dsp:spPr>
        <a:xfrm>
          <a:off x="9786"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100" kern="1200"/>
            <a:t>Get started with RCOT communities  - welcome journey!</a:t>
          </a:r>
          <a:endParaRPr lang="en-US" sz="1100" kern="1200"/>
        </a:p>
        <a:p>
          <a:pPr marL="0" lvl="0" algn="l" defTabSz="1066800">
            <a:lnSpc>
              <a:spcPct val="90000"/>
            </a:lnSpc>
            <a:spcBef>
              <a:spcPct val="0"/>
            </a:spcBef>
            <a:spcAft>
              <a:spcPct val="35000"/>
            </a:spcAft>
            <a:buNone/>
          </a:pPr>
          <a:endParaRPr lang="en-US" sz="1100" kern="1200"/>
        </a:p>
      </dsp:txBody>
      <dsp:txXfrm>
        <a:off x="9786" y="1914303"/>
        <a:ext cx="1462480" cy="1228483"/>
      </dsp:txXfrm>
    </dsp:sp>
    <dsp:sp modelId="{476E759F-9AC4-4645-88FA-FED83E5724EB}">
      <dsp:nvSpPr>
        <dsp:cNvPr id="0" name=""/>
        <dsp:cNvSpPr/>
      </dsp:nvSpPr>
      <dsp:spPr>
        <a:xfrm>
          <a:off x="433905"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23859" y="1430965"/>
        <a:ext cx="434333" cy="434333"/>
      </dsp:txXfrm>
    </dsp:sp>
    <dsp:sp modelId="{D756FA4D-D63B-48FA-8BCD-2CF706DD62F0}">
      <dsp:nvSpPr>
        <dsp:cNvPr id="0" name=""/>
        <dsp:cNvSpPr/>
      </dsp:nvSpPr>
      <dsp:spPr>
        <a:xfrm>
          <a:off x="9786"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3A3EF-9FAA-4500-94E1-D5157C2490CD}">
      <dsp:nvSpPr>
        <dsp:cNvPr id="0" name=""/>
        <dsp:cNvSpPr/>
      </dsp:nvSpPr>
      <dsp:spPr>
        <a:xfrm>
          <a:off x="1618514"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lvl="0" indent="0" algn="l" defTabSz="488950">
            <a:lnSpc>
              <a:spcPct val="90000"/>
            </a:lnSpc>
            <a:spcBef>
              <a:spcPct val="0"/>
            </a:spcBef>
            <a:spcAft>
              <a:spcPct val="35000"/>
            </a:spcAft>
            <a:buNone/>
          </a:pPr>
          <a:r>
            <a:rPr lang="en-US" sz="1100" kern="1200"/>
            <a:t>Complete our learning resource to reflect on networking as an effective CPD activity</a:t>
          </a:r>
          <a:endParaRPr lang="en-GB" sz="1100" kern="1200"/>
        </a:p>
      </dsp:txBody>
      <dsp:txXfrm>
        <a:off x="1618514" y="1914303"/>
        <a:ext cx="1462480" cy="1228483"/>
      </dsp:txXfrm>
    </dsp:sp>
    <dsp:sp modelId="{A7B5CCD4-5433-4E1F-A75D-BD74758E0F64}">
      <dsp:nvSpPr>
        <dsp:cNvPr id="0" name=""/>
        <dsp:cNvSpPr/>
      </dsp:nvSpPr>
      <dsp:spPr>
        <a:xfrm>
          <a:off x="2042633"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GB" sz="3100" kern="1200"/>
            <a:t>2</a:t>
          </a:r>
        </a:p>
      </dsp:txBody>
      <dsp:txXfrm>
        <a:off x="2132587" y="1430965"/>
        <a:ext cx="434333" cy="434333"/>
      </dsp:txXfrm>
    </dsp:sp>
    <dsp:sp modelId="{07A5ABEB-B6CC-49FF-A30D-EB8EE79DF9A1}">
      <dsp:nvSpPr>
        <dsp:cNvPr id="0" name=""/>
        <dsp:cNvSpPr/>
      </dsp:nvSpPr>
      <dsp:spPr>
        <a:xfrm>
          <a:off x="1618514"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7492D-62DC-416C-8520-970B8D04F5EF}">
      <dsp:nvSpPr>
        <dsp:cNvPr id="0" name=""/>
        <dsp:cNvSpPr/>
      </dsp:nvSpPr>
      <dsp:spPr>
        <a:xfrm>
          <a:off x="3227242"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lvl="0" indent="0" algn="l" defTabSz="488950">
            <a:lnSpc>
              <a:spcPct val="90000"/>
            </a:lnSpc>
            <a:spcBef>
              <a:spcPct val="0"/>
            </a:spcBef>
            <a:spcAft>
              <a:spcPct val="35000"/>
            </a:spcAft>
            <a:buNone/>
          </a:pPr>
          <a:r>
            <a:rPr lang="en-US" sz="1100" kern="1200"/>
            <a:t>Join your RCOT regional network</a:t>
          </a:r>
        </a:p>
      </dsp:txBody>
      <dsp:txXfrm>
        <a:off x="3227242" y="1914303"/>
        <a:ext cx="1462480" cy="1228483"/>
      </dsp:txXfrm>
    </dsp:sp>
    <dsp:sp modelId="{2EBF795D-58CE-4CA4-BC82-9E518C1AC4AF}">
      <dsp:nvSpPr>
        <dsp:cNvPr id="0" name=""/>
        <dsp:cNvSpPr/>
      </dsp:nvSpPr>
      <dsp:spPr>
        <a:xfrm>
          <a:off x="3651361"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3741315" y="1430965"/>
        <a:ext cx="434333" cy="434333"/>
      </dsp:txXfrm>
    </dsp:sp>
    <dsp:sp modelId="{3EE3FA64-B646-4B70-A8C2-E660C11F8570}">
      <dsp:nvSpPr>
        <dsp:cNvPr id="0" name=""/>
        <dsp:cNvSpPr/>
      </dsp:nvSpPr>
      <dsp:spPr>
        <a:xfrm>
          <a:off x="3227242"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B266C-B2DF-4DE1-83FB-C22B2BB55D21}">
      <dsp:nvSpPr>
        <dsp:cNvPr id="0" name=""/>
        <dsp:cNvSpPr/>
      </dsp:nvSpPr>
      <dsp:spPr>
        <a:xfrm>
          <a:off x="4835970"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lvl="0" indent="0" algn="l" defTabSz="488950">
            <a:lnSpc>
              <a:spcPct val="90000"/>
            </a:lnSpc>
            <a:spcBef>
              <a:spcPct val="0"/>
            </a:spcBef>
            <a:spcAft>
              <a:spcPct val="35000"/>
            </a:spcAft>
            <a:buNone/>
          </a:pPr>
          <a:r>
            <a:rPr lang="en-GB" sz="1100" kern="1200"/>
            <a:t>Explore the practice and professional networks relevant to your development needs</a:t>
          </a:r>
          <a:endParaRPr lang="en-US" sz="1100" kern="1200"/>
        </a:p>
      </dsp:txBody>
      <dsp:txXfrm>
        <a:off x="4835970" y="1914303"/>
        <a:ext cx="1462480" cy="1228483"/>
      </dsp:txXfrm>
    </dsp:sp>
    <dsp:sp modelId="{792B2631-C29A-41E1-9DEB-587A6B3F2A7D}">
      <dsp:nvSpPr>
        <dsp:cNvPr id="0" name=""/>
        <dsp:cNvSpPr/>
      </dsp:nvSpPr>
      <dsp:spPr>
        <a:xfrm>
          <a:off x="5260090"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350044" y="1430965"/>
        <a:ext cx="434333" cy="434333"/>
      </dsp:txXfrm>
    </dsp:sp>
    <dsp:sp modelId="{F56FC2AC-C63A-41F0-9A98-8D949DD1952C}">
      <dsp:nvSpPr>
        <dsp:cNvPr id="0" name=""/>
        <dsp:cNvSpPr/>
      </dsp:nvSpPr>
      <dsp:spPr>
        <a:xfrm>
          <a:off x="4835970"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B3880-78E4-4E94-B849-4144EAF8403E}">
      <dsp:nvSpPr>
        <dsp:cNvPr id="0" name=""/>
        <dsp:cNvSpPr/>
      </dsp:nvSpPr>
      <dsp:spPr>
        <a:xfrm>
          <a:off x="6444699"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lvl="0" indent="0" algn="l" defTabSz="488950">
            <a:lnSpc>
              <a:spcPct val="90000"/>
            </a:lnSpc>
            <a:spcBef>
              <a:spcPct val="0"/>
            </a:spcBef>
            <a:spcAft>
              <a:spcPct val="35000"/>
            </a:spcAft>
            <a:buNone/>
          </a:pPr>
          <a:r>
            <a:rPr lang="en-GB" sz="1100" kern="1200"/>
            <a:t>Consider a volunteer role to help lead and shape your networks</a:t>
          </a:r>
          <a:endParaRPr lang="en-US" sz="1100" kern="1200"/>
        </a:p>
      </dsp:txBody>
      <dsp:txXfrm>
        <a:off x="6444699" y="1914303"/>
        <a:ext cx="1462480" cy="1228483"/>
      </dsp:txXfrm>
    </dsp:sp>
    <dsp:sp modelId="{F742626C-0226-4DA3-BB89-DF62D5FB1D41}">
      <dsp:nvSpPr>
        <dsp:cNvPr id="0" name=""/>
        <dsp:cNvSpPr/>
      </dsp:nvSpPr>
      <dsp:spPr>
        <a:xfrm>
          <a:off x="6868818"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6958772" y="1430965"/>
        <a:ext cx="434333" cy="434333"/>
      </dsp:txXfrm>
    </dsp:sp>
    <dsp:sp modelId="{361ACCA8-71A7-4C80-9C33-0CF2FAA7364F}">
      <dsp:nvSpPr>
        <dsp:cNvPr id="0" name=""/>
        <dsp:cNvSpPr/>
      </dsp:nvSpPr>
      <dsp:spPr>
        <a:xfrm>
          <a:off x="6444699"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1BFCC-6151-4542-89E6-ACA8AC592739}">
      <dsp:nvSpPr>
        <dsp:cNvPr id="0" name=""/>
        <dsp:cNvSpPr/>
      </dsp:nvSpPr>
      <dsp:spPr>
        <a:xfrm>
          <a:off x="8053427"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lvl="0" indent="0" algn="l" defTabSz="488950">
            <a:lnSpc>
              <a:spcPct val="90000"/>
            </a:lnSpc>
            <a:spcBef>
              <a:spcPct val="0"/>
            </a:spcBef>
            <a:spcAft>
              <a:spcPct val="35000"/>
            </a:spcAft>
            <a:buNone/>
          </a:pPr>
          <a:r>
            <a:rPr lang="en-US" sz="1100" kern="1200"/>
            <a:t>Connect with your peers</a:t>
          </a:r>
        </a:p>
      </dsp:txBody>
      <dsp:txXfrm>
        <a:off x="8053427" y="1914303"/>
        <a:ext cx="1462480" cy="1228483"/>
      </dsp:txXfrm>
    </dsp:sp>
    <dsp:sp modelId="{7A6B4669-8211-484A-AF58-A1E01C168E4C}">
      <dsp:nvSpPr>
        <dsp:cNvPr id="0" name=""/>
        <dsp:cNvSpPr/>
      </dsp:nvSpPr>
      <dsp:spPr>
        <a:xfrm>
          <a:off x="8477546"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US" sz="3100" kern="1200"/>
            <a:t>6</a:t>
          </a:r>
        </a:p>
      </dsp:txBody>
      <dsp:txXfrm>
        <a:off x="8567500" y="1430965"/>
        <a:ext cx="434333" cy="434333"/>
      </dsp:txXfrm>
    </dsp:sp>
    <dsp:sp modelId="{D9A8202E-4108-4900-A1CD-3DC53A1FDC36}">
      <dsp:nvSpPr>
        <dsp:cNvPr id="0" name=""/>
        <dsp:cNvSpPr/>
      </dsp:nvSpPr>
      <dsp:spPr>
        <a:xfrm>
          <a:off x="8053427"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7FA05-FCDC-4E6D-A5B8-AA72CAEDC573}">
      <dsp:nvSpPr>
        <dsp:cNvPr id="0" name=""/>
        <dsp:cNvSpPr/>
      </dsp:nvSpPr>
      <dsp:spPr>
        <a:xfrm>
          <a:off x="9662155" y="1136263"/>
          <a:ext cx="1462480" cy="2047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021" tIns="330200" rIns="114021" bIns="330200" numCol="1" spcCol="1270" anchor="t" anchorCtr="0">
          <a:noAutofit/>
        </a:bodyPr>
        <a:lstStyle/>
        <a:p>
          <a:pPr marL="0" lvl="0" indent="0" algn="l" defTabSz="488950">
            <a:lnSpc>
              <a:spcPct val="90000"/>
            </a:lnSpc>
            <a:spcBef>
              <a:spcPct val="0"/>
            </a:spcBef>
            <a:spcAft>
              <a:spcPct val="35000"/>
            </a:spcAft>
            <a:buNone/>
          </a:pPr>
          <a:r>
            <a:rPr lang="en-US" sz="1100" kern="1200"/>
            <a:t>Record your activities in your CPD portfolio </a:t>
          </a:r>
          <a:endParaRPr lang="en-GB" sz="1100" kern="1200"/>
        </a:p>
      </dsp:txBody>
      <dsp:txXfrm>
        <a:off x="9662155" y="1914303"/>
        <a:ext cx="1462480" cy="1228483"/>
      </dsp:txXfrm>
    </dsp:sp>
    <dsp:sp modelId="{9245063C-D27C-4E53-B972-5CB7F4039F7A}">
      <dsp:nvSpPr>
        <dsp:cNvPr id="0" name=""/>
        <dsp:cNvSpPr/>
      </dsp:nvSpPr>
      <dsp:spPr>
        <a:xfrm>
          <a:off x="10086274" y="1341011"/>
          <a:ext cx="614241" cy="6142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9" tIns="12700" rIns="47889" bIns="12700" numCol="1" spcCol="1270" anchor="ctr" anchorCtr="0">
          <a:noAutofit/>
        </a:bodyPr>
        <a:lstStyle/>
        <a:p>
          <a:pPr marL="0" lvl="0" indent="0" algn="ctr" defTabSz="1377950">
            <a:lnSpc>
              <a:spcPct val="90000"/>
            </a:lnSpc>
            <a:spcBef>
              <a:spcPct val="0"/>
            </a:spcBef>
            <a:spcAft>
              <a:spcPct val="35000"/>
            </a:spcAft>
            <a:buNone/>
          </a:pPr>
          <a:r>
            <a:rPr lang="en-GB" sz="3100" kern="1200"/>
            <a:t>7</a:t>
          </a:r>
        </a:p>
      </dsp:txBody>
      <dsp:txXfrm>
        <a:off x="10176228" y="1430965"/>
        <a:ext cx="434333" cy="434333"/>
      </dsp:txXfrm>
    </dsp:sp>
    <dsp:sp modelId="{B94D7E37-28A7-41DE-9C56-A54D53CBC826}">
      <dsp:nvSpPr>
        <dsp:cNvPr id="0" name=""/>
        <dsp:cNvSpPr/>
      </dsp:nvSpPr>
      <dsp:spPr>
        <a:xfrm>
          <a:off x="9662155" y="3183664"/>
          <a:ext cx="146248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990A-969D-46AA-BC82-D0DFE4277ADF}" type="datetimeFigureOut">
              <a:t>5/19/2025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CA714-CF64-42B5-9894-600362892428}" type="slidenum">
              <a:t>‹#›</a:t>
            </a:fld>
            <a:endParaRPr lang="en-GB"/>
          </a:p>
        </p:txBody>
      </p:sp>
    </p:spTree>
    <p:extLst>
      <p:ext uri="{BB962C8B-B14F-4D97-AF65-F5344CB8AC3E}">
        <p14:creationId xmlns:p14="http://schemas.microsoft.com/office/powerpoint/2010/main" val="249864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Our vision and purpose</a:t>
            </a:r>
          </a:p>
          <a:p>
            <a:pPr marL="171450" indent="-171450">
              <a:buFontTx/>
              <a:buChar char="-"/>
            </a:pPr>
            <a:r>
              <a:rPr lang="en-US"/>
              <a:t>The journey that we are to develop our services and support for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We will offer you an intro on the types of support available across a range of themes, with a spotlight on CPD</a:t>
            </a:r>
          </a:p>
          <a:p>
            <a:pPr marL="171450" indent="-171450">
              <a:buFontTx/>
              <a:buChar char="-"/>
            </a:pPr>
            <a:r>
              <a:rPr lang="en-US"/>
              <a:t>Get involved options</a:t>
            </a:r>
          </a:p>
          <a:p>
            <a:pPr marL="171450" indent="-171450">
              <a:buFontTx/>
              <a:buChar char="-"/>
            </a:pPr>
            <a:r>
              <a:rPr lang="en-US"/>
              <a:t>Showcasing our members unique stories and voices throughout our presentation</a:t>
            </a:r>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1</a:t>
            </a:fld>
            <a:endParaRPr lang="en-GB"/>
          </a:p>
        </p:txBody>
      </p:sp>
    </p:spTree>
    <p:extLst>
      <p:ext uri="{BB962C8B-B14F-4D97-AF65-F5344CB8AC3E}">
        <p14:creationId xmlns:p14="http://schemas.microsoft.com/office/powerpoint/2010/main" val="133449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3643"/>
                </a:solidFill>
                <a:effectLst/>
                <a:latin typeface="Nunito Sans" pitchFamily="2" charset="0"/>
              </a:rPr>
              <a:t>We heard from members that you want communities that are inclusive, diverse, accessible and relevant. This drove our vision to create inclusive communities where all members can find a place to share, learn and network based on their region, area of practice or professional interest. We want all members to benefit from the wealth of experience across our diverse membership.   </a:t>
            </a:r>
          </a:p>
          <a:p>
            <a:endParaRPr lang="en-US" b="0" i="0">
              <a:solidFill>
                <a:srgbClr val="003643"/>
              </a:solidFill>
              <a:effectLst/>
              <a:latin typeface="Nunito Sans" pitchFamily="2" charset="0"/>
            </a:endParaRPr>
          </a:p>
          <a:p>
            <a:pPr algn="l"/>
            <a:r>
              <a:rPr lang="en-US" b="0" i="0">
                <a:solidFill>
                  <a:srgbClr val="003643"/>
                </a:solidFill>
                <a:effectLst/>
                <a:latin typeface="Nunito Sans" pitchFamily="2" charset="0"/>
              </a:rPr>
              <a:t>Our networks are member-led, and an integral part of our new communities is our improved approach to community leadership. We worked with our volunteers and members to understand how our historic community volunteer roles have evolved and how we can better work with and support community volunteers. Our new approach to community volunteering and leadership will provide better support, integrate more development opportunities and ensure our volunteer management practices are both aligned with our values and wider best practice.</a:t>
            </a:r>
          </a:p>
          <a:p>
            <a:pPr algn="l"/>
            <a:endParaRPr lang="en-US" b="0" i="0">
              <a:solidFill>
                <a:srgbClr val="003643"/>
              </a:solidFill>
              <a:effectLst/>
              <a:latin typeface="Nunito Sans" pitchFamily="2" charset="0"/>
            </a:endParaRPr>
          </a:p>
          <a:p>
            <a:pPr algn="l" fontAlgn="auto">
              <a:lnSpc>
                <a:spcPts val="2175"/>
              </a:lnSpc>
            </a:pPr>
            <a:r>
              <a:rPr lang="en-US" b="0" i="0">
                <a:solidFill>
                  <a:srgbClr val="003643"/>
                </a:solidFill>
                <a:effectLst/>
                <a:latin typeface="Nunito Sans" pitchFamily="2" charset="0"/>
              </a:rPr>
              <a:t>Finally, access to all our networks and leadership roles is open to all members, which is a change from our previous communities model. </a:t>
            </a:r>
            <a:r>
              <a:rPr lang="en-US" b="0">
                <a:solidFill>
                  <a:srgbClr val="050505"/>
                </a:solidFill>
                <a:effectLst/>
                <a:latin typeface="Arial" panose="020B0604020202020204" pitchFamily="34" charset="0"/>
              </a:rPr>
              <a:t>You can join as many networks as are relevant to you. Remember that meaningful engagement takes time, so focus on the networks where you can gain most value.</a:t>
            </a:r>
            <a:br>
              <a:rPr lang="en-US" b="0" i="0">
                <a:solidFill>
                  <a:srgbClr val="050505"/>
                </a:solidFill>
                <a:effectLst/>
                <a:latin typeface="Nunito" pitchFamily="2" charset="0"/>
              </a:rPr>
            </a:br>
            <a:endParaRPr lang="en-US" b="0" i="0">
              <a:solidFill>
                <a:srgbClr val="003643"/>
              </a:solidFill>
              <a:effectLst/>
              <a:latin typeface="Nunito Sans" pitchFamily="2" charset="0"/>
            </a:endParaRPr>
          </a:p>
          <a:p>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5</a:t>
            </a:fld>
            <a:endParaRPr lang="en-GB"/>
          </a:p>
        </p:txBody>
      </p:sp>
    </p:spTree>
    <p:extLst>
      <p:ext uri="{BB962C8B-B14F-4D97-AF65-F5344CB8AC3E}">
        <p14:creationId xmlns:p14="http://schemas.microsoft.com/office/powerpoint/2010/main" val="44980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7</a:t>
            </a:fld>
            <a:endParaRPr lang="en-GB"/>
          </a:p>
        </p:txBody>
      </p:sp>
    </p:spTree>
    <p:extLst>
      <p:ext uri="{BB962C8B-B14F-4D97-AF65-F5344CB8AC3E}">
        <p14:creationId xmlns:p14="http://schemas.microsoft.com/office/powerpoint/2010/main" val="94021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3643"/>
                </a:solidFill>
                <a:effectLst/>
                <a:latin typeface="Nunito Sans" pitchFamily="2" charset="0"/>
              </a:rPr>
              <a:t>We heard from members that you want communities that are inclusive, diverse, accessible and relevant. This drove our vision to create inclusive communities where all members can find a place to share, learn and network based on their region, area of practice or professional interest. We want all members to benefit from the wealth of experience across our diverse membership.   </a:t>
            </a:r>
          </a:p>
          <a:p>
            <a:endParaRPr lang="en-US" b="0" i="0">
              <a:solidFill>
                <a:srgbClr val="003643"/>
              </a:solidFill>
              <a:effectLst/>
              <a:latin typeface="Nunito Sans" pitchFamily="2" charset="0"/>
            </a:endParaRPr>
          </a:p>
          <a:p>
            <a:pPr algn="l"/>
            <a:r>
              <a:rPr lang="en-US" b="0" i="0">
                <a:solidFill>
                  <a:srgbClr val="003643"/>
                </a:solidFill>
                <a:effectLst/>
                <a:latin typeface="Nunito Sans" pitchFamily="2" charset="0"/>
              </a:rPr>
              <a:t>Our networks are member-led, and an integral part of our new communities is our improved approach to community leadership. We worked with our volunteers and members to understand how our historic community volunteer roles have evolved and how we can better work with and support community volunteers. Our new approach to community volunteering and leadership will provide better support, integrate more development opportunities and ensure our volunteer management practices are both aligned with our values and wider best practice.</a:t>
            </a:r>
          </a:p>
          <a:p>
            <a:pPr algn="l"/>
            <a:endParaRPr lang="en-US" b="0" i="0">
              <a:solidFill>
                <a:srgbClr val="003643"/>
              </a:solidFill>
              <a:effectLst/>
              <a:latin typeface="Nunito Sans" pitchFamily="2" charset="0"/>
            </a:endParaRPr>
          </a:p>
          <a:p>
            <a:pPr algn="l" fontAlgn="auto">
              <a:lnSpc>
                <a:spcPts val="2175"/>
              </a:lnSpc>
            </a:pPr>
            <a:r>
              <a:rPr lang="en-US" b="0" i="0">
                <a:solidFill>
                  <a:srgbClr val="003643"/>
                </a:solidFill>
                <a:effectLst/>
                <a:latin typeface="Nunito Sans" pitchFamily="2" charset="0"/>
              </a:rPr>
              <a:t>Finally, access to all our networks and leadership roles is open to all members, which is a change from our previous communities model. </a:t>
            </a:r>
            <a:r>
              <a:rPr lang="en-US" b="0">
                <a:solidFill>
                  <a:srgbClr val="050505"/>
                </a:solidFill>
                <a:effectLst/>
                <a:latin typeface="Arial" panose="020B0604020202020204" pitchFamily="34" charset="0"/>
              </a:rPr>
              <a:t>You can join as many networks as are relevant to you. Remember that meaningful engagement takes time, so focus on the networks where you can gain most value.</a:t>
            </a:r>
            <a:br>
              <a:rPr lang="en-US" b="0" i="0">
                <a:solidFill>
                  <a:srgbClr val="050505"/>
                </a:solidFill>
                <a:effectLst/>
                <a:latin typeface="Nunito" pitchFamily="2" charset="0"/>
              </a:rPr>
            </a:br>
            <a:endParaRPr lang="en-US" b="0" i="0">
              <a:solidFill>
                <a:srgbClr val="003643"/>
              </a:solidFill>
              <a:effectLst/>
              <a:latin typeface="Nunito Sans" pitchFamily="2" charset="0"/>
            </a:endParaRPr>
          </a:p>
          <a:p>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9</a:t>
            </a:fld>
            <a:endParaRPr lang="en-GB"/>
          </a:p>
        </p:txBody>
      </p:sp>
    </p:spTree>
    <p:extLst>
      <p:ext uri="{BB962C8B-B14F-4D97-AF65-F5344CB8AC3E}">
        <p14:creationId xmlns:p14="http://schemas.microsoft.com/office/powerpoint/2010/main" val="44980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6"/>
              </a:lnSpc>
            </a:pPr>
            <a:r>
              <a:rPr lang="en-US" sz="1800" b="1" i="0">
                <a:solidFill>
                  <a:srgbClr val="003543"/>
                </a:solidFill>
                <a:effectLst/>
                <a:latin typeface="Arial" panose="020B0604020202020204" pitchFamily="34" charset="0"/>
              </a:rPr>
              <a:t>Regional networks </a:t>
            </a:r>
            <a:endParaRPr lang="en-US" b="1" i="0">
              <a:solidFill>
                <a:srgbClr val="003543"/>
              </a:solidFill>
              <a:effectLst/>
              <a:latin typeface="Segoe UI" panose="020B0502040204020203" pitchFamily="34" charset="0"/>
            </a:endParaRPr>
          </a:p>
          <a:p>
            <a:pPr algn="l" rtl="0" fontAlgn="base">
              <a:lnSpc>
                <a:spcPts val="1376"/>
              </a:lnSpc>
            </a:pPr>
            <a:r>
              <a:rPr lang="en-US" sz="1800" b="0" i="0">
                <a:solidFill>
                  <a:srgbClr val="000000"/>
                </a:solidFill>
                <a:effectLst/>
                <a:latin typeface="Arial" panose="020B0604020202020204" pitchFamily="34" charset="0"/>
              </a:rPr>
              <a:t>Regional networks aim to strengthen our profession locally by raising our profile and </a:t>
            </a:r>
            <a:r>
              <a:rPr lang="en-US" sz="1800" b="0" i="0" err="1">
                <a:solidFill>
                  <a:srgbClr val="000000"/>
                </a:solidFill>
                <a:effectLst/>
                <a:latin typeface="Arial" panose="020B0604020202020204" pitchFamily="34" charset="0"/>
              </a:rPr>
              <a:t>optimising</a:t>
            </a:r>
            <a:r>
              <a:rPr lang="en-US" sz="1800" b="0" i="0">
                <a:solidFill>
                  <a:srgbClr val="000000"/>
                </a:solidFill>
                <a:effectLst/>
                <a:latin typeface="Arial" panose="020B0604020202020204" pitchFamily="34" charset="0"/>
              </a:rPr>
              <a:t> our impact. They’ll bring local OT communities together so we can coordinate activities, share resources and build events near you.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0CA714-CF64-42B5-9894-600362892428}" type="slidenum">
              <a:rPr lang="en-GB" smtClean="0"/>
              <a:t>10</a:t>
            </a:fld>
            <a:endParaRPr lang="en-GB"/>
          </a:p>
        </p:txBody>
      </p:sp>
    </p:spTree>
    <p:extLst>
      <p:ext uri="{BB962C8B-B14F-4D97-AF65-F5344CB8AC3E}">
        <p14:creationId xmlns:p14="http://schemas.microsoft.com/office/powerpoint/2010/main" val="26153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6"/>
              </a:lnSpc>
            </a:pPr>
            <a:r>
              <a:rPr lang="en-US" sz="1800" b="1" i="0">
                <a:solidFill>
                  <a:srgbClr val="003543"/>
                </a:solidFill>
                <a:effectLst/>
                <a:latin typeface="Arial" panose="020B0604020202020204" pitchFamily="34" charset="0"/>
              </a:rPr>
              <a:t>Practice networks </a:t>
            </a:r>
            <a:endParaRPr lang="en-US" b="1" i="0">
              <a:solidFill>
                <a:srgbClr val="003543"/>
              </a:solidFill>
              <a:effectLst/>
              <a:latin typeface="Segoe UI" panose="020B0502040204020203" pitchFamily="34" charset="0"/>
            </a:endParaRPr>
          </a:p>
          <a:p>
            <a:pPr algn="l" rtl="0" fontAlgn="base">
              <a:lnSpc>
                <a:spcPts val="1376"/>
              </a:lnSpc>
            </a:pPr>
            <a:r>
              <a:rPr lang="en-US" sz="2800" b="0" i="0">
                <a:solidFill>
                  <a:srgbClr val="003643"/>
                </a:solidFill>
                <a:effectLst/>
                <a:latin typeface="Nunito Sans" pitchFamily="2" charset="0"/>
              </a:rPr>
              <a:t>Together with our volunteers, we agreed the following initial practice networks. You’ll see they expand on our previous specialisms to </a:t>
            </a:r>
            <a:r>
              <a:rPr lang="en-US" sz="2800" b="0" i="0" err="1">
                <a:solidFill>
                  <a:srgbClr val="003643"/>
                </a:solidFill>
                <a:effectLst/>
                <a:latin typeface="Nunito Sans" pitchFamily="2" charset="0"/>
              </a:rPr>
              <a:t>recognise</a:t>
            </a:r>
            <a:r>
              <a:rPr lang="en-US" sz="2800" b="0" i="0">
                <a:solidFill>
                  <a:srgbClr val="003643"/>
                </a:solidFill>
                <a:effectLst/>
                <a:latin typeface="Nunito Sans" pitchFamily="2" charset="0"/>
              </a:rPr>
              <a:t> further areas of practice.</a:t>
            </a:r>
          </a:p>
          <a:p>
            <a:pPr algn="l" rtl="0" fontAlgn="base">
              <a:lnSpc>
                <a:spcPts val="1376"/>
              </a:lnSpc>
            </a:pPr>
            <a:r>
              <a:rPr lang="en-US" sz="2800" b="0" i="0">
                <a:solidFill>
                  <a:srgbClr val="003643"/>
                </a:solidFill>
                <a:effectLst/>
                <a:latin typeface="Nunito Sans" pitchFamily="2" charset="0"/>
              </a:rPr>
              <a:t>These</a:t>
            </a:r>
            <a:r>
              <a:rPr lang="en-US" sz="1800" b="0" i="0">
                <a:solidFill>
                  <a:srgbClr val="000000"/>
                </a:solidFill>
                <a:effectLst/>
                <a:latin typeface="Arial" panose="020B0604020202020204" pitchFamily="34" charset="0"/>
              </a:rPr>
              <a:t> networks bring together members from across backgrounds, career levels and sectors with a shared interest in a practice area to support members’ professional lives.  </a:t>
            </a:r>
            <a:endParaRPr lang="en-US" b="0" i="0">
              <a:solidFill>
                <a:srgbClr val="000000"/>
              </a:solidFill>
              <a:effectLst/>
              <a:latin typeface="Segoe UI" panose="020B0502040204020203" pitchFamily="34" charset="0"/>
            </a:endParaRPr>
          </a:p>
          <a:p>
            <a:pPr algn="l" rtl="0" fontAlgn="base">
              <a:lnSpc>
                <a:spcPts val="1376"/>
              </a:lnSpc>
            </a:pPr>
            <a:r>
              <a:rPr lang="en-US" sz="1800" b="0" i="0">
                <a:solidFill>
                  <a:srgbClr val="000000"/>
                </a:solidFill>
                <a:effectLst/>
                <a:latin typeface="Arial" panose="020B0604020202020204" pitchFamily="34" charset="0"/>
              </a:rPr>
              <a:t>By joining a practice network, you’ll have access to a shared online space to meet and connect with others, share resources and access learning and development opportunities.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0CA714-CF64-42B5-9894-600362892428}" type="slidenum">
              <a:rPr lang="en-GB" smtClean="0"/>
              <a:t>11</a:t>
            </a:fld>
            <a:endParaRPr lang="en-GB"/>
          </a:p>
        </p:txBody>
      </p:sp>
    </p:spTree>
    <p:extLst>
      <p:ext uri="{BB962C8B-B14F-4D97-AF65-F5344CB8AC3E}">
        <p14:creationId xmlns:p14="http://schemas.microsoft.com/office/powerpoint/2010/main" val="100643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6"/>
              </a:lnSpc>
            </a:pPr>
            <a:r>
              <a:rPr lang="en-US" sz="1800" b="1" i="0">
                <a:solidFill>
                  <a:srgbClr val="003543"/>
                </a:solidFill>
                <a:effectLst/>
                <a:latin typeface="Arial" panose="020B0604020202020204" pitchFamily="34" charset="0"/>
              </a:rPr>
              <a:t>Professional networks </a:t>
            </a:r>
            <a:endParaRPr lang="en-US" b="1" i="0">
              <a:solidFill>
                <a:srgbClr val="003543"/>
              </a:solidFill>
              <a:effectLst/>
              <a:latin typeface="Segoe UI" panose="020B0502040204020203" pitchFamily="34" charset="0"/>
            </a:endParaRPr>
          </a:p>
          <a:p>
            <a:pPr algn="l" rtl="0" fontAlgn="base">
              <a:lnSpc>
                <a:spcPts val="1376"/>
              </a:lnSpc>
            </a:pPr>
            <a:r>
              <a:rPr lang="en-US" sz="1800" b="0" i="0">
                <a:solidFill>
                  <a:srgbClr val="000000"/>
                </a:solidFill>
                <a:effectLst/>
                <a:latin typeface="Arial" panose="020B0604020202020204" pitchFamily="34" charset="0"/>
              </a:rPr>
              <a:t>Professional networks connect members around pillars of practice and professional issues.</a:t>
            </a:r>
          </a:p>
          <a:p>
            <a:pPr algn="l" rtl="0" fontAlgn="base">
              <a:lnSpc>
                <a:spcPts val="1376"/>
              </a:lnSpc>
            </a:pPr>
            <a:r>
              <a:rPr lang="en-US" sz="1800" b="0" i="0">
                <a:solidFill>
                  <a:srgbClr val="000000"/>
                </a:solidFill>
                <a:effectLst/>
                <a:latin typeface="Arial" panose="020B0604020202020204" pitchFamily="34" charset="0"/>
              </a:rPr>
              <a:t>Our initial professional networks include Research Connect and the Innovation Hub. We’ve also created networks for members to connect around leadership, independent practice and facilitating learning.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0CA714-CF64-42B5-9894-600362892428}" type="slidenum">
              <a:rPr lang="en-GB" smtClean="0"/>
              <a:t>12</a:t>
            </a:fld>
            <a:endParaRPr lang="en-GB"/>
          </a:p>
        </p:txBody>
      </p:sp>
    </p:spTree>
    <p:extLst>
      <p:ext uri="{BB962C8B-B14F-4D97-AF65-F5344CB8AC3E}">
        <p14:creationId xmlns:p14="http://schemas.microsoft.com/office/powerpoint/2010/main" val="96546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24</a:t>
            </a:fld>
            <a:endParaRPr lang="en-GB"/>
          </a:p>
        </p:txBody>
      </p:sp>
    </p:spTree>
    <p:extLst>
      <p:ext uri="{BB962C8B-B14F-4D97-AF65-F5344CB8AC3E}">
        <p14:creationId xmlns:p14="http://schemas.microsoft.com/office/powerpoint/2010/main" val="415441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25</a:t>
            </a:fld>
            <a:endParaRPr lang="en-GB"/>
          </a:p>
        </p:txBody>
      </p:sp>
    </p:spTree>
    <p:extLst>
      <p:ext uri="{BB962C8B-B14F-4D97-AF65-F5344CB8AC3E}">
        <p14:creationId xmlns:p14="http://schemas.microsoft.com/office/powerpoint/2010/main" val="2096330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605890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6759189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54556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3030880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908710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002255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42324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5423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429188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51568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375907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a:t>
            </a:r>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075068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a:t>
            </a:r>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1202185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116356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7260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00646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46437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26981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31343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39693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44441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414325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GB"/>
              <a:t>Click to edit Master text styles</a:t>
            </a:r>
          </a:p>
          <a:p>
            <a:pPr lvl="1"/>
            <a:r>
              <a:rPr lang="en-GB"/>
              <a:t>Second level</a:t>
            </a:r>
          </a:p>
          <a:p>
            <a:pPr lvl="2"/>
            <a:r>
              <a:rPr lang="en-GB"/>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1493766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09520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2074538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77581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652737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a:t>Click to edit title style</a:t>
            </a:r>
            <a:endParaRPr lang="en-US"/>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spTree>
    <p:extLst>
      <p:ext uri="{BB962C8B-B14F-4D97-AF65-F5344CB8AC3E}">
        <p14:creationId xmlns:p14="http://schemas.microsoft.com/office/powerpoint/2010/main" val="2165590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Text and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100"/>
            <a:ext cx="10260000" cy="720000"/>
          </a:xfrm>
        </p:spPr>
        <p:txBody>
          <a:bodyPr lIns="0" tIns="0" rIns="0" bIns="0" anchor="t" anchorCtr="0">
            <a:normAutofit/>
          </a:bodyPr>
          <a:lstStyle>
            <a:lvl1pPr>
              <a:defRPr sz="4400" b="1" baseline="0"/>
            </a:lvl1pPr>
          </a:lstStyle>
          <a:p>
            <a:r>
              <a:rPr lang="en-GB"/>
              <a:t>Click to add title </a:t>
            </a:r>
            <a:br>
              <a:rPr lang="en-GB"/>
            </a:br>
            <a:endParaRPr lang="en-US"/>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433145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Content with Caption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819967"/>
            <a:ext cx="5853064" cy="1332000"/>
          </a:xfrm>
        </p:spPr>
        <p:txBody>
          <a:bodyPr lIns="0" tIns="0" rIns="0" bIns="0" anchor="t" anchorCtr="0">
            <a:normAutofit/>
          </a:bodyPr>
          <a:lstStyle>
            <a:lvl1pPr>
              <a:defRPr b="1"/>
            </a:lvl1pPr>
          </a:lstStyle>
          <a:p>
            <a:r>
              <a:rPr lang="en-GB"/>
              <a:t>Click to edit title style</a:t>
            </a:r>
            <a:endParaRPr lang="en-US"/>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6" y="2259968"/>
            <a:ext cx="5853064" cy="3600000"/>
          </a:xfrm>
        </p:spPr>
        <p:txBody>
          <a:bodyPr lIns="0" tIns="0" rIns="0" bIns="0">
            <a:normAutofit/>
          </a:bodyPr>
          <a:lstStyle>
            <a:lvl1pPr marL="0" indent="0">
              <a:buNone/>
              <a:defRPr sz="3200">
                <a:solidFill>
                  <a:schemeClr val="tx1"/>
                </a:solidFill>
              </a:defRPr>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GB"/>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0" y="6311901"/>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9" y="819968"/>
            <a:ext cx="4066032" cy="3776416"/>
          </a:xfrm>
          <a:prstGeom prst="rect">
            <a:avLst/>
          </a:prstGeom>
          <a:noFill/>
        </p:spPr>
        <p:txBody>
          <a:bodyPr wrap="none" lIns="0" tIns="0" rIns="0" bIns="0" anchor="t" anchorCtr="0">
            <a:normAutofit/>
          </a:bodyPr>
          <a:lstStyle>
            <a:lvl1pPr marL="359983" indent="0" algn="l">
              <a:buFontTx/>
              <a:buNone/>
              <a:defRPr sz="3200">
                <a:solidFill>
                  <a:schemeClr val="bg1"/>
                </a:solidFill>
              </a:defRPr>
            </a:lvl1pPr>
          </a:lstStyle>
          <a:p>
            <a:r>
              <a:rPr lang="en-US"/>
              <a:t>Delete or </a:t>
            </a:r>
            <a:br>
              <a:rPr lang="en-US"/>
            </a:br>
            <a:r>
              <a:rPr lang="en-US"/>
              <a:t>click icon </a:t>
            </a:r>
            <a:br>
              <a:rPr lang="en-US"/>
            </a:br>
            <a:r>
              <a:rPr lang="en-US"/>
              <a:t>to add picture</a:t>
            </a:r>
          </a:p>
        </p:txBody>
      </p:sp>
    </p:spTree>
    <p:extLst>
      <p:ext uri="{BB962C8B-B14F-4D97-AF65-F5344CB8AC3E}">
        <p14:creationId xmlns:p14="http://schemas.microsoft.com/office/powerpoint/2010/main" val="2158938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theme" Target="../theme/theme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4264" r:id="rId1"/>
    <p:sldLayoutId id="2147484301" r:id="rId2"/>
    <p:sldLayoutId id="2147484094" r:id="rId3"/>
    <p:sldLayoutId id="2147484265" r:id="rId4"/>
    <p:sldLayoutId id="2147484252" r:id="rId5"/>
    <p:sldLayoutId id="2147484279" r:id="rId6"/>
    <p:sldLayoutId id="2147484291" r:id="rId7"/>
    <p:sldLayoutId id="2147484294" r:id="rId8"/>
    <p:sldLayoutId id="2147484098" r:id="rId9"/>
    <p:sldLayoutId id="2147484099" r:id="rId10"/>
    <p:sldLayoutId id="2147484293" r:id="rId11"/>
    <p:sldLayoutId id="2147484298" r:id="rId12"/>
    <p:sldLayoutId id="2147484266" r:id="rId13"/>
    <p:sldLayoutId id="2147484253" r:id="rId14"/>
    <p:sldLayoutId id="2147484299" r:id="rId15"/>
    <p:sldLayoutId id="2147484267" r:id="rId16"/>
    <p:sldLayoutId id="2147484268" r:id="rId17"/>
    <p:sldLayoutId id="2147484254" r:id="rId18"/>
    <p:sldLayoutId id="2147484165" r:id="rId19"/>
    <p:sldLayoutId id="2147484090" r:id="rId20"/>
    <p:sldLayoutId id="2147484303" r:id="rId21"/>
    <p:sldLayoutId id="2147484269" r:id="rId22"/>
    <p:sldLayoutId id="2147484270" r:id="rId23"/>
    <p:sldLayoutId id="2147484271" r:id="rId24"/>
    <p:sldLayoutId id="2147484272" r:id="rId25"/>
    <p:sldLayoutId id="2147484273" r:id="rId26"/>
    <p:sldLayoutId id="2147484274" r:id="rId27"/>
    <p:sldLayoutId id="2147484275" r:id="rId28"/>
    <p:sldLayoutId id="2147484276" r:id="rId29"/>
    <p:sldLayoutId id="2147484256" r:id="rId30"/>
    <p:sldLayoutId id="2147484257" r:id="rId31"/>
    <p:sldLayoutId id="2147484258" r:id="rId32"/>
    <p:sldLayoutId id="2147484259" r:id="rId33"/>
    <p:sldLayoutId id="2147484261" r:id="rId34"/>
    <p:sldLayoutId id="2147484263" r:id="rId35"/>
    <p:sldLayoutId id="2147484170" r:id="rId36"/>
    <p:sldLayoutId id="2147484172" r:id="rId37"/>
    <p:sldLayoutId id="2147484285" r:id="rId38"/>
    <p:sldLayoutId id="2147484286" r:id="rId3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779621852"/>
      </p:ext>
    </p:extLst>
  </p:cSld>
  <p:clrMap bg1="lt1" tx1="dk1" bg2="lt2" tx2="dk2" accent1="accent1" accent2="accent2" accent3="accent3" accent4="accent4" accent5="accent5" accent6="accent6" hlink="hlink" folHlink="folHlink"/>
  <p:sldLayoutIdLst>
    <p:sldLayoutId id="2147483662" r:id="rId1"/>
    <p:sldLayoutId id="2147484344" r:id="rId2"/>
    <p:sldLayoutId id="2147484421" r:id="rId3"/>
    <p:sldLayoutId id="2147484409" r:id="rId4"/>
    <p:sldLayoutId id="2147484412" r:id="rId5"/>
    <p:sldLayoutId id="2147484413" r:id="rId6"/>
    <p:sldLayoutId id="2147484420" r:id="rId7"/>
    <p:sldLayoutId id="2147484410" r:id="rId8"/>
    <p:sldLayoutId id="2147483671" r:id="rId9"/>
    <p:sldLayoutId id="2147484407" r:id="rId10"/>
    <p:sldLayoutId id="2147484414" r:id="rId11"/>
    <p:sldLayoutId id="2147484416" r:id="rId12"/>
    <p:sldLayoutId id="2147483675" r:id="rId13"/>
    <p:sldLayoutId id="2147483670" r:id="rId14"/>
    <p:sldLayoutId id="2147484440" r:id="rId15"/>
    <p:sldLayoutId id="2147484418" r:id="rId16"/>
    <p:sldLayoutId id="2147484419" r:id="rId17"/>
    <p:sldLayoutId id="2147484408" r:id="rId18"/>
    <p:sldLayoutId id="2147484415" r:id="rId19"/>
    <p:sldLayoutId id="2147483679" r:id="rId20"/>
    <p:sldLayoutId id="2147484339" r:id="rId21"/>
    <p:sldLayoutId id="2147484306" r:id="rId22"/>
    <p:sldLayoutId id="2147483685" r:id="rId23"/>
    <p:sldLayoutId id="2147484417" r:id="rId24"/>
    <p:sldLayoutId id="2147483687" r:id="rId25"/>
    <p:sldLayoutId id="2147483688" r:id="rId26"/>
    <p:sldLayoutId id="2147483686" r:id="rId27"/>
    <p:sldLayoutId id="2147484437" r:id="rId2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4133">
          <p15:clr>
            <a:srgbClr val="F26B43"/>
          </p15:clr>
        </p15:guide>
        <p15:guide id="6" orient="horz" pos="504">
          <p15:clr>
            <a:srgbClr val="F26B43"/>
          </p15:clr>
        </p15:guide>
        <p15:guide id="7" orient="horz" pos="709">
          <p15:clr>
            <a:srgbClr val="F26B43"/>
          </p15:clr>
        </p15:guide>
        <p15:guide id="9" orient="horz" pos="37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746" r:id="rId1"/>
    <p:sldLayoutId id="2147484422" r:id="rId2"/>
    <p:sldLayoutId id="2147484423" r:id="rId3"/>
    <p:sldLayoutId id="2147484424" r:id="rId4"/>
    <p:sldLayoutId id="2147484425" r:id="rId5"/>
    <p:sldLayoutId id="2147483752" r:id="rId6"/>
    <p:sldLayoutId id="2147483755" r:id="rId7"/>
    <p:sldLayoutId id="2147483703" r:id="rId8"/>
    <p:sldLayoutId id="2147483753" r:id="rId9"/>
    <p:sldLayoutId id="2147483754" r:id="rId10"/>
    <p:sldLayoutId id="2147484426" r:id="rId11"/>
    <p:sldLayoutId id="2147483744" r:id="rId12"/>
    <p:sldLayoutId id="2147484427" r:id="rId13"/>
    <p:sldLayoutId id="2147483701" r:id="rId14"/>
    <p:sldLayoutId id="2147484428" r:id="rId15"/>
    <p:sldLayoutId id="2147484429" r:id="rId16"/>
    <p:sldLayoutId id="2147483743" r:id="rId17"/>
    <p:sldLayoutId id="2147484430" r:id="rId18"/>
    <p:sldLayoutId id="2147483706" r:id="rId19"/>
    <p:sldLayoutId id="2147483707" r:id="rId20"/>
    <p:sldLayoutId id="2147483705" r:id="rId21"/>
    <p:sldLayoutId id="2147484431" r:id="rId22"/>
    <p:sldLayoutId id="2147484432" r:id="rId23"/>
    <p:sldLayoutId id="2147484433" r:id="rId24"/>
    <p:sldLayoutId id="2147484434" r:id="rId25"/>
    <p:sldLayoutId id="2147484435" r:id="rId26"/>
    <p:sldLayoutId id="2147484436" r:id="rId27"/>
    <p:sldLayoutId id="2147483847" r:id="rId28"/>
    <p:sldLayoutId id="2147483880"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2" r:id="rId3"/>
    <p:sldLayoutId id="2147483680" r:id="rId4"/>
    <p:sldLayoutId id="2147483651" r:id="rId5"/>
    <p:sldLayoutId id="2147483666" r:id="rId6"/>
    <p:sldLayoutId id="2147483669" r:id="rId7"/>
    <p:sldLayoutId id="2147483661" r:id="rId8"/>
    <p:sldLayoutId id="2147483667" r:id="rId9"/>
    <p:sldLayoutId id="2147483668" r:id="rId10"/>
    <p:sldLayoutId id="2147483673" r:id="rId11"/>
    <p:sldLayoutId id="2147483681" r:id="rId12"/>
    <p:sldLayoutId id="2147483674" r:id="rId13"/>
    <p:sldLayoutId id="2147483682" r:id="rId14"/>
    <p:sldLayoutId id="2147484439" r:id="rId15"/>
    <p:sldLayoutId id="2147483677" r:id="rId16"/>
    <p:sldLayoutId id="2147483678" r:id="rId17"/>
    <p:sldLayoutId id="2147483650" r:id="rId18"/>
    <p:sldLayoutId id="2147483664" r:id="rId19"/>
    <p:sldLayoutId id="2147483665" r:id="rId20"/>
    <p:sldLayoutId id="2147483663" r:id="rId21"/>
    <p:sldLayoutId id="2147483652" r:id="rId22"/>
    <p:sldLayoutId id="2147483653" r:id="rId23"/>
    <p:sldLayoutId id="2147483656" r:id="rId24"/>
    <p:sldLayoutId id="2147483655" r:id="rId25"/>
    <p:sldLayoutId id="2147483657" r:id="rId26"/>
    <p:sldLayoutId id="2147483658"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535_314466BB.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460_FAAE3BF0.xml"/><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322F4-36CC-669A-2ACB-7D2C5BFFE50B}"/>
              </a:ext>
            </a:extLst>
          </p:cNvPr>
          <p:cNvSpPr>
            <a:spLocks noGrp="1"/>
          </p:cNvSpPr>
          <p:nvPr>
            <p:ph type="ctrTitle"/>
          </p:nvPr>
        </p:nvSpPr>
        <p:spPr/>
        <p:txBody>
          <a:bodyPr>
            <a:normAutofit/>
          </a:bodyPr>
          <a:lstStyle/>
          <a:p>
            <a:r>
              <a:rPr lang="en-GB"/>
              <a:t>Making the most of RCOT Communities </a:t>
            </a:r>
            <a:endParaRPr lang="en-GB">
              <a:cs typeface="Arial"/>
            </a:endParaRPr>
          </a:p>
        </p:txBody>
      </p:sp>
      <p:sp>
        <p:nvSpPr>
          <p:cNvPr id="5" name="Text Placeholder 4">
            <a:extLst>
              <a:ext uri="{FF2B5EF4-FFF2-40B4-BE49-F238E27FC236}">
                <a16:creationId xmlns:a16="http://schemas.microsoft.com/office/drawing/2014/main" id="{ABB2178A-833C-C725-B5E7-BA0DAAC071EC}"/>
              </a:ext>
            </a:extLst>
          </p:cNvPr>
          <p:cNvSpPr>
            <a:spLocks noGrp="1"/>
          </p:cNvSpPr>
          <p:nvPr>
            <p:ph type="body" sz="half" idx="2"/>
          </p:nvPr>
        </p:nvSpPr>
        <p:spPr/>
        <p:txBody>
          <a:bodyPr vert="horz" lIns="0" tIns="0" rIns="0" bIns="0" rtlCol="0" anchor="t">
            <a:normAutofit/>
          </a:bodyPr>
          <a:lstStyle/>
          <a:p>
            <a:endParaRPr lang="en-GB">
              <a:cs typeface="Arial"/>
            </a:endParaRPr>
          </a:p>
          <a:p>
            <a:endParaRPr lang="en-GB">
              <a:cs typeface="Arial"/>
            </a:endParaRPr>
          </a:p>
        </p:txBody>
      </p:sp>
    </p:spTree>
    <p:extLst>
      <p:ext uri="{BB962C8B-B14F-4D97-AF65-F5344CB8AC3E}">
        <p14:creationId xmlns:p14="http://schemas.microsoft.com/office/powerpoint/2010/main" val="326440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BD58-1E22-62BF-F603-CB462EDA06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854298-9297-6C91-DA20-4B07430CBBF4}"/>
              </a:ext>
            </a:extLst>
          </p:cNvPr>
          <p:cNvSpPr>
            <a:spLocks noGrp="1"/>
          </p:cNvSpPr>
          <p:nvPr>
            <p:ph type="title"/>
          </p:nvPr>
        </p:nvSpPr>
        <p:spPr/>
        <p:txBody>
          <a:bodyPr anchor="t">
            <a:normAutofit/>
          </a:bodyPr>
          <a:lstStyle/>
          <a:p>
            <a:r>
              <a:rPr lang="en-GB">
                <a:cs typeface="Arial"/>
              </a:rPr>
              <a:t>Your regional networks </a:t>
            </a:r>
            <a:endParaRPr lang="en-GB"/>
          </a:p>
        </p:txBody>
      </p:sp>
      <p:graphicFrame>
        <p:nvGraphicFramePr>
          <p:cNvPr id="5" name="Content Placeholder 1">
            <a:extLst>
              <a:ext uri="{FF2B5EF4-FFF2-40B4-BE49-F238E27FC236}">
                <a16:creationId xmlns:a16="http://schemas.microsoft.com/office/drawing/2014/main" id="{4768DE8C-C93D-1198-28C4-F3898F9B0CB2}"/>
              </a:ext>
            </a:extLst>
          </p:cNvPr>
          <p:cNvGraphicFramePr>
            <a:graphicFrameLocks noGrp="1"/>
          </p:cNvGraphicFramePr>
          <p:nvPr>
            <p:ph idx="4294967295"/>
          </p:nvPr>
        </p:nvGraphicFramePr>
        <p:xfrm>
          <a:off x="716096" y="1274820"/>
          <a:ext cx="10260013"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63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D1C30-4F9A-992B-4D0A-4F9ABBAB9232}"/>
              </a:ext>
            </a:extLst>
          </p:cNvPr>
          <p:cNvSpPr>
            <a:spLocks noGrp="1"/>
          </p:cNvSpPr>
          <p:nvPr>
            <p:ph type="title"/>
          </p:nvPr>
        </p:nvSpPr>
        <p:spPr/>
        <p:txBody>
          <a:bodyPr anchor="t">
            <a:normAutofit/>
          </a:bodyPr>
          <a:lstStyle/>
          <a:p>
            <a:r>
              <a:rPr lang="en-GB"/>
              <a:t>Your initial practice networks </a:t>
            </a:r>
          </a:p>
        </p:txBody>
      </p:sp>
      <p:graphicFrame>
        <p:nvGraphicFramePr>
          <p:cNvPr id="5" name="Content Placeholder 1">
            <a:extLst>
              <a:ext uri="{FF2B5EF4-FFF2-40B4-BE49-F238E27FC236}">
                <a16:creationId xmlns:a16="http://schemas.microsoft.com/office/drawing/2014/main" id="{93BE65B2-739F-FE67-FCCB-FF6DEF91CFE4}"/>
              </a:ext>
            </a:extLst>
          </p:cNvPr>
          <p:cNvGraphicFramePr>
            <a:graphicFrameLocks noGrp="1"/>
          </p:cNvGraphicFramePr>
          <p:nvPr>
            <p:ph idx="4294967295"/>
          </p:nvPr>
        </p:nvGraphicFramePr>
        <p:xfrm>
          <a:off x="716096" y="1274820"/>
          <a:ext cx="10260013"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25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CFD3C-1122-CC82-48A8-8D589E97AE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E5AC08-4642-1AD5-D707-967131ABBDA0}"/>
              </a:ext>
            </a:extLst>
          </p:cNvPr>
          <p:cNvSpPr>
            <a:spLocks noGrp="1"/>
          </p:cNvSpPr>
          <p:nvPr>
            <p:ph type="title"/>
          </p:nvPr>
        </p:nvSpPr>
        <p:spPr/>
        <p:txBody>
          <a:bodyPr anchor="t">
            <a:normAutofit/>
          </a:bodyPr>
          <a:lstStyle/>
          <a:p>
            <a:r>
              <a:rPr lang="en-GB">
                <a:cs typeface="Arial"/>
              </a:rPr>
              <a:t>Your initial professional networks </a:t>
            </a:r>
            <a:endParaRPr lang="en-GB"/>
          </a:p>
        </p:txBody>
      </p:sp>
      <p:graphicFrame>
        <p:nvGraphicFramePr>
          <p:cNvPr id="5" name="Content Placeholder 1">
            <a:extLst>
              <a:ext uri="{FF2B5EF4-FFF2-40B4-BE49-F238E27FC236}">
                <a16:creationId xmlns:a16="http://schemas.microsoft.com/office/drawing/2014/main" id="{46EF02DB-B090-568D-4441-E290154992ED}"/>
              </a:ext>
            </a:extLst>
          </p:cNvPr>
          <p:cNvGraphicFramePr>
            <a:graphicFrameLocks noGrp="1"/>
          </p:cNvGraphicFramePr>
          <p:nvPr>
            <p:ph idx="4294967295"/>
          </p:nvPr>
        </p:nvGraphicFramePr>
        <p:xfrm>
          <a:off x="716096" y="1274820"/>
          <a:ext cx="10260013"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05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039C0F-0493-077A-AEC7-D5EFA336ECF8}"/>
              </a:ext>
            </a:extLst>
          </p:cNvPr>
          <p:cNvSpPr>
            <a:spLocks noGrp="1"/>
          </p:cNvSpPr>
          <p:nvPr>
            <p:ph type="title"/>
          </p:nvPr>
        </p:nvSpPr>
        <p:spPr/>
        <p:txBody>
          <a:bodyPr/>
          <a:lstStyle/>
          <a:p>
            <a:r>
              <a:rPr lang="en-US"/>
              <a:t>Your networking experiences</a:t>
            </a:r>
            <a:endParaRPr lang="en-GB"/>
          </a:p>
        </p:txBody>
      </p:sp>
      <p:sp>
        <p:nvSpPr>
          <p:cNvPr id="6" name="TextBox 5">
            <a:extLst>
              <a:ext uri="{FF2B5EF4-FFF2-40B4-BE49-F238E27FC236}">
                <a16:creationId xmlns:a16="http://schemas.microsoft.com/office/drawing/2014/main" id="{D10A7658-53BD-8E1E-5197-8107AE5BB0EE}"/>
              </a:ext>
            </a:extLst>
          </p:cNvPr>
          <p:cNvSpPr txBox="1"/>
          <p:nvPr/>
        </p:nvSpPr>
        <p:spPr>
          <a:xfrm>
            <a:off x="617517" y="2232561"/>
            <a:ext cx="9785267" cy="2743200"/>
          </a:xfrm>
          <a:prstGeom prst="rect">
            <a:avLst/>
          </a:prstGeom>
          <a:noFill/>
        </p:spPr>
        <p:txBody>
          <a:bodyPr wrap="square" lIns="0" tIns="0" rIns="0" bIns="0" rtlCol="0">
            <a:noAutofit/>
          </a:bodyPr>
          <a:lstStyle/>
          <a:p>
            <a:pPr algn="l">
              <a:lnSpc>
                <a:spcPct val="102000"/>
              </a:lnSpc>
              <a:spcBef>
                <a:spcPts val="1000"/>
              </a:spcBef>
              <a:buClr>
                <a:schemeClr val="accent1"/>
              </a:buClr>
            </a:pPr>
            <a:r>
              <a:rPr lang="en-US" sz="2600">
                <a:solidFill>
                  <a:schemeClr val="bg1"/>
                </a:solidFill>
              </a:rPr>
              <a:t>Tell us in the chat:</a:t>
            </a:r>
          </a:p>
          <a:p>
            <a:pPr marL="457200" indent="-457200" algn="l">
              <a:lnSpc>
                <a:spcPct val="102000"/>
              </a:lnSpc>
              <a:spcBef>
                <a:spcPts val="1000"/>
              </a:spcBef>
              <a:buClr>
                <a:schemeClr val="accent1"/>
              </a:buClr>
              <a:buFont typeface="Arial" panose="020B0604020202020204" pitchFamily="34" charset="0"/>
              <a:buChar char="•"/>
            </a:pPr>
            <a:r>
              <a:rPr lang="en-US" sz="2400">
                <a:solidFill>
                  <a:schemeClr val="bg1"/>
                </a:solidFill>
              </a:rPr>
              <a:t>What networks have you been part of?</a:t>
            </a:r>
          </a:p>
          <a:p>
            <a:pPr marL="457200" indent="-457200" algn="l">
              <a:lnSpc>
                <a:spcPct val="102000"/>
              </a:lnSpc>
              <a:spcBef>
                <a:spcPts val="1000"/>
              </a:spcBef>
              <a:buClr>
                <a:schemeClr val="accent1"/>
              </a:buClr>
              <a:buFont typeface="Arial" panose="020B0604020202020204" pitchFamily="34" charset="0"/>
              <a:buChar char="•"/>
            </a:pPr>
            <a:r>
              <a:rPr lang="en-US" sz="2400">
                <a:solidFill>
                  <a:schemeClr val="bg1"/>
                </a:solidFill>
              </a:rPr>
              <a:t>What did you find valuable about being part of that network?</a:t>
            </a:r>
          </a:p>
          <a:p>
            <a:pPr marL="457200" indent="-457200">
              <a:lnSpc>
                <a:spcPct val="102000"/>
              </a:lnSpc>
              <a:spcBef>
                <a:spcPts val="1000"/>
              </a:spcBef>
              <a:buClr>
                <a:schemeClr val="accent1"/>
              </a:buClr>
              <a:buFont typeface="Arial" panose="020B0604020202020204" pitchFamily="34" charset="0"/>
              <a:buChar char="•"/>
            </a:pPr>
            <a:r>
              <a:rPr lang="en-GB" sz="2400">
                <a:solidFill>
                  <a:schemeClr val="bg1"/>
                </a:solidFill>
                <a:effectLst/>
                <a:latin typeface="Arial" panose="020B0604020202020204" pitchFamily="34" charset="0"/>
                <a:ea typeface="Arial" panose="020B0604020202020204" pitchFamily="34" charset="0"/>
              </a:rPr>
              <a:t>If you’ve joined any networks on RCOT Communities already or what networks you are looking forward to being part of </a:t>
            </a:r>
          </a:p>
          <a:p>
            <a:pPr marL="457200" indent="-457200" algn="l">
              <a:lnSpc>
                <a:spcPct val="102000"/>
              </a:lnSpc>
              <a:spcBef>
                <a:spcPts val="1000"/>
              </a:spcBef>
              <a:buClr>
                <a:schemeClr val="accent1"/>
              </a:buClr>
              <a:buFont typeface="Arial" panose="020B0604020202020204" pitchFamily="34" charset="0"/>
              <a:buChar char="•"/>
            </a:pPr>
            <a:endParaRPr lang="en-GB" sz="2600" err="1">
              <a:solidFill>
                <a:schemeClr val="bg1"/>
              </a:solidFill>
            </a:endParaRPr>
          </a:p>
        </p:txBody>
      </p:sp>
    </p:spTree>
    <p:extLst>
      <p:ext uri="{BB962C8B-B14F-4D97-AF65-F5344CB8AC3E}">
        <p14:creationId xmlns:p14="http://schemas.microsoft.com/office/powerpoint/2010/main" val="90135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E3EA-D9CD-4A6B-8743-0595526BAFC1}"/>
              </a:ext>
            </a:extLst>
          </p:cNvPr>
          <p:cNvSpPr>
            <a:spLocks noGrp="1"/>
          </p:cNvSpPr>
          <p:nvPr>
            <p:ph type="title"/>
          </p:nvPr>
        </p:nvSpPr>
        <p:spPr/>
        <p:txBody>
          <a:bodyPr/>
          <a:lstStyle/>
          <a:p>
            <a:r>
              <a:rPr lang="en-GB">
                <a:cs typeface="Arial"/>
              </a:rPr>
              <a:t>Let's take a look! </a:t>
            </a:r>
            <a:endParaRPr lang="en-US"/>
          </a:p>
        </p:txBody>
      </p:sp>
    </p:spTree>
    <p:extLst>
      <p:ext uri="{BB962C8B-B14F-4D97-AF65-F5344CB8AC3E}">
        <p14:creationId xmlns:p14="http://schemas.microsoft.com/office/powerpoint/2010/main" val="65264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5008012-A3DD-AAA1-EC61-1C54FE64C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EE272-7FAF-04A9-FB33-BC8EBFC59A9B}"/>
              </a:ext>
            </a:extLst>
          </p:cNvPr>
          <p:cNvSpPr>
            <a:spLocks noGrp="1"/>
          </p:cNvSpPr>
          <p:nvPr>
            <p:ph type="title"/>
          </p:nvPr>
        </p:nvSpPr>
        <p:spPr/>
        <p:txBody>
          <a:bodyPr/>
          <a:lstStyle/>
          <a:p>
            <a:r>
              <a:rPr lang="en-GB">
                <a:cs typeface="Arial"/>
              </a:rPr>
              <a:t>Welcome journey</a:t>
            </a:r>
            <a:endParaRPr lang="en-GB"/>
          </a:p>
        </p:txBody>
      </p:sp>
      <p:pic>
        <p:nvPicPr>
          <p:cNvPr id="7" name="Picture 6">
            <a:extLst>
              <a:ext uri="{FF2B5EF4-FFF2-40B4-BE49-F238E27FC236}">
                <a16:creationId xmlns:a16="http://schemas.microsoft.com/office/drawing/2014/main" id="{0F40913D-C259-931B-6D04-BBD05058E3EF}"/>
              </a:ext>
            </a:extLst>
          </p:cNvPr>
          <p:cNvPicPr>
            <a:picLocks noChangeAspect="1"/>
          </p:cNvPicPr>
          <p:nvPr/>
        </p:nvPicPr>
        <p:blipFill>
          <a:blip r:embed="rId2"/>
          <a:stretch>
            <a:fillRect/>
          </a:stretch>
        </p:blipFill>
        <p:spPr>
          <a:xfrm>
            <a:off x="1577662" y="1098000"/>
            <a:ext cx="9036676" cy="5178512"/>
          </a:xfrm>
          <a:prstGeom prst="rect">
            <a:avLst/>
          </a:prstGeom>
        </p:spPr>
      </p:pic>
    </p:spTree>
    <p:extLst>
      <p:ext uri="{BB962C8B-B14F-4D97-AF65-F5344CB8AC3E}">
        <p14:creationId xmlns:p14="http://schemas.microsoft.com/office/powerpoint/2010/main" val="314249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3F910F-6BBE-B5FC-E212-9CFAC1DD7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3D511-DAF6-F095-9783-E6F8E4250FE5}"/>
              </a:ext>
            </a:extLst>
          </p:cNvPr>
          <p:cNvSpPr>
            <a:spLocks noGrp="1"/>
          </p:cNvSpPr>
          <p:nvPr>
            <p:ph type="title"/>
          </p:nvPr>
        </p:nvSpPr>
        <p:spPr/>
        <p:txBody>
          <a:bodyPr/>
          <a:lstStyle/>
          <a:p>
            <a:r>
              <a:rPr lang="en-GB">
                <a:cs typeface="Arial"/>
              </a:rPr>
              <a:t>Welcome page</a:t>
            </a:r>
            <a:endParaRPr lang="en-GB"/>
          </a:p>
        </p:txBody>
      </p:sp>
      <p:pic>
        <p:nvPicPr>
          <p:cNvPr id="4" name="Picture 3">
            <a:extLst>
              <a:ext uri="{FF2B5EF4-FFF2-40B4-BE49-F238E27FC236}">
                <a16:creationId xmlns:a16="http://schemas.microsoft.com/office/drawing/2014/main" id="{91CFB554-4C4E-14F2-FDCD-AB5B40C44EDB}"/>
              </a:ext>
            </a:extLst>
          </p:cNvPr>
          <p:cNvPicPr>
            <a:picLocks noChangeAspect="1"/>
          </p:cNvPicPr>
          <p:nvPr/>
        </p:nvPicPr>
        <p:blipFill>
          <a:blip r:embed="rId2"/>
          <a:stretch>
            <a:fillRect/>
          </a:stretch>
        </p:blipFill>
        <p:spPr>
          <a:xfrm>
            <a:off x="1144726" y="1098000"/>
            <a:ext cx="9053824" cy="4921302"/>
          </a:xfrm>
          <a:prstGeom prst="rect">
            <a:avLst/>
          </a:prstGeom>
        </p:spPr>
      </p:pic>
    </p:spTree>
    <p:extLst>
      <p:ext uri="{BB962C8B-B14F-4D97-AF65-F5344CB8AC3E}">
        <p14:creationId xmlns:p14="http://schemas.microsoft.com/office/powerpoint/2010/main" val="201386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6E95A0-6BC1-39FB-090B-D6BCAC3CF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B97CA-2356-7C3F-3A72-D3B9D088046C}"/>
              </a:ext>
            </a:extLst>
          </p:cNvPr>
          <p:cNvSpPr>
            <a:spLocks noGrp="1"/>
          </p:cNvSpPr>
          <p:nvPr>
            <p:ph type="title"/>
          </p:nvPr>
        </p:nvSpPr>
        <p:spPr/>
        <p:txBody>
          <a:bodyPr/>
          <a:lstStyle/>
          <a:p>
            <a:r>
              <a:rPr lang="en-GB">
                <a:cs typeface="Arial"/>
              </a:rPr>
              <a:t>Your profile</a:t>
            </a:r>
            <a:endParaRPr lang="en-GB"/>
          </a:p>
        </p:txBody>
      </p:sp>
      <p:pic>
        <p:nvPicPr>
          <p:cNvPr id="5" name="Picture 4">
            <a:extLst>
              <a:ext uri="{FF2B5EF4-FFF2-40B4-BE49-F238E27FC236}">
                <a16:creationId xmlns:a16="http://schemas.microsoft.com/office/drawing/2014/main" id="{62BD32F2-B543-6FDA-662E-7BCCABCA73E3}"/>
              </a:ext>
            </a:extLst>
          </p:cNvPr>
          <p:cNvPicPr>
            <a:picLocks noChangeAspect="1"/>
          </p:cNvPicPr>
          <p:nvPr/>
        </p:nvPicPr>
        <p:blipFill>
          <a:blip r:embed="rId2"/>
          <a:stretch>
            <a:fillRect/>
          </a:stretch>
        </p:blipFill>
        <p:spPr>
          <a:xfrm>
            <a:off x="1569088" y="1098000"/>
            <a:ext cx="9053824" cy="4961312"/>
          </a:xfrm>
          <a:prstGeom prst="rect">
            <a:avLst/>
          </a:prstGeom>
        </p:spPr>
      </p:pic>
    </p:spTree>
    <p:extLst>
      <p:ext uri="{BB962C8B-B14F-4D97-AF65-F5344CB8AC3E}">
        <p14:creationId xmlns:p14="http://schemas.microsoft.com/office/powerpoint/2010/main" val="319943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1D80C59-0155-EB60-E308-F6CD03FE5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AC277-72A9-D1D1-3655-5BD2E58A4167}"/>
              </a:ext>
            </a:extLst>
          </p:cNvPr>
          <p:cNvSpPr>
            <a:spLocks noGrp="1"/>
          </p:cNvSpPr>
          <p:nvPr>
            <p:ph type="title"/>
          </p:nvPr>
        </p:nvSpPr>
        <p:spPr/>
        <p:txBody>
          <a:bodyPr/>
          <a:lstStyle/>
          <a:p>
            <a:r>
              <a:rPr lang="en-GB">
                <a:cs typeface="Arial"/>
              </a:rPr>
              <a:t>Finding others</a:t>
            </a:r>
            <a:endParaRPr lang="en-GB"/>
          </a:p>
        </p:txBody>
      </p:sp>
      <p:pic>
        <p:nvPicPr>
          <p:cNvPr id="4" name="Picture 3">
            <a:extLst>
              <a:ext uri="{FF2B5EF4-FFF2-40B4-BE49-F238E27FC236}">
                <a16:creationId xmlns:a16="http://schemas.microsoft.com/office/drawing/2014/main" id="{EF0B6BA9-8CD8-250D-FA92-2FC60815210F}"/>
              </a:ext>
            </a:extLst>
          </p:cNvPr>
          <p:cNvPicPr>
            <a:picLocks noChangeAspect="1"/>
          </p:cNvPicPr>
          <p:nvPr/>
        </p:nvPicPr>
        <p:blipFill>
          <a:blip r:embed="rId2"/>
          <a:stretch>
            <a:fillRect/>
          </a:stretch>
        </p:blipFill>
        <p:spPr>
          <a:xfrm>
            <a:off x="573146" y="1098000"/>
            <a:ext cx="10196983" cy="5132786"/>
          </a:xfrm>
          <a:prstGeom prst="rect">
            <a:avLst/>
          </a:prstGeom>
        </p:spPr>
      </p:pic>
    </p:spTree>
    <p:extLst>
      <p:ext uri="{BB962C8B-B14F-4D97-AF65-F5344CB8AC3E}">
        <p14:creationId xmlns:p14="http://schemas.microsoft.com/office/powerpoint/2010/main" val="128958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CDCEF8-2822-D136-92C0-104EA03D0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4EB49-B114-3E0E-BC2A-11BA4EA55CAA}"/>
              </a:ext>
            </a:extLst>
          </p:cNvPr>
          <p:cNvSpPr>
            <a:spLocks noGrp="1"/>
          </p:cNvSpPr>
          <p:nvPr>
            <p:ph type="title"/>
          </p:nvPr>
        </p:nvSpPr>
        <p:spPr/>
        <p:txBody>
          <a:bodyPr/>
          <a:lstStyle/>
          <a:p>
            <a:r>
              <a:rPr lang="en-GB">
                <a:cs typeface="Arial"/>
              </a:rPr>
              <a:t>Joining communities</a:t>
            </a:r>
            <a:endParaRPr lang="en-GB"/>
          </a:p>
        </p:txBody>
      </p:sp>
      <p:pic>
        <p:nvPicPr>
          <p:cNvPr id="5" name="Picture 4">
            <a:extLst>
              <a:ext uri="{FF2B5EF4-FFF2-40B4-BE49-F238E27FC236}">
                <a16:creationId xmlns:a16="http://schemas.microsoft.com/office/drawing/2014/main" id="{847361E4-EFA4-C042-0CC3-829CD2334424}"/>
              </a:ext>
            </a:extLst>
          </p:cNvPr>
          <p:cNvPicPr>
            <a:picLocks noChangeAspect="1"/>
          </p:cNvPicPr>
          <p:nvPr/>
        </p:nvPicPr>
        <p:blipFill>
          <a:blip r:embed="rId2"/>
          <a:stretch>
            <a:fillRect/>
          </a:stretch>
        </p:blipFill>
        <p:spPr>
          <a:xfrm>
            <a:off x="1164731" y="1098000"/>
            <a:ext cx="9013813" cy="5155649"/>
          </a:xfrm>
          <a:prstGeom prst="rect">
            <a:avLst/>
          </a:prstGeom>
        </p:spPr>
      </p:pic>
    </p:spTree>
    <p:extLst>
      <p:ext uri="{BB962C8B-B14F-4D97-AF65-F5344CB8AC3E}">
        <p14:creationId xmlns:p14="http://schemas.microsoft.com/office/powerpoint/2010/main" val="324613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688E-B9DD-F4AF-E875-71B3F2A5EEC7}"/>
              </a:ext>
            </a:extLst>
          </p:cNvPr>
          <p:cNvSpPr>
            <a:spLocks noGrp="1"/>
          </p:cNvSpPr>
          <p:nvPr>
            <p:ph type="title"/>
          </p:nvPr>
        </p:nvSpPr>
        <p:spPr>
          <a:xfrm>
            <a:off x="477631" y="323761"/>
            <a:ext cx="6464641" cy="1332000"/>
          </a:xfrm>
        </p:spPr>
        <p:txBody>
          <a:bodyPr>
            <a:normAutofit/>
          </a:bodyPr>
          <a:lstStyle/>
          <a:p>
            <a:r>
              <a:rPr lang="en-US"/>
              <a:t>Our digital transformation</a:t>
            </a:r>
            <a:br>
              <a:rPr lang="en-US"/>
            </a:br>
            <a:endParaRPr lang="en-GB" b="0"/>
          </a:p>
        </p:txBody>
      </p:sp>
      <p:sp>
        <p:nvSpPr>
          <p:cNvPr id="3" name="Content Placeholder 2">
            <a:extLst>
              <a:ext uri="{FF2B5EF4-FFF2-40B4-BE49-F238E27FC236}">
                <a16:creationId xmlns:a16="http://schemas.microsoft.com/office/drawing/2014/main" id="{C1AEF884-781C-2A80-144F-3DA7F26F5D50}"/>
              </a:ext>
            </a:extLst>
          </p:cNvPr>
          <p:cNvSpPr>
            <a:spLocks noGrp="1"/>
          </p:cNvSpPr>
          <p:nvPr>
            <p:ph idx="1"/>
          </p:nvPr>
        </p:nvSpPr>
        <p:spPr>
          <a:xfrm>
            <a:off x="274321" y="1655760"/>
            <a:ext cx="6293964" cy="3938923"/>
          </a:xfrm>
        </p:spPr>
        <p:txBody>
          <a:bodyPr vert="horz" lIns="0" tIns="0" rIns="0" bIns="0" rtlCol="0" anchor="t">
            <a:normAutofit fontScale="92500" lnSpcReduction="20000"/>
          </a:bodyPr>
          <a:lstStyle/>
          <a:p>
            <a:pPr marL="215900" indent="-215900"/>
            <a:r>
              <a:rPr lang="en-US"/>
              <a:t>A member offer that reflects the needs and opportunities of our people and profession</a:t>
            </a:r>
            <a:endParaRPr lang="en-US">
              <a:cs typeface="Arial"/>
            </a:endParaRPr>
          </a:p>
          <a:p>
            <a:pPr marL="215900" indent="-215900"/>
            <a:r>
              <a:rPr lang="en-US"/>
              <a:t>New member benefits and improved digital experiences</a:t>
            </a:r>
            <a:endParaRPr lang="en-US">
              <a:cs typeface="Arial"/>
            </a:endParaRPr>
          </a:p>
          <a:p>
            <a:pPr marL="215900" indent="-215900"/>
            <a:r>
              <a:rPr lang="en-US"/>
              <a:t>Developed in response to members’ feedback, insights and research findings</a:t>
            </a:r>
            <a:endParaRPr lang="en-US">
              <a:cs typeface="Arial"/>
            </a:endParaRPr>
          </a:p>
          <a:p>
            <a:pPr marL="215900" indent="-215900"/>
            <a:r>
              <a:rPr lang="en-US"/>
              <a:t>More features and functionality to come over time.</a:t>
            </a:r>
            <a:endParaRPr lang="en-US">
              <a:cs typeface="Arial"/>
            </a:endParaRPr>
          </a:p>
          <a:p>
            <a:pPr marL="215900" indent="-215900"/>
            <a:r>
              <a:rPr lang="en-US">
                <a:latin typeface="Arial"/>
                <a:cs typeface="Arial"/>
              </a:rPr>
              <a:t>Over time we’ll be able to share tailored content and recommendations based on your career stage and interests. </a:t>
            </a:r>
            <a:endParaRPr lang="en-US" b="0" i="0">
              <a:effectLst/>
              <a:latin typeface="Arial"/>
              <a:cs typeface="Arial"/>
            </a:endParaRPr>
          </a:p>
        </p:txBody>
      </p:sp>
    </p:spTree>
    <p:extLst>
      <p:ext uri="{BB962C8B-B14F-4D97-AF65-F5344CB8AC3E}">
        <p14:creationId xmlns:p14="http://schemas.microsoft.com/office/powerpoint/2010/main" val="14588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83DD29-106C-5573-4301-40E58E6B2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72ADC-CB80-53FA-5006-B45140A7C106}"/>
              </a:ext>
            </a:extLst>
          </p:cNvPr>
          <p:cNvSpPr>
            <a:spLocks noGrp="1"/>
          </p:cNvSpPr>
          <p:nvPr>
            <p:ph type="title"/>
          </p:nvPr>
        </p:nvSpPr>
        <p:spPr/>
        <p:txBody>
          <a:bodyPr/>
          <a:lstStyle/>
          <a:p>
            <a:r>
              <a:rPr lang="en-GB">
                <a:cs typeface="Arial"/>
              </a:rPr>
              <a:t>Sharing and discussing</a:t>
            </a:r>
            <a:endParaRPr lang="en-GB"/>
          </a:p>
        </p:txBody>
      </p:sp>
      <p:pic>
        <p:nvPicPr>
          <p:cNvPr id="4" name="Picture 3">
            <a:extLst>
              <a:ext uri="{FF2B5EF4-FFF2-40B4-BE49-F238E27FC236}">
                <a16:creationId xmlns:a16="http://schemas.microsoft.com/office/drawing/2014/main" id="{A3A91A94-381A-45C0-65AD-44B6CAE090A8}"/>
              </a:ext>
            </a:extLst>
          </p:cNvPr>
          <p:cNvPicPr>
            <a:picLocks noChangeAspect="1"/>
          </p:cNvPicPr>
          <p:nvPr/>
        </p:nvPicPr>
        <p:blipFill>
          <a:blip r:embed="rId2"/>
          <a:stretch>
            <a:fillRect/>
          </a:stretch>
        </p:blipFill>
        <p:spPr>
          <a:xfrm>
            <a:off x="1874883" y="1098000"/>
            <a:ext cx="8442233" cy="5167081"/>
          </a:xfrm>
          <a:prstGeom prst="rect">
            <a:avLst/>
          </a:prstGeom>
        </p:spPr>
      </p:pic>
    </p:spTree>
    <p:extLst>
      <p:ext uri="{BB962C8B-B14F-4D97-AF65-F5344CB8AC3E}">
        <p14:creationId xmlns:p14="http://schemas.microsoft.com/office/powerpoint/2010/main" val="257454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58ADAF-0159-5E7A-4891-F760A580F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1738F-B6DA-9A8B-A04A-A5CB9B15818D}"/>
              </a:ext>
            </a:extLst>
          </p:cNvPr>
          <p:cNvSpPr>
            <a:spLocks noGrp="1"/>
          </p:cNvSpPr>
          <p:nvPr>
            <p:ph type="title"/>
          </p:nvPr>
        </p:nvSpPr>
        <p:spPr/>
        <p:txBody>
          <a:bodyPr/>
          <a:lstStyle/>
          <a:p>
            <a:r>
              <a:rPr lang="en-GB">
                <a:cs typeface="Arial"/>
              </a:rPr>
              <a:t>Getting support</a:t>
            </a:r>
            <a:endParaRPr lang="en-GB"/>
          </a:p>
        </p:txBody>
      </p:sp>
      <p:pic>
        <p:nvPicPr>
          <p:cNvPr id="5" name="Picture 4">
            <a:extLst>
              <a:ext uri="{FF2B5EF4-FFF2-40B4-BE49-F238E27FC236}">
                <a16:creationId xmlns:a16="http://schemas.microsoft.com/office/drawing/2014/main" id="{36E49524-E120-641E-909A-378B5427B720}"/>
              </a:ext>
            </a:extLst>
          </p:cNvPr>
          <p:cNvPicPr>
            <a:picLocks noChangeAspect="1"/>
          </p:cNvPicPr>
          <p:nvPr/>
        </p:nvPicPr>
        <p:blipFill>
          <a:blip r:embed="rId2"/>
          <a:stretch>
            <a:fillRect/>
          </a:stretch>
        </p:blipFill>
        <p:spPr>
          <a:xfrm>
            <a:off x="1746278" y="1098000"/>
            <a:ext cx="8699444" cy="5115639"/>
          </a:xfrm>
          <a:prstGeom prst="rect">
            <a:avLst/>
          </a:prstGeom>
        </p:spPr>
      </p:pic>
    </p:spTree>
    <p:extLst>
      <p:ext uri="{BB962C8B-B14F-4D97-AF65-F5344CB8AC3E}">
        <p14:creationId xmlns:p14="http://schemas.microsoft.com/office/powerpoint/2010/main" val="219284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F70CC-6000-C8C9-5FDE-CE6D1B668171}"/>
              </a:ext>
            </a:extLst>
          </p:cNvPr>
          <p:cNvSpPr>
            <a:spLocks noGrp="1"/>
          </p:cNvSpPr>
          <p:nvPr>
            <p:ph type="title"/>
          </p:nvPr>
        </p:nvSpPr>
        <p:spPr>
          <a:xfrm>
            <a:off x="541637" y="378000"/>
            <a:ext cx="11134425" cy="720000"/>
          </a:xfrm>
        </p:spPr>
        <p:txBody>
          <a:bodyPr anchor="t">
            <a:normAutofit/>
          </a:bodyPr>
          <a:lstStyle/>
          <a:p>
            <a:r>
              <a:rPr lang="en-GB"/>
              <a:t>How networking supports your CPD </a:t>
            </a:r>
          </a:p>
        </p:txBody>
      </p:sp>
      <p:graphicFrame>
        <p:nvGraphicFramePr>
          <p:cNvPr id="7" name="Content Placeholder 1">
            <a:extLst>
              <a:ext uri="{FF2B5EF4-FFF2-40B4-BE49-F238E27FC236}">
                <a16:creationId xmlns:a16="http://schemas.microsoft.com/office/drawing/2014/main" id="{02D85DFA-B4D8-DA87-60D2-6C2B69C2011F}"/>
              </a:ext>
            </a:extLst>
          </p:cNvPr>
          <p:cNvGraphicFramePr>
            <a:graphicFrameLocks noGrp="1"/>
          </p:cNvGraphicFramePr>
          <p:nvPr>
            <p:ph idx="1"/>
          </p:nvPr>
        </p:nvGraphicFramePr>
        <p:xfrm>
          <a:off x="541640" y="1440000"/>
          <a:ext cx="11134422"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37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18FDCB-E92D-04F3-6652-2F344451F3C9}"/>
              </a:ext>
            </a:extLst>
          </p:cNvPr>
          <p:cNvPicPr>
            <a:picLocks noChangeAspect="1"/>
          </p:cNvPicPr>
          <p:nvPr/>
        </p:nvPicPr>
        <p:blipFill>
          <a:blip r:embed="rId2"/>
          <a:stretch>
            <a:fillRect/>
          </a:stretch>
        </p:blipFill>
        <p:spPr>
          <a:xfrm>
            <a:off x="505014" y="392574"/>
            <a:ext cx="6231452" cy="5319532"/>
          </a:xfrm>
          <a:prstGeom prst="rect">
            <a:avLst/>
          </a:prstGeom>
        </p:spPr>
      </p:pic>
      <p:cxnSp>
        <p:nvCxnSpPr>
          <p:cNvPr id="7" name="Straight Arrow Connector 6">
            <a:extLst>
              <a:ext uri="{FF2B5EF4-FFF2-40B4-BE49-F238E27FC236}">
                <a16:creationId xmlns:a16="http://schemas.microsoft.com/office/drawing/2014/main" id="{D8BF1BE3-049C-0294-6461-14D09339A678}"/>
              </a:ext>
            </a:extLst>
          </p:cNvPr>
          <p:cNvCxnSpPr/>
          <p:nvPr/>
        </p:nvCxnSpPr>
        <p:spPr>
          <a:xfrm flipH="1">
            <a:off x="5960962" y="219919"/>
            <a:ext cx="370390" cy="6134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9495D1E-C8F5-9519-C867-F44C7A109807}"/>
              </a:ext>
            </a:extLst>
          </p:cNvPr>
          <p:cNvCxnSpPr>
            <a:cxnSpLocks/>
          </p:cNvCxnSpPr>
          <p:nvPr/>
        </p:nvCxnSpPr>
        <p:spPr>
          <a:xfrm>
            <a:off x="219919" y="5185458"/>
            <a:ext cx="416689" cy="30094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4A05B22-F2A2-66A3-706E-CFC3F4EB6227}"/>
              </a:ext>
            </a:extLst>
          </p:cNvPr>
          <p:cNvPicPr>
            <a:picLocks noChangeAspect="1"/>
          </p:cNvPicPr>
          <p:nvPr/>
        </p:nvPicPr>
        <p:blipFill>
          <a:blip r:embed="rId3"/>
          <a:stretch>
            <a:fillRect/>
          </a:stretch>
        </p:blipFill>
        <p:spPr>
          <a:xfrm>
            <a:off x="7118265" y="2852537"/>
            <a:ext cx="3517679" cy="3496802"/>
          </a:xfrm>
          <a:prstGeom prst="rect">
            <a:avLst/>
          </a:prstGeom>
        </p:spPr>
      </p:pic>
      <p:sp>
        <p:nvSpPr>
          <p:cNvPr id="15" name="TextBox 14">
            <a:extLst>
              <a:ext uri="{FF2B5EF4-FFF2-40B4-BE49-F238E27FC236}">
                <a16:creationId xmlns:a16="http://schemas.microsoft.com/office/drawing/2014/main" id="{41A66143-839A-FEB5-48DD-A1584FF22DCE}"/>
              </a:ext>
            </a:extLst>
          </p:cNvPr>
          <p:cNvSpPr txBox="1"/>
          <p:nvPr/>
        </p:nvSpPr>
        <p:spPr>
          <a:xfrm>
            <a:off x="7523380" y="392574"/>
            <a:ext cx="3210373" cy="1864489"/>
          </a:xfrm>
          <a:prstGeom prst="rect">
            <a:avLst/>
          </a:prstGeom>
          <a:noFill/>
        </p:spPr>
        <p:txBody>
          <a:bodyPr wrap="square" lIns="0" tIns="0" rIns="0" bIns="0" rtlCol="0">
            <a:noAutofit/>
          </a:bodyPr>
          <a:lstStyle/>
          <a:p>
            <a:pPr algn="l">
              <a:lnSpc>
                <a:spcPct val="102000"/>
              </a:lnSpc>
              <a:spcBef>
                <a:spcPts val="1000"/>
              </a:spcBef>
              <a:buClr>
                <a:schemeClr val="accent1"/>
              </a:buClr>
            </a:pPr>
            <a:r>
              <a:rPr lang="en-US" sz="3200" b="1"/>
              <a:t>E-learning to make the most of networking for your CPD </a:t>
            </a:r>
            <a:endParaRPr lang="en-GB" sz="3200" b="1" err="1"/>
          </a:p>
        </p:txBody>
      </p:sp>
    </p:spTree>
    <p:extLst>
      <p:ext uri="{BB962C8B-B14F-4D97-AF65-F5344CB8AC3E}">
        <p14:creationId xmlns:p14="http://schemas.microsoft.com/office/powerpoint/2010/main" val="312098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C75B2-4990-7D12-628F-6AE69F7925A5}"/>
              </a:ext>
            </a:extLst>
          </p:cNvPr>
          <p:cNvSpPr>
            <a:spLocks noGrp="1"/>
          </p:cNvSpPr>
          <p:nvPr>
            <p:ph type="title"/>
          </p:nvPr>
        </p:nvSpPr>
        <p:spPr/>
        <p:txBody>
          <a:bodyPr/>
          <a:lstStyle/>
          <a:p>
            <a:r>
              <a:rPr lang="en-US"/>
              <a:t>Capture your learning and reflections</a:t>
            </a:r>
            <a:endParaRPr lang="en-GB"/>
          </a:p>
        </p:txBody>
      </p:sp>
      <p:sp>
        <p:nvSpPr>
          <p:cNvPr id="4" name="Rectangle 3">
            <a:extLst>
              <a:ext uri="{FF2B5EF4-FFF2-40B4-BE49-F238E27FC236}">
                <a16:creationId xmlns:a16="http://schemas.microsoft.com/office/drawing/2014/main" id="{CBDB760D-5562-2965-B9D2-5735403C3154}"/>
              </a:ext>
            </a:extLst>
          </p:cNvPr>
          <p:cNvSpPr/>
          <p:nvPr/>
        </p:nvSpPr>
        <p:spPr>
          <a:xfrm>
            <a:off x="625033" y="3038688"/>
            <a:ext cx="2858946" cy="1551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Join RCOT Communities to start connecting</a:t>
            </a:r>
            <a:endParaRPr lang="en-GB">
              <a:solidFill>
                <a:schemeClr val="tx1"/>
              </a:solidFill>
            </a:endParaRPr>
          </a:p>
        </p:txBody>
      </p:sp>
      <p:sp>
        <p:nvSpPr>
          <p:cNvPr id="6" name="Rectangle 5">
            <a:extLst>
              <a:ext uri="{FF2B5EF4-FFF2-40B4-BE49-F238E27FC236}">
                <a16:creationId xmlns:a16="http://schemas.microsoft.com/office/drawing/2014/main" id="{8B1C0929-4554-EC1F-148A-73C68B555152}"/>
              </a:ext>
            </a:extLst>
          </p:cNvPr>
          <p:cNvSpPr/>
          <p:nvPr/>
        </p:nvSpPr>
        <p:spPr>
          <a:xfrm>
            <a:off x="4413813" y="3038688"/>
            <a:ext cx="2858946" cy="1551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Complete e-learning or other CPD resources</a:t>
            </a:r>
            <a:endParaRPr lang="en-GB">
              <a:solidFill>
                <a:schemeClr val="tx1"/>
              </a:solidFill>
            </a:endParaRPr>
          </a:p>
        </p:txBody>
      </p:sp>
      <p:sp>
        <p:nvSpPr>
          <p:cNvPr id="7" name="Rectangle 6">
            <a:extLst>
              <a:ext uri="{FF2B5EF4-FFF2-40B4-BE49-F238E27FC236}">
                <a16:creationId xmlns:a16="http://schemas.microsoft.com/office/drawing/2014/main" id="{B74C8DCA-CD13-E5D7-A557-25250617A186}"/>
              </a:ext>
            </a:extLst>
          </p:cNvPr>
          <p:cNvSpPr/>
          <p:nvPr/>
        </p:nvSpPr>
        <p:spPr>
          <a:xfrm>
            <a:off x="4413813" y="1292840"/>
            <a:ext cx="2858946" cy="1551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Read, reflect on and contribute to discussions </a:t>
            </a:r>
            <a:endParaRPr lang="en-GB">
              <a:solidFill>
                <a:schemeClr val="tx1"/>
              </a:solidFill>
            </a:endParaRPr>
          </a:p>
        </p:txBody>
      </p:sp>
      <p:sp>
        <p:nvSpPr>
          <p:cNvPr id="8" name="Rectangle 7">
            <a:extLst>
              <a:ext uri="{FF2B5EF4-FFF2-40B4-BE49-F238E27FC236}">
                <a16:creationId xmlns:a16="http://schemas.microsoft.com/office/drawing/2014/main" id="{D0C0F64E-FE73-71B7-76AB-D02421C8F111}"/>
              </a:ext>
            </a:extLst>
          </p:cNvPr>
          <p:cNvSpPr/>
          <p:nvPr/>
        </p:nvSpPr>
        <p:spPr>
          <a:xfrm>
            <a:off x="4413813" y="4789656"/>
            <a:ext cx="2858946" cy="1551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Start a discussion post of your own to ask questions or share your learning and reflections</a:t>
            </a:r>
            <a:endParaRPr lang="en-GB">
              <a:solidFill>
                <a:schemeClr val="tx1"/>
              </a:solidFill>
            </a:endParaRPr>
          </a:p>
        </p:txBody>
      </p:sp>
      <p:sp>
        <p:nvSpPr>
          <p:cNvPr id="9" name="Rectangle 8">
            <a:extLst>
              <a:ext uri="{FF2B5EF4-FFF2-40B4-BE49-F238E27FC236}">
                <a16:creationId xmlns:a16="http://schemas.microsoft.com/office/drawing/2014/main" id="{27F540B4-0BF9-3703-34EF-A8D42299169B}"/>
              </a:ext>
            </a:extLst>
          </p:cNvPr>
          <p:cNvSpPr/>
          <p:nvPr/>
        </p:nvSpPr>
        <p:spPr>
          <a:xfrm>
            <a:off x="8202593" y="3038688"/>
            <a:ext cx="2858946" cy="1551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Record in your CPD portfolio to capture your learning and reflections</a:t>
            </a:r>
            <a:endParaRPr lang="en-GB">
              <a:solidFill>
                <a:schemeClr val="tx1"/>
              </a:solidFill>
            </a:endParaRPr>
          </a:p>
        </p:txBody>
      </p:sp>
      <p:cxnSp>
        <p:nvCxnSpPr>
          <p:cNvPr id="11" name="Straight Arrow Connector 10">
            <a:extLst>
              <a:ext uri="{FF2B5EF4-FFF2-40B4-BE49-F238E27FC236}">
                <a16:creationId xmlns:a16="http://schemas.microsoft.com/office/drawing/2014/main" id="{F0EED258-996E-42EA-85F4-B813D3899929}"/>
              </a:ext>
            </a:extLst>
          </p:cNvPr>
          <p:cNvCxnSpPr>
            <a:stCxn id="4" idx="3"/>
            <a:endCxn id="6" idx="1"/>
          </p:cNvCxnSpPr>
          <p:nvPr/>
        </p:nvCxnSpPr>
        <p:spPr>
          <a:xfrm>
            <a:off x="3483979" y="3814192"/>
            <a:ext cx="92983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369387E-1832-FD26-0C32-F9A0EE210347}"/>
              </a:ext>
            </a:extLst>
          </p:cNvPr>
          <p:cNvCxnSpPr/>
          <p:nvPr/>
        </p:nvCxnSpPr>
        <p:spPr>
          <a:xfrm>
            <a:off x="7272759" y="3814192"/>
            <a:ext cx="92983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3D3EB8-D66B-4E2E-E7B0-0F0644AB7BEA}"/>
              </a:ext>
            </a:extLst>
          </p:cNvPr>
          <p:cNvCxnSpPr>
            <a:stCxn id="6" idx="2"/>
            <a:endCxn id="8" idx="0"/>
          </p:cNvCxnSpPr>
          <p:nvPr/>
        </p:nvCxnSpPr>
        <p:spPr>
          <a:xfrm>
            <a:off x="5843286" y="4589696"/>
            <a:ext cx="0" cy="19996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78C8E1-69A8-18AF-1468-7C175686C060}"/>
              </a:ext>
            </a:extLst>
          </p:cNvPr>
          <p:cNvCxnSpPr>
            <a:cxnSpLocks/>
          </p:cNvCxnSpPr>
          <p:nvPr/>
        </p:nvCxnSpPr>
        <p:spPr>
          <a:xfrm flipV="1">
            <a:off x="3379808" y="2210765"/>
            <a:ext cx="1034005" cy="121823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F8BE9A-5879-7240-B81C-2C62BBC7AA3D}"/>
              </a:ext>
            </a:extLst>
          </p:cNvPr>
          <p:cNvCxnSpPr>
            <a:cxnSpLocks/>
          </p:cNvCxnSpPr>
          <p:nvPr/>
        </p:nvCxnSpPr>
        <p:spPr>
          <a:xfrm>
            <a:off x="3318077" y="4541765"/>
            <a:ext cx="1078372" cy="138447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D5CE7F-4BD2-EC58-D108-AE0FD90D1F8F}"/>
              </a:ext>
            </a:extLst>
          </p:cNvPr>
          <p:cNvCxnSpPr>
            <a:cxnSpLocks/>
          </p:cNvCxnSpPr>
          <p:nvPr/>
        </p:nvCxnSpPr>
        <p:spPr>
          <a:xfrm>
            <a:off x="7225494" y="2210765"/>
            <a:ext cx="977099" cy="121823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DCAF176-B0CB-3ECA-586C-24623228CD6A}"/>
              </a:ext>
            </a:extLst>
          </p:cNvPr>
          <p:cNvCxnSpPr>
            <a:cxnSpLocks/>
          </p:cNvCxnSpPr>
          <p:nvPr/>
        </p:nvCxnSpPr>
        <p:spPr>
          <a:xfrm flipV="1">
            <a:off x="7225494" y="4261104"/>
            <a:ext cx="977099" cy="167639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7926A24-3B97-51D8-6AEA-A5B8BC579F82}"/>
              </a:ext>
            </a:extLst>
          </p:cNvPr>
          <p:cNvCxnSpPr/>
          <p:nvPr/>
        </p:nvCxnSpPr>
        <p:spPr>
          <a:xfrm>
            <a:off x="5820136" y="2838728"/>
            <a:ext cx="0" cy="19996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4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9D608-2456-0EA8-A675-656D37CDA5E9}"/>
              </a:ext>
            </a:extLst>
          </p:cNvPr>
          <p:cNvSpPr>
            <a:spLocks noGrp="1"/>
          </p:cNvSpPr>
          <p:nvPr>
            <p:ph idx="1"/>
          </p:nvPr>
        </p:nvSpPr>
        <p:spPr/>
        <p:txBody>
          <a:bodyPr vert="horz" lIns="0" tIns="0" rIns="0" bIns="0" numCol="1" rtlCol="0" anchor="t">
            <a:noAutofit/>
          </a:bodyPr>
          <a:lstStyle/>
          <a:p>
            <a:pPr marL="0" indent="0">
              <a:buNone/>
            </a:pPr>
            <a:r>
              <a:rPr lang="en-GB" sz="2300">
                <a:solidFill>
                  <a:srgbClr val="003643"/>
                </a:solidFill>
                <a:latin typeface="Arial"/>
                <a:cs typeface="Arial"/>
              </a:rPr>
              <a:t>We’re on the lookout for passionate volunteers to help us build dynamic and thriving communities within RCOT.</a:t>
            </a:r>
            <a:endParaRPr lang="en-US" sz="2300">
              <a:solidFill>
                <a:srgbClr val="003643"/>
              </a:solidFill>
              <a:latin typeface="Arial"/>
              <a:cs typeface="Arial"/>
            </a:endParaRPr>
          </a:p>
          <a:p>
            <a:pPr marL="0" indent="0">
              <a:buNone/>
            </a:pPr>
            <a:r>
              <a:rPr lang="en-GB" sz="2300">
                <a:solidFill>
                  <a:srgbClr val="003643"/>
                </a:solidFill>
                <a:latin typeface="Arial"/>
                <a:cs typeface="Arial"/>
              </a:rPr>
              <a:t>Are you ready to </a:t>
            </a:r>
            <a:r>
              <a:rPr lang="en-GB" sz="2300" b="1">
                <a:solidFill>
                  <a:srgbClr val="003643"/>
                </a:solidFill>
                <a:latin typeface="Arial"/>
                <a:cs typeface="Arial"/>
              </a:rPr>
              <a:t>t</a:t>
            </a:r>
            <a:r>
              <a:rPr lang="en-US" sz="2300" b="1" err="1">
                <a:solidFill>
                  <a:srgbClr val="003643"/>
                </a:solidFill>
                <a:latin typeface="Arial"/>
                <a:cs typeface="Arial"/>
              </a:rPr>
              <a:t>ake</a:t>
            </a:r>
            <a:r>
              <a:rPr lang="en-US" sz="2300" b="1" i="0">
                <a:solidFill>
                  <a:srgbClr val="003643"/>
                </a:solidFill>
                <a:effectLst/>
                <a:latin typeface="Arial"/>
                <a:cs typeface="Arial"/>
              </a:rPr>
              <a:t> your professional development to the next level</a:t>
            </a:r>
            <a:r>
              <a:rPr lang="en-US" sz="2300" b="1">
                <a:solidFill>
                  <a:srgbClr val="003643"/>
                </a:solidFill>
                <a:latin typeface="Arial"/>
                <a:cs typeface="Arial"/>
              </a:rPr>
              <a:t>?</a:t>
            </a:r>
            <a:endParaRPr lang="en-US" sz="2300">
              <a:cs typeface="Arial"/>
            </a:endParaRPr>
          </a:p>
          <a:p>
            <a:pPr marL="215900" indent="-215900" algn="l"/>
            <a:r>
              <a:rPr lang="en-US" sz="2300">
                <a:solidFill>
                  <a:srgbClr val="003643"/>
                </a:solidFill>
                <a:latin typeface="Arial"/>
                <a:cs typeface="Arial"/>
              </a:rPr>
              <a:t>Grow your skill set</a:t>
            </a:r>
          </a:p>
          <a:p>
            <a:pPr marL="215900" indent="-215900" algn="l"/>
            <a:r>
              <a:rPr lang="en-US" sz="2300">
                <a:solidFill>
                  <a:srgbClr val="003643"/>
                </a:solidFill>
                <a:latin typeface="Arial"/>
                <a:cs typeface="Arial"/>
              </a:rPr>
              <a:t>Make meaningful impact</a:t>
            </a:r>
          </a:p>
          <a:p>
            <a:pPr marL="215900" indent="-215900"/>
            <a:r>
              <a:rPr lang="en-US" sz="2300" i="0">
                <a:solidFill>
                  <a:srgbClr val="003643"/>
                </a:solidFill>
                <a:effectLst/>
                <a:latin typeface="Arial"/>
                <a:cs typeface="Arial"/>
              </a:rPr>
              <a:t>Enhance your </a:t>
            </a:r>
            <a:r>
              <a:rPr lang="en-US" sz="2300">
                <a:solidFill>
                  <a:srgbClr val="003643"/>
                </a:solidFill>
                <a:latin typeface="Arial"/>
                <a:cs typeface="Arial"/>
              </a:rPr>
              <a:t>career </a:t>
            </a:r>
            <a:endParaRPr lang="en-US" sz="2300">
              <a:ea typeface="Aptos" panose="020B0004020202020204" pitchFamily="34" charset="0"/>
              <a:cs typeface="Arial"/>
            </a:endParaRPr>
          </a:p>
          <a:p>
            <a:pPr marL="0" lvl="0" indent="0">
              <a:lnSpc>
                <a:spcPct val="107000"/>
              </a:lnSpc>
              <a:spcAft>
                <a:spcPts val="800"/>
              </a:spcAft>
              <a:buSzPts val="1000"/>
              <a:buNone/>
              <a:tabLst>
                <a:tab pos="457200" algn="l"/>
              </a:tabLst>
            </a:pPr>
            <a:endParaRPr lang="en-GB" sz="1800" kern="100">
              <a:effectLst/>
              <a:latin typeface="Arial"/>
              <a:ea typeface="Aptos" panose="020B0004020202020204" pitchFamily="34" charset="0"/>
              <a:cs typeface="Times New Roman"/>
            </a:endParaRPr>
          </a:p>
          <a:p>
            <a:pPr marL="0" lvl="0" indent="0">
              <a:lnSpc>
                <a:spcPct val="107000"/>
              </a:lnSpc>
              <a:spcAft>
                <a:spcPts val="800"/>
              </a:spcAft>
              <a:buNone/>
              <a:tabLst>
                <a:tab pos="457200" algn="l"/>
              </a:tabLst>
            </a:pPr>
            <a:endParaRPr lang="en-GB" sz="2000" kern="100">
              <a:effectLst/>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928009E-BB35-8C34-C1D8-0339C2744024}"/>
              </a:ext>
            </a:extLst>
          </p:cNvPr>
          <p:cNvSpPr>
            <a:spLocks noGrp="1"/>
          </p:cNvSpPr>
          <p:nvPr>
            <p:ph type="body" sz="half" idx="2"/>
          </p:nvPr>
        </p:nvSpPr>
        <p:spPr/>
        <p:txBody>
          <a:bodyPr/>
          <a:lstStyle/>
          <a:p>
            <a:r>
              <a:rPr lang="en-GB">
                <a:cs typeface="Arial"/>
              </a:rPr>
              <a:t>Apply online for volunteer roles </a:t>
            </a:r>
            <a:endParaRPr lang="en-GB"/>
          </a:p>
        </p:txBody>
      </p:sp>
      <p:sp>
        <p:nvSpPr>
          <p:cNvPr id="3" name="Title 2">
            <a:extLst>
              <a:ext uri="{FF2B5EF4-FFF2-40B4-BE49-F238E27FC236}">
                <a16:creationId xmlns:a16="http://schemas.microsoft.com/office/drawing/2014/main" id="{4B12EB76-8CFD-42A7-4CF1-5B65F0E32D6D}"/>
              </a:ext>
            </a:extLst>
          </p:cNvPr>
          <p:cNvSpPr>
            <a:spLocks noGrp="1"/>
          </p:cNvSpPr>
          <p:nvPr>
            <p:ph type="title"/>
          </p:nvPr>
        </p:nvSpPr>
        <p:spPr/>
        <p:txBody>
          <a:bodyPr/>
          <a:lstStyle/>
          <a:p>
            <a:r>
              <a:rPr lang="en-GB">
                <a:cs typeface="Arial"/>
              </a:rPr>
              <a:t>Volunteering with RCOT </a:t>
            </a:r>
            <a:endParaRPr lang="en-GB"/>
          </a:p>
        </p:txBody>
      </p:sp>
    </p:spTree>
    <p:extLst>
      <p:ext uri="{BB962C8B-B14F-4D97-AF65-F5344CB8AC3E}">
        <p14:creationId xmlns:p14="http://schemas.microsoft.com/office/powerpoint/2010/main" val="198293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B2EDBE4-858C-4EC5-3A1C-68565CEA5899}"/>
              </a:ext>
            </a:extLst>
          </p:cNvPr>
          <p:cNvPicPr>
            <a:picLocks noGrp="1" noChangeAspect="1"/>
          </p:cNvPicPr>
          <p:nvPr>
            <p:ph idx="1"/>
          </p:nvPr>
        </p:nvPicPr>
        <p:blipFill>
          <a:blip r:embed="rId2"/>
          <a:stretch>
            <a:fillRect/>
          </a:stretch>
        </p:blipFill>
        <p:spPr>
          <a:xfrm>
            <a:off x="3202379" y="935286"/>
            <a:ext cx="5787242" cy="5544714"/>
          </a:xfrm>
        </p:spPr>
      </p:pic>
      <p:sp>
        <p:nvSpPr>
          <p:cNvPr id="5" name="Title 4">
            <a:extLst>
              <a:ext uri="{FF2B5EF4-FFF2-40B4-BE49-F238E27FC236}">
                <a16:creationId xmlns:a16="http://schemas.microsoft.com/office/drawing/2014/main" id="{A647A670-55EB-7B2E-1D22-625C391D9601}"/>
              </a:ext>
            </a:extLst>
          </p:cNvPr>
          <p:cNvSpPr>
            <a:spLocks noGrp="1"/>
          </p:cNvSpPr>
          <p:nvPr>
            <p:ph type="title"/>
          </p:nvPr>
        </p:nvSpPr>
        <p:spPr/>
        <p:txBody>
          <a:bodyPr/>
          <a:lstStyle/>
          <a:p>
            <a:r>
              <a:rPr lang="en-US"/>
              <a:t>Benefits of volunteering with us</a:t>
            </a:r>
            <a:endParaRPr lang="en-GB"/>
          </a:p>
        </p:txBody>
      </p:sp>
    </p:spTree>
    <p:extLst>
      <p:ext uri="{BB962C8B-B14F-4D97-AF65-F5344CB8AC3E}">
        <p14:creationId xmlns:p14="http://schemas.microsoft.com/office/powerpoint/2010/main" val="345345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DB737-8191-605E-58CB-87E6F9997C86}"/>
              </a:ext>
            </a:extLst>
          </p:cNvPr>
          <p:cNvSpPr>
            <a:spLocks noGrp="1"/>
          </p:cNvSpPr>
          <p:nvPr>
            <p:ph type="title"/>
          </p:nvPr>
        </p:nvSpPr>
        <p:spPr/>
        <p:txBody>
          <a:bodyPr/>
          <a:lstStyle/>
          <a:p>
            <a:r>
              <a:rPr lang="en-US"/>
              <a:t>What roles are available?</a:t>
            </a:r>
            <a:endParaRPr lang="en-GB"/>
          </a:p>
        </p:txBody>
      </p:sp>
      <p:sp>
        <p:nvSpPr>
          <p:cNvPr id="6" name="Rectangle: Rounded Corners 5">
            <a:extLst>
              <a:ext uri="{FF2B5EF4-FFF2-40B4-BE49-F238E27FC236}">
                <a16:creationId xmlns:a16="http://schemas.microsoft.com/office/drawing/2014/main" id="{AE9BFA4F-5CC4-89CA-3A61-CC6B8D5CD90E}"/>
              </a:ext>
            </a:extLst>
          </p:cNvPr>
          <p:cNvSpPr/>
          <p:nvPr/>
        </p:nvSpPr>
        <p:spPr>
          <a:xfrm>
            <a:off x="2503876" y="1714543"/>
            <a:ext cx="3137282" cy="1708223"/>
          </a:xfrm>
          <a:prstGeom prst="roundRect">
            <a:avLst/>
          </a:pr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Leads </a:t>
            </a:r>
          </a:p>
          <a:p>
            <a:pPr algn="ctr"/>
            <a:r>
              <a:rPr lang="en-US">
                <a:solidFill>
                  <a:schemeClr val="tx1"/>
                </a:solidFill>
              </a:rPr>
              <a:t>strategic, focusing on vision and direction</a:t>
            </a:r>
          </a:p>
          <a:p>
            <a:pPr algn="ctr"/>
            <a:endParaRPr lang="en-US">
              <a:solidFill>
                <a:schemeClr val="tx1"/>
              </a:solidFill>
            </a:endParaRPr>
          </a:p>
          <a:p>
            <a:pPr algn="ctr"/>
            <a:r>
              <a:rPr lang="en-US">
                <a:solidFill>
                  <a:schemeClr val="tx1"/>
                </a:solidFill>
              </a:rPr>
              <a:t>Career Development Level 7/8</a:t>
            </a:r>
            <a:endParaRPr lang="en-GB">
              <a:solidFill>
                <a:schemeClr val="tx1"/>
              </a:solidFill>
            </a:endParaRPr>
          </a:p>
        </p:txBody>
      </p:sp>
      <p:sp>
        <p:nvSpPr>
          <p:cNvPr id="7" name="Rectangle: Rounded Corners 6">
            <a:extLst>
              <a:ext uri="{FF2B5EF4-FFF2-40B4-BE49-F238E27FC236}">
                <a16:creationId xmlns:a16="http://schemas.microsoft.com/office/drawing/2014/main" id="{B3CCC8FE-3A23-2424-3F6F-C0AD045A2A77}"/>
              </a:ext>
            </a:extLst>
          </p:cNvPr>
          <p:cNvSpPr/>
          <p:nvPr/>
        </p:nvSpPr>
        <p:spPr>
          <a:xfrm>
            <a:off x="2502723" y="3715829"/>
            <a:ext cx="3129148" cy="2235426"/>
          </a:xfrm>
          <a:prstGeom prst="roundRect">
            <a:avLst/>
          </a:pr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Coordinator</a:t>
            </a:r>
          </a:p>
          <a:p>
            <a:pPr algn="ctr"/>
            <a:r>
              <a:rPr lang="en-US">
                <a:solidFill>
                  <a:schemeClr val="tx1"/>
                </a:solidFill>
              </a:rPr>
              <a:t>operational, ensuring effective implementation of activities</a:t>
            </a:r>
          </a:p>
          <a:p>
            <a:pPr algn="ctr"/>
            <a:endParaRPr lang="en-US">
              <a:solidFill>
                <a:schemeClr val="tx1"/>
              </a:solidFill>
            </a:endParaRPr>
          </a:p>
          <a:p>
            <a:pPr algn="ctr"/>
            <a:r>
              <a:rPr lang="en-US">
                <a:solidFill>
                  <a:schemeClr val="tx1"/>
                </a:solidFill>
              </a:rPr>
              <a:t>Career Development Level 5/6</a:t>
            </a:r>
            <a:endParaRPr lang="en-GB">
              <a:solidFill>
                <a:schemeClr val="tx1"/>
              </a:solidFill>
            </a:endParaRPr>
          </a:p>
          <a:p>
            <a:pPr algn="ctr"/>
            <a:endParaRPr lang="en-GB">
              <a:solidFill>
                <a:schemeClr val="tx1"/>
              </a:solidFill>
            </a:endParaRPr>
          </a:p>
        </p:txBody>
      </p:sp>
      <p:pic>
        <p:nvPicPr>
          <p:cNvPr id="12" name="Picture 11">
            <a:extLst>
              <a:ext uri="{FF2B5EF4-FFF2-40B4-BE49-F238E27FC236}">
                <a16:creationId xmlns:a16="http://schemas.microsoft.com/office/drawing/2014/main" id="{A257DC43-E5EB-982A-C403-30DF44BAFA85}"/>
              </a:ext>
            </a:extLst>
          </p:cNvPr>
          <p:cNvPicPr>
            <a:picLocks noChangeAspect="1"/>
          </p:cNvPicPr>
          <p:nvPr/>
        </p:nvPicPr>
        <p:blipFill>
          <a:blip r:embed="rId2"/>
          <a:stretch>
            <a:fillRect/>
          </a:stretch>
        </p:blipFill>
        <p:spPr>
          <a:xfrm>
            <a:off x="6335296" y="1464023"/>
            <a:ext cx="2145166" cy="5235659"/>
          </a:xfrm>
          <a:prstGeom prst="rect">
            <a:avLst/>
          </a:prstGeom>
        </p:spPr>
      </p:pic>
      <p:pic>
        <p:nvPicPr>
          <p:cNvPr id="14" name="Picture 13">
            <a:extLst>
              <a:ext uri="{FF2B5EF4-FFF2-40B4-BE49-F238E27FC236}">
                <a16:creationId xmlns:a16="http://schemas.microsoft.com/office/drawing/2014/main" id="{863B2AC7-20A3-8FAA-862D-B85D3BB1F5D8}"/>
              </a:ext>
            </a:extLst>
          </p:cNvPr>
          <p:cNvPicPr>
            <a:picLocks noChangeAspect="1"/>
          </p:cNvPicPr>
          <p:nvPr/>
        </p:nvPicPr>
        <p:blipFill>
          <a:blip r:embed="rId3"/>
          <a:srcRect l="-190" t="5983"/>
          <a:stretch>
            <a:fillRect/>
          </a:stretch>
        </p:blipFill>
        <p:spPr>
          <a:xfrm>
            <a:off x="9106590" y="1461903"/>
            <a:ext cx="2443785" cy="2300844"/>
          </a:xfrm>
          <a:prstGeom prst="rect">
            <a:avLst/>
          </a:prstGeom>
        </p:spPr>
      </p:pic>
      <p:sp>
        <p:nvSpPr>
          <p:cNvPr id="2" name="TextBox 1">
            <a:extLst>
              <a:ext uri="{FF2B5EF4-FFF2-40B4-BE49-F238E27FC236}">
                <a16:creationId xmlns:a16="http://schemas.microsoft.com/office/drawing/2014/main" id="{E3887BA3-757C-B691-06AD-4A3DBA8FE67B}"/>
              </a:ext>
            </a:extLst>
          </p:cNvPr>
          <p:cNvSpPr txBox="1"/>
          <p:nvPr/>
        </p:nvSpPr>
        <p:spPr>
          <a:xfrm>
            <a:off x="6335296" y="1062782"/>
            <a:ext cx="2101219" cy="235064"/>
          </a:xfrm>
          <a:prstGeom prst="rect">
            <a:avLst/>
          </a:prstGeom>
          <a:solidFill>
            <a:schemeClr val="tx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02000"/>
              </a:lnSpc>
              <a:spcBef>
                <a:spcPts val="1000"/>
              </a:spcBef>
              <a:buClr>
                <a:schemeClr val="accent1"/>
              </a:buClr>
            </a:pPr>
            <a:r>
              <a:rPr lang="en-US" sz="1600">
                <a:solidFill>
                  <a:schemeClr val="bg1"/>
                </a:solidFill>
                <a:cs typeface="Arial"/>
              </a:rPr>
              <a:t>Practice networks</a:t>
            </a:r>
          </a:p>
        </p:txBody>
      </p:sp>
      <p:sp>
        <p:nvSpPr>
          <p:cNvPr id="4" name="TextBox 3">
            <a:extLst>
              <a:ext uri="{FF2B5EF4-FFF2-40B4-BE49-F238E27FC236}">
                <a16:creationId xmlns:a16="http://schemas.microsoft.com/office/drawing/2014/main" id="{19CB13C8-9897-B65E-3B2C-0CEEA4E2222D}"/>
              </a:ext>
            </a:extLst>
          </p:cNvPr>
          <p:cNvSpPr txBox="1"/>
          <p:nvPr/>
        </p:nvSpPr>
        <p:spPr>
          <a:xfrm>
            <a:off x="9106358" y="1062781"/>
            <a:ext cx="2443785" cy="235064"/>
          </a:xfrm>
          <a:prstGeom prst="rect">
            <a:avLst/>
          </a:prstGeom>
          <a:solidFill>
            <a:schemeClr val="tx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02000"/>
              </a:lnSpc>
              <a:spcBef>
                <a:spcPts val="1000"/>
              </a:spcBef>
              <a:buClr>
                <a:schemeClr val="accent1"/>
              </a:buClr>
            </a:pPr>
            <a:r>
              <a:rPr lang="en-US" sz="1600">
                <a:solidFill>
                  <a:schemeClr val="bg1"/>
                </a:solidFill>
                <a:cs typeface="Arial"/>
              </a:rPr>
              <a:t>Regional networks</a:t>
            </a:r>
          </a:p>
        </p:txBody>
      </p:sp>
    </p:spTree>
    <p:extLst>
      <p:ext uri="{BB962C8B-B14F-4D97-AF65-F5344CB8AC3E}">
        <p14:creationId xmlns:p14="http://schemas.microsoft.com/office/powerpoint/2010/main" val="1423700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C252-936B-149F-44D5-636D326F84FC}"/>
              </a:ext>
            </a:extLst>
          </p:cNvPr>
          <p:cNvSpPr>
            <a:spLocks noGrp="1"/>
          </p:cNvSpPr>
          <p:nvPr>
            <p:ph type="title"/>
          </p:nvPr>
        </p:nvSpPr>
        <p:spPr>
          <a:xfrm>
            <a:off x="533236" y="378000"/>
            <a:ext cx="11160000" cy="702655"/>
          </a:xfrm>
        </p:spPr>
        <p:txBody>
          <a:bodyPr>
            <a:normAutofit fontScale="90000"/>
          </a:bodyPr>
          <a:lstStyle/>
          <a:p>
            <a:r>
              <a:rPr lang="en-GB">
                <a:latin typeface="Arial" panose="020B0604020202020204" pitchFamily="34" charset="0"/>
                <a:ea typeface="Arial" panose="020B0604020202020204" pitchFamily="34" charset="0"/>
              </a:rPr>
              <a:t>H</a:t>
            </a:r>
            <a:r>
              <a:rPr lang="en-GB">
                <a:effectLst/>
                <a:latin typeface="Arial" panose="020B0604020202020204" pitchFamily="34" charset="0"/>
                <a:ea typeface="Arial" panose="020B0604020202020204" pitchFamily="34" charset="0"/>
              </a:rPr>
              <a:t>elp build the collective value of the community</a:t>
            </a:r>
            <a:br>
              <a:rPr lang="en-GB" sz="1800">
                <a:effectLst/>
                <a:latin typeface="Arial" panose="020B0604020202020204" pitchFamily="34" charset="0"/>
                <a:ea typeface="Arial" panose="020B0604020202020204" pitchFamily="34" charset="0"/>
              </a:rPr>
            </a:br>
            <a:br>
              <a:rPr lang="en-GB" sz="1800">
                <a:effectLst/>
                <a:latin typeface="Arial" panose="020B0604020202020204" pitchFamily="34" charset="0"/>
                <a:ea typeface="Arial" panose="020B0604020202020204" pitchFamily="34" charset="0"/>
              </a:rPr>
            </a:br>
            <a:endParaRPr lang="en-GB"/>
          </a:p>
        </p:txBody>
      </p:sp>
      <p:sp>
        <p:nvSpPr>
          <p:cNvPr id="3" name="TextBox 2">
            <a:extLst>
              <a:ext uri="{FF2B5EF4-FFF2-40B4-BE49-F238E27FC236}">
                <a16:creationId xmlns:a16="http://schemas.microsoft.com/office/drawing/2014/main" id="{094124D9-DED6-E381-566C-3611153A590A}"/>
              </a:ext>
            </a:extLst>
          </p:cNvPr>
          <p:cNvSpPr txBox="1"/>
          <p:nvPr/>
        </p:nvSpPr>
        <p:spPr>
          <a:xfrm>
            <a:off x="688769" y="2660073"/>
            <a:ext cx="9939647" cy="2707574"/>
          </a:xfrm>
          <a:prstGeom prst="rect">
            <a:avLst/>
          </a:prstGeom>
          <a:noFill/>
        </p:spPr>
        <p:txBody>
          <a:bodyPr wrap="square" lIns="0" tIns="0" rIns="0" bIns="0" rtlCol="0">
            <a:noAutofit/>
          </a:bodyPr>
          <a:lstStyle/>
          <a:p>
            <a:pPr algn="l">
              <a:lnSpc>
                <a:spcPct val="102000"/>
              </a:lnSpc>
              <a:spcBef>
                <a:spcPts val="1000"/>
              </a:spcBef>
              <a:buClr>
                <a:schemeClr val="accent1"/>
              </a:buClr>
            </a:pPr>
            <a:endParaRPr lang="en-GB" sz="2600" err="1"/>
          </a:p>
        </p:txBody>
      </p:sp>
      <p:sp>
        <p:nvSpPr>
          <p:cNvPr id="4" name="TextBox 3">
            <a:extLst>
              <a:ext uri="{FF2B5EF4-FFF2-40B4-BE49-F238E27FC236}">
                <a16:creationId xmlns:a16="http://schemas.microsoft.com/office/drawing/2014/main" id="{6D1EB986-0F65-3931-A707-386D878539D8}"/>
              </a:ext>
            </a:extLst>
          </p:cNvPr>
          <p:cNvSpPr txBox="1"/>
          <p:nvPr/>
        </p:nvSpPr>
        <p:spPr>
          <a:xfrm>
            <a:off x="617516" y="1258785"/>
            <a:ext cx="10082151" cy="5221215"/>
          </a:xfrm>
          <a:prstGeom prst="rect">
            <a:avLst/>
          </a:prstGeom>
          <a:noFill/>
        </p:spPr>
        <p:txBody>
          <a:bodyPr wrap="square" lIns="0" tIns="0" rIns="0" bIns="0" rtlCol="0">
            <a:noAutofit/>
          </a:bodyPr>
          <a:lstStyle/>
          <a:p>
            <a:pPr marL="457200" indent="-457200">
              <a:lnSpc>
                <a:spcPct val="102000"/>
              </a:lnSpc>
              <a:spcBef>
                <a:spcPts val="1000"/>
              </a:spcBef>
              <a:buClr>
                <a:schemeClr val="accent1"/>
              </a:buClr>
              <a:buFont typeface="Arial" panose="020B0604020202020204" pitchFamily="34" charset="0"/>
              <a:buChar char="•"/>
            </a:pPr>
            <a:r>
              <a:rPr lang="en-US" sz="2400"/>
              <a:t>Join RCOT Communities and completed welcome journey</a:t>
            </a:r>
          </a:p>
          <a:p>
            <a:pPr marL="457200" indent="-457200">
              <a:lnSpc>
                <a:spcPct val="102000"/>
              </a:lnSpc>
              <a:spcBef>
                <a:spcPts val="1000"/>
              </a:spcBef>
              <a:buClr>
                <a:schemeClr val="accent1"/>
              </a:buClr>
              <a:buFont typeface="Arial" panose="020B0604020202020204" pitchFamily="34" charset="0"/>
              <a:buChar char="•"/>
            </a:pPr>
            <a:r>
              <a:rPr lang="en-GB" sz="2400">
                <a:effectLst/>
                <a:latin typeface="Arial" panose="020B0604020202020204" pitchFamily="34" charset="0"/>
                <a:ea typeface="Arial" panose="020B0604020202020204" pitchFamily="34" charset="0"/>
              </a:rPr>
              <a:t>Join your regional network</a:t>
            </a:r>
          </a:p>
          <a:p>
            <a:pPr marL="457200" indent="-457200">
              <a:lnSpc>
                <a:spcPct val="102000"/>
              </a:lnSpc>
              <a:spcBef>
                <a:spcPts val="1000"/>
              </a:spcBef>
              <a:buClr>
                <a:schemeClr val="accent1"/>
              </a:buClr>
              <a:buFont typeface="Arial" panose="020B0604020202020204" pitchFamily="34" charset="0"/>
              <a:buChar char="•"/>
            </a:pPr>
            <a:r>
              <a:rPr lang="en-GB" sz="2400">
                <a:latin typeface="Arial" panose="020B0604020202020204" pitchFamily="34" charset="0"/>
                <a:ea typeface="Arial" panose="020B0604020202020204" pitchFamily="34" charset="0"/>
              </a:rPr>
              <a:t>Join approx. </a:t>
            </a:r>
            <a:r>
              <a:rPr lang="en-GB" sz="2400">
                <a:effectLst/>
                <a:latin typeface="Arial" panose="020B0604020202020204" pitchFamily="34" charset="0"/>
                <a:ea typeface="Arial" panose="020B0604020202020204" pitchFamily="34" charset="0"/>
              </a:rPr>
              <a:t>1–3 networks that reflect your interests</a:t>
            </a:r>
          </a:p>
          <a:p>
            <a:pPr marL="457200" indent="-457200" algn="l">
              <a:lnSpc>
                <a:spcPct val="102000"/>
              </a:lnSpc>
              <a:spcBef>
                <a:spcPts val="1000"/>
              </a:spcBef>
              <a:buClr>
                <a:schemeClr val="accent1"/>
              </a:buClr>
              <a:buFont typeface="Arial" panose="020B0604020202020204" pitchFamily="34" charset="0"/>
              <a:buChar char="•"/>
            </a:pPr>
            <a:r>
              <a:rPr lang="en-GB" sz="2400">
                <a:effectLst/>
                <a:latin typeface="Arial" panose="020B0604020202020204" pitchFamily="34" charset="0"/>
                <a:ea typeface="Arial" panose="020B0604020202020204" pitchFamily="34" charset="0"/>
              </a:rPr>
              <a:t>Introduce yourself in the discussion board</a:t>
            </a:r>
            <a:endParaRPr lang="en-GB" sz="2400">
              <a:latin typeface="Arial" panose="020B0604020202020204" pitchFamily="34" charset="0"/>
              <a:ea typeface="Arial" panose="020B0604020202020204" pitchFamily="34" charset="0"/>
            </a:endParaRPr>
          </a:p>
          <a:p>
            <a:pPr marL="457200" indent="-457200" algn="l">
              <a:lnSpc>
                <a:spcPct val="102000"/>
              </a:lnSpc>
              <a:spcBef>
                <a:spcPts val="1000"/>
              </a:spcBef>
              <a:buClr>
                <a:schemeClr val="accent1"/>
              </a:buClr>
              <a:buFont typeface="Arial" panose="020B0604020202020204" pitchFamily="34" charset="0"/>
              <a:buChar char="•"/>
            </a:pPr>
            <a:r>
              <a:rPr lang="en-GB" sz="2400">
                <a:effectLst/>
                <a:latin typeface="Arial" panose="020B0604020202020204" pitchFamily="34" charset="0"/>
                <a:ea typeface="Arial" panose="020B0604020202020204" pitchFamily="34" charset="0"/>
              </a:rPr>
              <a:t>Share your own knowledge and experience</a:t>
            </a:r>
          </a:p>
          <a:p>
            <a:pPr marL="457200" indent="-457200">
              <a:lnSpc>
                <a:spcPct val="102000"/>
              </a:lnSpc>
              <a:spcBef>
                <a:spcPts val="1000"/>
              </a:spcBef>
              <a:buClr>
                <a:schemeClr val="accent1"/>
              </a:buClr>
              <a:buFont typeface="Arial" panose="020B0604020202020204" pitchFamily="34" charset="0"/>
              <a:buChar char="•"/>
            </a:pPr>
            <a:r>
              <a:rPr lang="en-US" sz="2400"/>
              <a:t>Take part in discussions to share insights to inform needs</a:t>
            </a:r>
          </a:p>
          <a:p>
            <a:pPr marL="457200" indent="-457200" algn="l">
              <a:lnSpc>
                <a:spcPct val="102000"/>
              </a:lnSpc>
              <a:spcBef>
                <a:spcPts val="1000"/>
              </a:spcBef>
              <a:buClr>
                <a:schemeClr val="accent1"/>
              </a:buClr>
              <a:buFont typeface="Arial" panose="020B0604020202020204" pitchFamily="34" charset="0"/>
              <a:buChar char="•"/>
            </a:pPr>
            <a:r>
              <a:rPr lang="en-GB" sz="2400">
                <a:effectLst/>
                <a:latin typeface="Arial" panose="020B0604020202020204" pitchFamily="34" charset="0"/>
                <a:ea typeface="Arial" panose="020B0604020202020204" pitchFamily="34" charset="0"/>
              </a:rPr>
              <a:t>Record your learning in your CPD portfolio</a:t>
            </a:r>
          </a:p>
          <a:p>
            <a:pPr marL="457200" indent="-457200">
              <a:lnSpc>
                <a:spcPct val="102000"/>
              </a:lnSpc>
              <a:spcBef>
                <a:spcPts val="1000"/>
              </a:spcBef>
              <a:buClr>
                <a:schemeClr val="accent1"/>
              </a:buClr>
              <a:buFont typeface="Arial" panose="020B0604020202020204" pitchFamily="34" charset="0"/>
              <a:buChar char="•"/>
            </a:pPr>
            <a:r>
              <a:rPr lang="en-US" sz="2400"/>
              <a:t>Help shape your community by volunteering </a:t>
            </a:r>
          </a:p>
          <a:p>
            <a:pPr marL="457200" indent="-457200">
              <a:lnSpc>
                <a:spcPct val="102000"/>
              </a:lnSpc>
              <a:spcBef>
                <a:spcPts val="1000"/>
              </a:spcBef>
              <a:buClr>
                <a:schemeClr val="accent1"/>
              </a:buClr>
              <a:buFont typeface="Arial" panose="020B0604020202020204" pitchFamily="34" charset="0"/>
              <a:buChar char="•"/>
            </a:pPr>
            <a:r>
              <a:rPr lang="en-US" sz="2400"/>
              <a:t>Tell colleagues and peers</a:t>
            </a:r>
          </a:p>
          <a:p>
            <a:pPr marL="457200" indent="-457200">
              <a:lnSpc>
                <a:spcPct val="102000"/>
              </a:lnSpc>
              <a:spcBef>
                <a:spcPts val="1000"/>
              </a:spcBef>
              <a:buClr>
                <a:schemeClr val="accent1"/>
              </a:buClr>
              <a:buFont typeface="Arial" panose="020B0604020202020204" pitchFamily="34" charset="0"/>
              <a:buChar char="•"/>
            </a:pPr>
            <a:endParaRPr lang="en-US" sz="2800"/>
          </a:p>
          <a:p>
            <a:pPr algn="l">
              <a:lnSpc>
                <a:spcPct val="102000"/>
              </a:lnSpc>
              <a:spcBef>
                <a:spcPts val="1000"/>
              </a:spcBef>
              <a:buClr>
                <a:schemeClr val="accent1"/>
              </a:buClr>
            </a:pPr>
            <a:endParaRPr lang="en-US" sz="2800"/>
          </a:p>
        </p:txBody>
      </p:sp>
    </p:spTree>
    <p:extLst>
      <p:ext uri="{BB962C8B-B14F-4D97-AF65-F5344CB8AC3E}">
        <p14:creationId xmlns:p14="http://schemas.microsoft.com/office/powerpoint/2010/main" val="345761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88F81-0FDC-4745-8F0C-64F47C9E8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88D8D-707F-2922-EC02-AB6A6DC6F291}"/>
              </a:ext>
            </a:extLst>
          </p:cNvPr>
          <p:cNvSpPr>
            <a:spLocks noGrp="1"/>
          </p:cNvSpPr>
          <p:nvPr>
            <p:ph type="title"/>
          </p:nvPr>
        </p:nvSpPr>
        <p:spPr>
          <a:xfrm>
            <a:off x="541637" y="378000"/>
            <a:ext cx="11134425" cy="720000"/>
          </a:xfrm>
        </p:spPr>
        <p:txBody>
          <a:bodyPr anchor="t">
            <a:normAutofit/>
          </a:bodyPr>
          <a:lstStyle/>
          <a:p>
            <a:r>
              <a:rPr lang="en-GB"/>
              <a:t>Actions you could take</a:t>
            </a:r>
          </a:p>
        </p:txBody>
      </p:sp>
      <p:graphicFrame>
        <p:nvGraphicFramePr>
          <p:cNvPr id="5" name="Content Placeholder 2">
            <a:extLst>
              <a:ext uri="{FF2B5EF4-FFF2-40B4-BE49-F238E27FC236}">
                <a16:creationId xmlns:a16="http://schemas.microsoft.com/office/drawing/2014/main" id="{5C8BBBE4-70D6-2CED-A5F7-C86BD60C5B5D}"/>
              </a:ext>
            </a:extLst>
          </p:cNvPr>
          <p:cNvGraphicFramePr>
            <a:graphicFrameLocks noGrp="1"/>
          </p:cNvGraphicFramePr>
          <p:nvPr>
            <p:ph idx="1"/>
            <p:extLst>
              <p:ext uri="{D42A27DB-BD31-4B8C-83A1-F6EECF244321}">
                <p14:modId xmlns:p14="http://schemas.microsoft.com/office/powerpoint/2010/main" val="3416458621"/>
              </p:ext>
            </p:extLst>
          </p:nvPr>
        </p:nvGraphicFramePr>
        <p:xfrm>
          <a:off x="541640" y="1440000"/>
          <a:ext cx="11134422"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59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C863C9-F706-91ED-8C5D-FAE7DD34211C}"/>
              </a:ext>
            </a:extLst>
          </p:cNvPr>
          <p:cNvSpPr>
            <a:spLocks noGrp="1"/>
          </p:cNvSpPr>
          <p:nvPr>
            <p:ph type="title"/>
          </p:nvPr>
        </p:nvSpPr>
        <p:spPr/>
        <p:txBody>
          <a:bodyPr/>
          <a:lstStyle/>
          <a:p>
            <a:r>
              <a:rPr lang="en-US"/>
              <a:t>What we’ll cover</a:t>
            </a:r>
            <a:endParaRPr lang="en-GB"/>
          </a:p>
        </p:txBody>
      </p:sp>
      <p:sp>
        <p:nvSpPr>
          <p:cNvPr id="4" name="TextBox 3">
            <a:extLst>
              <a:ext uri="{FF2B5EF4-FFF2-40B4-BE49-F238E27FC236}">
                <a16:creationId xmlns:a16="http://schemas.microsoft.com/office/drawing/2014/main" id="{49EF8C11-4956-347A-7113-511E410C5C74}"/>
              </a:ext>
            </a:extLst>
          </p:cNvPr>
          <p:cNvSpPr txBox="1"/>
          <p:nvPr/>
        </p:nvSpPr>
        <p:spPr>
          <a:xfrm>
            <a:off x="660138" y="1819951"/>
            <a:ext cx="5014451" cy="2723535"/>
          </a:xfrm>
          <a:prstGeom prst="rect">
            <a:avLst/>
          </a:prstGeom>
          <a:noFill/>
        </p:spPr>
        <p:txBody>
          <a:bodyPr wrap="square" lIns="0" tIns="0" rIns="0" bIns="0" rtlCol="0">
            <a:noAutofit/>
          </a:bodyPr>
          <a:lstStyle/>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What is RCOT Communities?</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Making the most of RCOT Communities</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A guided tour</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How to get involved </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Q&amp;A</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Next steps</a:t>
            </a:r>
            <a:endParaRPr lang="en-GB" sz="2600">
              <a:solidFill>
                <a:schemeClr val="bg1"/>
              </a:solidFill>
            </a:endParaRPr>
          </a:p>
        </p:txBody>
      </p:sp>
    </p:spTree>
    <p:extLst>
      <p:ext uri="{BB962C8B-B14F-4D97-AF65-F5344CB8AC3E}">
        <p14:creationId xmlns:p14="http://schemas.microsoft.com/office/powerpoint/2010/main" val="176039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EBF79-35D4-1867-43D1-E912EDE4F7C5}"/>
              </a:ext>
            </a:extLst>
          </p:cNvPr>
          <p:cNvSpPr>
            <a:spLocks noGrp="1"/>
          </p:cNvSpPr>
          <p:nvPr>
            <p:ph type="title"/>
          </p:nvPr>
        </p:nvSpPr>
        <p:spPr/>
        <p:txBody>
          <a:bodyPr/>
          <a:lstStyle/>
          <a:p>
            <a:r>
              <a:rPr lang="en-GB">
                <a:cs typeface="Arial"/>
              </a:rPr>
              <a:t>Questions?</a:t>
            </a:r>
            <a:endParaRPr lang="en-GB"/>
          </a:p>
        </p:txBody>
      </p:sp>
    </p:spTree>
    <p:extLst>
      <p:ext uri="{BB962C8B-B14F-4D97-AF65-F5344CB8AC3E}">
        <p14:creationId xmlns:p14="http://schemas.microsoft.com/office/powerpoint/2010/main" val="343139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88CF-B623-1AF9-216D-721CA15F7E01}"/>
              </a:ext>
            </a:extLst>
          </p:cNvPr>
          <p:cNvSpPr>
            <a:spLocks noGrp="1"/>
          </p:cNvSpPr>
          <p:nvPr>
            <p:ph type="title"/>
          </p:nvPr>
        </p:nvSpPr>
        <p:spPr/>
        <p:txBody>
          <a:bodyPr/>
          <a:lstStyle/>
          <a:p>
            <a:r>
              <a:rPr lang="en-US" sz="4400">
                <a:cs typeface="Arial"/>
              </a:rPr>
              <a:t>Our speakers today </a:t>
            </a:r>
            <a:endParaRPr lang="en-US"/>
          </a:p>
        </p:txBody>
      </p:sp>
      <p:sp>
        <p:nvSpPr>
          <p:cNvPr id="4" name="Content Placeholder 3">
            <a:extLst>
              <a:ext uri="{FF2B5EF4-FFF2-40B4-BE49-F238E27FC236}">
                <a16:creationId xmlns:a16="http://schemas.microsoft.com/office/drawing/2014/main" id="{82C1C534-CCA0-12C0-F8D2-2A590A03063C}"/>
              </a:ext>
            </a:extLst>
          </p:cNvPr>
          <p:cNvSpPr>
            <a:spLocks noGrp="1"/>
          </p:cNvSpPr>
          <p:nvPr>
            <p:ph idx="1"/>
          </p:nvPr>
        </p:nvSpPr>
        <p:spPr>
          <a:xfrm>
            <a:off x="541639" y="1563624"/>
            <a:ext cx="6048000" cy="4196376"/>
          </a:xfrm>
        </p:spPr>
        <p:txBody>
          <a:bodyPr vert="horz" lIns="0" tIns="0" rIns="0" bIns="0" rtlCol="0" anchor="t">
            <a:normAutofit/>
          </a:bodyPr>
          <a:lstStyle/>
          <a:p>
            <a:pPr marL="0" indent="0">
              <a:buNone/>
            </a:pPr>
            <a:r>
              <a:rPr lang="en-GB">
                <a:cs typeface="Arial"/>
              </a:rPr>
              <a:t>Nikki Daniels</a:t>
            </a:r>
          </a:p>
          <a:p>
            <a:pPr marL="0" indent="0">
              <a:lnSpc>
                <a:spcPct val="150000"/>
              </a:lnSpc>
              <a:spcBef>
                <a:spcPts val="0"/>
              </a:spcBef>
              <a:spcAft>
                <a:spcPts val="1200"/>
              </a:spcAft>
              <a:buNone/>
            </a:pPr>
            <a:r>
              <a:rPr lang="en-GB" sz="1600">
                <a:cs typeface="Arial"/>
              </a:rPr>
              <a:t>Head of Professional Development</a:t>
            </a:r>
            <a:endParaRPr lang="en-US" sz="1600">
              <a:cs typeface="Arial"/>
            </a:endParaRPr>
          </a:p>
          <a:p>
            <a:pPr marL="0" indent="0">
              <a:spcBef>
                <a:spcPts val="0"/>
              </a:spcBef>
              <a:buNone/>
            </a:pPr>
            <a:r>
              <a:rPr lang="en-GB">
                <a:cs typeface="Arial"/>
              </a:rPr>
              <a:t>Christina Fuentes Tibbit</a:t>
            </a:r>
          </a:p>
          <a:p>
            <a:pPr marL="0" indent="0">
              <a:lnSpc>
                <a:spcPct val="150000"/>
              </a:lnSpc>
              <a:spcBef>
                <a:spcPts val="0"/>
              </a:spcBef>
              <a:spcAft>
                <a:spcPts val="1200"/>
              </a:spcAft>
              <a:buNone/>
            </a:pPr>
            <a:r>
              <a:rPr lang="en-GB" sz="1600">
                <a:cs typeface="Arial"/>
              </a:rPr>
              <a:t>Communities Manager</a:t>
            </a:r>
          </a:p>
          <a:p>
            <a:pPr marL="0" indent="0">
              <a:spcBef>
                <a:spcPts val="0"/>
              </a:spcBef>
              <a:spcAft>
                <a:spcPts val="1200"/>
              </a:spcAft>
              <a:buNone/>
            </a:pPr>
            <a:r>
              <a:rPr lang="en-GB">
                <a:cs typeface="Arial"/>
              </a:rPr>
              <a:t>Emma Grover</a:t>
            </a:r>
          </a:p>
          <a:p>
            <a:pPr marL="0" indent="0">
              <a:spcBef>
                <a:spcPts val="0"/>
              </a:spcBef>
              <a:spcAft>
                <a:spcPts val="1200"/>
              </a:spcAft>
              <a:buNone/>
            </a:pPr>
            <a:r>
              <a:rPr lang="en-GB" sz="1600">
                <a:cs typeface="Arial"/>
              </a:rPr>
              <a:t>Strategic Lead for Professional Development</a:t>
            </a:r>
          </a:p>
        </p:txBody>
      </p:sp>
    </p:spTree>
    <p:extLst>
      <p:ext uri="{BB962C8B-B14F-4D97-AF65-F5344CB8AC3E}">
        <p14:creationId xmlns:p14="http://schemas.microsoft.com/office/powerpoint/2010/main" val="294193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30F-6C7E-FBCA-39D8-23223DD38B6C}"/>
              </a:ext>
            </a:extLst>
          </p:cNvPr>
          <p:cNvSpPr>
            <a:spLocks noGrp="1"/>
          </p:cNvSpPr>
          <p:nvPr>
            <p:ph type="title"/>
          </p:nvPr>
        </p:nvSpPr>
        <p:spPr/>
        <p:txBody>
          <a:bodyPr/>
          <a:lstStyle/>
          <a:p>
            <a:r>
              <a:rPr lang="en-GB">
                <a:cs typeface="Arial"/>
              </a:rPr>
              <a:t>Overview of RCOT Communities</a:t>
            </a:r>
            <a:endParaRPr lang="en-GB"/>
          </a:p>
        </p:txBody>
      </p:sp>
      <p:sp>
        <p:nvSpPr>
          <p:cNvPr id="3" name="Content Placeholder 2">
            <a:extLst>
              <a:ext uri="{FF2B5EF4-FFF2-40B4-BE49-F238E27FC236}">
                <a16:creationId xmlns:a16="http://schemas.microsoft.com/office/drawing/2014/main" id="{2145C6C9-B384-736B-537F-D75F5FA0C555}"/>
              </a:ext>
            </a:extLst>
          </p:cNvPr>
          <p:cNvSpPr>
            <a:spLocks noGrp="1"/>
          </p:cNvSpPr>
          <p:nvPr>
            <p:ph idx="13"/>
          </p:nvPr>
        </p:nvSpPr>
        <p:spPr>
          <a:xfrm>
            <a:off x="541639" y="1440000"/>
            <a:ext cx="5543845" cy="4320000"/>
          </a:xfrm>
        </p:spPr>
        <p:txBody>
          <a:bodyPr vert="horz" lIns="0" tIns="0" rIns="0" bIns="0" numCol="1" rtlCol="0" anchor="t">
            <a:normAutofit/>
          </a:bodyPr>
          <a:lstStyle/>
          <a:p>
            <a:pPr marL="215900" indent="-215900">
              <a:spcAft>
                <a:spcPts val="1000"/>
              </a:spcAft>
            </a:pPr>
            <a:r>
              <a:rPr lang="en-GB">
                <a:ea typeface="+mn-lt"/>
                <a:cs typeface="+mn-lt"/>
              </a:rPr>
              <a:t>A dedicated </a:t>
            </a:r>
            <a:r>
              <a:rPr lang="en-GB" b="1">
                <a:ea typeface="+mn-lt"/>
                <a:cs typeface="+mn-lt"/>
              </a:rPr>
              <a:t>online community platform</a:t>
            </a:r>
            <a:endParaRPr lang="en-US">
              <a:cs typeface="Arial" panose="020B0604020202020204"/>
            </a:endParaRPr>
          </a:p>
          <a:p>
            <a:pPr marL="215900" indent="-215900">
              <a:spcAft>
                <a:spcPts val="1000"/>
              </a:spcAft>
            </a:pPr>
            <a:r>
              <a:rPr lang="en-GB">
                <a:ea typeface="+mn-lt"/>
                <a:cs typeface="+mn-lt"/>
              </a:rPr>
              <a:t>A range of </a:t>
            </a:r>
            <a:r>
              <a:rPr lang="en-GB" b="1">
                <a:ea typeface="+mn-lt"/>
                <a:cs typeface="+mn-lt"/>
              </a:rPr>
              <a:t>networks</a:t>
            </a:r>
            <a:r>
              <a:rPr lang="en-GB">
                <a:ea typeface="+mn-lt"/>
                <a:cs typeface="+mn-lt"/>
              </a:rPr>
              <a:t> – by practice area, RCOT region, and professional focus</a:t>
            </a:r>
            <a:endParaRPr lang="en-GB">
              <a:cs typeface="Arial" panose="020B0604020202020204"/>
            </a:endParaRPr>
          </a:p>
          <a:p>
            <a:pPr marL="215900" indent="-215900">
              <a:spcAft>
                <a:spcPts val="1000"/>
              </a:spcAft>
            </a:pPr>
            <a:r>
              <a:rPr lang="en-GB">
                <a:ea typeface="+mn-lt"/>
                <a:cs typeface="+mn-lt"/>
              </a:rPr>
              <a:t>A growing </a:t>
            </a:r>
            <a:r>
              <a:rPr lang="en-GB" b="1">
                <a:ea typeface="+mn-lt"/>
                <a:cs typeface="+mn-lt"/>
              </a:rPr>
              <a:t>volunteer community</a:t>
            </a:r>
            <a:endParaRPr lang="en-GB">
              <a:ea typeface="+mn-lt"/>
              <a:cs typeface="+mn-lt"/>
            </a:endParaRPr>
          </a:p>
          <a:p>
            <a:pPr marL="0" indent="0" algn="ctr">
              <a:buNone/>
            </a:pPr>
            <a:endParaRPr lang="en-GB" sz="2800">
              <a:cs typeface="Arial"/>
            </a:endParaRPr>
          </a:p>
          <a:p>
            <a:pPr marL="0" indent="0" algn="ctr">
              <a:buNone/>
            </a:pPr>
            <a:r>
              <a:rPr lang="en-GB" sz="2800" b="1">
                <a:cs typeface="Arial"/>
              </a:rPr>
              <a:t>Included in your membership</a:t>
            </a:r>
          </a:p>
          <a:p>
            <a:pPr marL="0" indent="0">
              <a:lnSpc>
                <a:spcPct val="120000"/>
              </a:lnSpc>
              <a:spcBef>
                <a:spcPts val="0"/>
              </a:spcBef>
              <a:spcAft>
                <a:spcPts val="1200"/>
              </a:spcAft>
              <a:buNone/>
            </a:pPr>
            <a:endParaRPr lang="en-GB" sz="1100">
              <a:cs typeface="Arial"/>
            </a:endParaRPr>
          </a:p>
        </p:txBody>
      </p:sp>
      <p:pic>
        <p:nvPicPr>
          <p:cNvPr id="6" name="Picture Placeholder 5" descr="A diagram of a company&#10;&#10;Description automatically generated">
            <a:extLst>
              <a:ext uri="{FF2B5EF4-FFF2-40B4-BE49-F238E27FC236}">
                <a16:creationId xmlns:a16="http://schemas.microsoft.com/office/drawing/2014/main" id="{3F671C93-C089-9663-FDE9-EFFF1E782746}"/>
              </a:ext>
            </a:extLst>
          </p:cNvPr>
          <p:cNvPicPr>
            <a:picLocks noGrp="1" noChangeAspect="1"/>
          </p:cNvPicPr>
          <p:nvPr>
            <p:ph type="pic" sz="quarter" idx="14"/>
          </p:nvPr>
        </p:nvPicPr>
        <p:blipFill>
          <a:blip r:embed="rId3"/>
          <a:srcRect t="4741" b="4741"/>
          <a:stretch/>
        </p:blipFill>
        <p:spPr>
          <a:xfrm>
            <a:off x="6183016" y="1440000"/>
            <a:ext cx="4616984" cy="4210279"/>
          </a:xfrm>
        </p:spPr>
      </p:pic>
    </p:spTree>
    <p:extLst>
      <p:ext uri="{BB962C8B-B14F-4D97-AF65-F5344CB8AC3E}">
        <p14:creationId xmlns:p14="http://schemas.microsoft.com/office/powerpoint/2010/main" val="267271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A48C3-8E19-167A-5439-A3BDE9A78B57}"/>
              </a:ext>
            </a:extLst>
          </p:cNvPr>
          <p:cNvSpPr>
            <a:spLocks noGrp="1"/>
          </p:cNvSpPr>
          <p:nvPr>
            <p:ph type="title"/>
          </p:nvPr>
        </p:nvSpPr>
        <p:spPr/>
        <p:txBody>
          <a:bodyPr>
            <a:normAutofit/>
          </a:bodyPr>
          <a:lstStyle/>
          <a:p>
            <a:r>
              <a:rPr lang="en-US">
                <a:cs typeface="Arial"/>
              </a:rPr>
              <a:t>Reimagining communities </a:t>
            </a:r>
          </a:p>
        </p:txBody>
      </p:sp>
    </p:spTree>
    <p:extLst>
      <p:ext uri="{BB962C8B-B14F-4D97-AF65-F5344CB8AC3E}">
        <p14:creationId xmlns:p14="http://schemas.microsoft.com/office/powerpoint/2010/main" val="320089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BA693-C517-79C4-A6E6-99C78E7A41A0}"/>
              </a:ext>
            </a:extLst>
          </p:cNvPr>
          <p:cNvSpPr>
            <a:spLocks noGrp="1"/>
          </p:cNvSpPr>
          <p:nvPr>
            <p:ph type="title"/>
          </p:nvPr>
        </p:nvSpPr>
        <p:spPr>
          <a:xfrm>
            <a:off x="541640" y="720000"/>
            <a:ext cx="11160000" cy="792000"/>
          </a:xfrm>
        </p:spPr>
        <p:txBody>
          <a:bodyPr anchor="t">
            <a:normAutofit/>
          </a:bodyPr>
          <a:lstStyle/>
          <a:p>
            <a:r>
              <a:rPr lang="en-US"/>
              <a:t>Start connecting!</a:t>
            </a:r>
            <a:endParaRPr lang="en-GB"/>
          </a:p>
        </p:txBody>
      </p:sp>
      <p:sp>
        <p:nvSpPr>
          <p:cNvPr id="4" name="TextBox 3">
            <a:extLst>
              <a:ext uri="{FF2B5EF4-FFF2-40B4-BE49-F238E27FC236}">
                <a16:creationId xmlns:a16="http://schemas.microsoft.com/office/drawing/2014/main" id="{AC1C39E3-CF86-1EF8-890A-456CBACE1139}"/>
              </a:ext>
            </a:extLst>
          </p:cNvPr>
          <p:cNvSpPr txBox="1"/>
          <p:nvPr/>
        </p:nvSpPr>
        <p:spPr>
          <a:xfrm>
            <a:off x="541640" y="2422566"/>
            <a:ext cx="9231752" cy="1508166"/>
          </a:xfrm>
          <a:prstGeom prst="rect">
            <a:avLst/>
          </a:prstGeom>
          <a:noFill/>
        </p:spPr>
        <p:txBody>
          <a:bodyPr wrap="square" lIns="0" tIns="0" rIns="0" bIns="0" rtlCol="0">
            <a:noAutofit/>
          </a:bodyPr>
          <a:lstStyle/>
          <a:p>
            <a:pPr>
              <a:lnSpc>
                <a:spcPct val="102000"/>
              </a:lnSpc>
              <a:spcBef>
                <a:spcPts val="1000"/>
              </a:spcBef>
              <a:buClr>
                <a:schemeClr val="accent1"/>
              </a:buClr>
            </a:pPr>
            <a:r>
              <a:rPr lang="en-US" sz="2600">
                <a:solidFill>
                  <a:schemeClr val="bg1"/>
                </a:solidFill>
              </a:rPr>
              <a:t>In the chat:</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Introduce yourself in the chat</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Ask a question</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Find someone you might like to connect with</a:t>
            </a:r>
          </a:p>
          <a:p>
            <a:pPr marL="457200" indent="-457200" algn="l">
              <a:lnSpc>
                <a:spcPct val="102000"/>
              </a:lnSpc>
              <a:spcBef>
                <a:spcPts val="1000"/>
              </a:spcBef>
              <a:buClr>
                <a:schemeClr val="accent1"/>
              </a:buClr>
              <a:buFont typeface="Arial" panose="020B0604020202020204" pitchFamily="34" charset="0"/>
              <a:buChar char="•"/>
            </a:pPr>
            <a:r>
              <a:rPr lang="en-US" sz="2600">
                <a:solidFill>
                  <a:schemeClr val="bg1"/>
                </a:solidFill>
              </a:rPr>
              <a:t>Connect with them on RCOT Communities</a:t>
            </a:r>
            <a:endParaRPr lang="en-GB" sz="2600" err="1">
              <a:solidFill>
                <a:schemeClr val="bg1"/>
              </a:solidFill>
            </a:endParaRPr>
          </a:p>
        </p:txBody>
      </p:sp>
    </p:spTree>
    <p:extLst>
      <p:ext uri="{BB962C8B-B14F-4D97-AF65-F5344CB8AC3E}">
        <p14:creationId xmlns:p14="http://schemas.microsoft.com/office/powerpoint/2010/main" val="282711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58D870-DC1E-0F90-4EEB-6D9860A2BD6F}"/>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823D120-C9FB-E40F-3F4F-B32CF561F304}"/>
              </a:ext>
            </a:extLst>
          </p:cNvPr>
          <p:cNvGraphicFramePr>
            <a:graphicFrameLocks noGrp="1"/>
          </p:cNvGraphicFramePr>
          <p:nvPr>
            <p:ph idx="1"/>
          </p:nvPr>
        </p:nvGraphicFramePr>
        <p:xfrm>
          <a:off x="541338" y="1439863"/>
          <a:ext cx="10260012" cy="431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8C0A830-19A3-1F33-97C4-1CDAFA764074}"/>
              </a:ext>
            </a:extLst>
          </p:cNvPr>
          <p:cNvSpPr>
            <a:spLocks noGrp="1"/>
          </p:cNvSpPr>
          <p:nvPr>
            <p:ph type="title"/>
          </p:nvPr>
        </p:nvSpPr>
        <p:spPr/>
        <p:txBody>
          <a:bodyPr/>
          <a:lstStyle/>
          <a:p>
            <a:r>
              <a:rPr lang="en-US">
                <a:cs typeface="Arial"/>
              </a:rPr>
              <a:t>Transforming communities </a:t>
            </a:r>
            <a:endParaRPr lang="en-US"/>
          </a:p>
        </p:txBody>
      </p:sp>
    </p:spTree>
    <p:extLst>
      <p:ext uri="{BB962C8B-B14F-4D97-AF65-F5344CB8AC3E}">
        <p14:creationId xmlns:p14="http://schemas.microsoft.com/office/powerpoint/2010/main" val="82656633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30F-6C7E-FBCA-39D8-23223DD38B6C}"/>
              </a:ext>
            </a:extLst>
          </p:cNvPr>
          <p:cNvSpPr>
            <a:spLocks noGrp="1"/>
          </p:cNvSpPr>
          <p:nvPr>
            <p:ph type="title"/>
          </p:nvPr>
        </p:nvSpPr>
        <p:spPr/>
        <p:txBody>
          <a:bodyPr/>
          <a:lstStyle/>
          <a:p>
            <a:r>
              <a:rPr lang="en-GB">
                <a:cs typeface="Arial"/>
              </a:rPr>
              <a:t>Overview of our new networks </a:t>
            </a:r>
            <a:endParaRPr lang="en-GB"/>
          </a:p>
        </p:txBody>
      </p:sp>
      <p:sp>
        <p:nvSpPr>
          <p:cNvPr id="3" name="Content Placeholder 2">
            <a:extLst>
              <a:ext uri="{FF2B5EF4-FFF2-40B4-BE49-F238E27FC236}">
                <a16:creationId xmlns:a16="http://schemas.microsoft.com/office/drawing/2014/main" id="{2145C6C9-B384-736B-537F-D75F5FA0C555}"/>
              </a:ext>
            </a:extLst>
          </p:cNvPr>
          <p:cNvSpPr>
            <a:spLocks noGrp="1"/>
          </p:cNvSpPr>
          <p:nvPr>
            <p:ph idx="13"/>
          </p:nvPr>
        </p:nvSpPr>
        <p:spPr>
          <a:xfrm>
            <a:off x="541639" y="1440000"/>
            <a:ext cx="5543845" cy="4320000"/>
          </a:xfrm>
        </p:spPr>
        <p:txBody>
          <a:bodyPr vert="horz" lIns="0" tIns="0" rIns="0" bIns="0" numCol="1" rtlCol="0" anchor="t">
            <a:normAutofit fontScale="85000" lnSpcReduction="20000"/>
          </a:bodyPr>
          <a:lstStyle/>
          <a:p>
            <a:pPr marL="215900" indent="-215900"/>
            <a:r>
              <a:rPr lang="en-GB">
                <a:cs typeface="Arial"/>
              </a:rPr>
              <a:t>Regional – </a:t>
            </a:r>
            <a:r>
              <a:rPr lang="en-GB">
                <a:ea typeface="+mn-lt"/>
                <a:cs typeface="+mn-lt"/>
              </a:rPr>
              <a:t>bring local OT communities together</a:t>
            </a:r>
            <a:endParaRPr lang="en-US"/>
          </a:p>
          <a:p>
            <a:pPr marL="215900" indent="-215900"/>
            <a:r>
              <a:rPr lang="en-GB">
                <a:cs typeface="Arial"/>
              </a:rPr>
              <a:t>Practice – </a:t>
            </a:r>
            <a:r>
              <a:rPr lang="en-GB">
                <a:ea typeface="+mn-lt"/>
                <a:cs typeface="+mn-lt"/>
              </a:rPr>
              <a:t>bring together members from across all backgrounds, career levels and sectors with a shared interest in a practice area</a:t>
            </a:r>
            <a:r>
              <a:rPr lang="en-GB">
                <a:cs typeface="Arial"/>
              </a:rPr>
              <a:t> </a:t>
            </a:r>
          </a:p>
          <a:p>
            <a:pPr marL="215900" indent="-215900"/>
            <a:r>
              <a:rPr lang="en-GB">
                <a:cs typeface="Arial"/>
              </a:rPr>
              <a:t>Professional – connect</a:t>
            </a:r>
            <a:r>
              <a:rPr lang="en-GB">
                <a:ea typeface="+mn-lt"/>
                <a:cs typeface="+mn-lt"/>
              </a:rPr>
              <a:t> members around pillars of practice and professional issues</a:t>
            </a:r>
          </a:p>
          <a:p>
            <a:pPr marL="215900" indent="-215900"/>
            <a:r>
              <a:rPr lang="en-GB">
                <a:cs typeface="Arial"/>
              </a:rPr>
              <a:t>Run by volunteers in new leadership roles, mapped to the Career Development Framework.</a:t>
            </a:r>
          </a:p>
          <a:p>
            <a:pPr marL="215900" indent="-215900"/>
            <a:r>
              <a:rPr lang="en-GB">
                <a:cs typeface="Arial"/>
              </a:rPr>
              <a:t>Not restricted, you can join as many as you like! </a:t>
            </a:r>
          </a:p>
        </p:txBody>
      </p:sp>
      <p:pic>
        <p:nvPicPr>
          <p:cNvPr id="6" name="Picture Placeholder 5" descr="A diagram of a company&#10;&#10;Description automatically generated">
            <a:extLst>
              <a:ext uri="{FF2B5EF4-FFF2-40B4-BE49-F238E27FC236}">
                <a16:creationId xmlns:a16="http://schemas.microsoft.com/office/drawing/2014/main" id="{3F671C93-C089-9663-FDE9-EFFF1E782746}"/>
              </a:ext>
            </a:extLst>
          </p:cNvPr>
          <p:cNvPicPr>
            <a:picLocks noGrp="1" noChangeAspect="1"/>
          </p:cNvPicPr>
          <p:nvPr>
            <p:ph type="pic" sz="quarter" idx="14"/>
          </p:nvPr>
        </p:nvPicPr>
        <p:blipFill>
          <a:blip r:embed="rId4"/>
          <a:srcRect t="4741" b="4741"/>
          <a:stretch/>
        </p:blipFill>
        <p:spPr>
          <a:xfrm>
            <a:off x="5891665" y="1444367"/>
            <a:ext cx="4616984" cy="4210279"/>
          </a:xfrm>
        </p:spPr>
      </p:pic>
    </p:spTree>
    <p:extLst>
      <p:ext uri="{BB962C8B-B14F-4D97-AF65-F5344CB8AC3E}">
        <p14:creationId xmlns:p14="http://schemas.microsoft.com/office/powerpoint/2010/main" val="420572260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2.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3.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 PowerPoint standard template" id="{C9759732-9CB2-4594-AE71-B3721E559B68}" vid="{67628391-40E2-4898-87B0-9F9EE8D2718D}"/>
    </a:ext>
  </a:extLst>
</a:theme>
</file>

<file path=ppt/theme/theme4.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 PP Template" id="{D631BF43-8855-4F2C-8AF3-152FEACE7928}" vid="{30AB8B0B-A7A5-47AB-B670-668020AD424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2A8410E38504095B04584E4220C8B" ma:contentTypeVersion="18" ma:contentTypeDescription="Create a new document." ma:contentTypeScope="" ma:versionID="387ddec9100a17d21b2044ff3dde721b">
  <xsd:schema xmlns:xsd="http://www.w3.org/2001/XMLSchema" xmlns:xs="http://www.w3.org/2001/XMLSchema" xmlns:p="http://schemas.microsoft.com/office/2006/metadata/properties" xmlns:ns2="0d4e1840-8f65-4f27-8665-3b1f5df6ea1f" xmlns:ns3="110a95f3-fb1f-4356-a636-fa4685977b4d" targetNamespace="http://schemas.microsoft.com/office/2006/metadata/properties" ma:root="true" ma:fieldsID="e2cec64c974517bc7b02b80938b9cbdb" ns2:_="" ns3:_="">
    <xsd:import namespace="0d4e1840-8f65-4f27-8665-3b1f5df6ea1f"/>
    <xsd:import namespace="110a95f3-fb1f-4356-a636-fa4685977b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e1840-8f65-4f27-8665-3b1f5df6ea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4721018-189c-4c04-98f9-878e675dcf48}" ma:internalName="TaxCatchAll" ma:showField="CatchAllData" ma:web="0d4e1840-8f65-4f27-8665-3b1f5df6ea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0a95f3-fb1f-4356-a636-fa4685977b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0a95f3-fb1f-4356-a636-fa4685977b4d">
      <Terms xmlns="http://schemas.microsoft.com/office/infopath/2007/PartnerControls"/>
    </lcf76f155ced4ddcb4097134ff3c332f>
    <TaxCatchAll xmlns="0d4e1840-8f65-4f27-8665-3b1f5df6ea1f" xsi:nil="true"/>
    <SharedWithUsers xmlns="0d4e1840-8f65-4f27-8665-3b1f5df6ea1f">
      <UserInfo>
        <DisplayName/>
        <AccountId xsi:nil="true"/>
        <AccountType/>
      </UserInfo>
    </SharedWithUsers>
  </documentManagement>
</p:properties>
</file>

<file path=customXml/itemProps1.xml><?xml version="1.0" encoding="utf-8"?>
<ds:datastoreItem xmlns:ds="http://schemas.openxmlformats.org/officeDocument/2006/customXml" ds:itemID="{C00E90AF-2670-4065-94DB-C28DE4893F5A}">
  <ds:schemaRefs>
    <ds:schemaRef ds:uri="http://schemas.microsoft.com/sharepoint/v3/contenttype/forms"/>
  </ds:schemaRefs>
</ds:datastoreItem>
</file>

<file path=customXml/itemProps2.xml><?xml version="1.0" encoding="utf-8"?>
<ds:datastoreItem xmlns:ds="http://schemas.openxmlformats.org/officeDocument/2006/customXml" ds:itemID="{E285DF84-6419-409E-8E9B-2DF5A6510C24}">
  <ds:schemaRefs>
    <ds:schemaRef ds:uri="0d4e1840-8f65-4f27-8665-3b1f5df6ea1f"/>
    <ds:schemaRef ds:uri="110a95f3-fb1f-4356-a636-fa4685977b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BF0AA-409C-43F6-B03A-219B780CAABC}">
  <ds:schemaRefs>
    <ds:schemaRef ds:uri="0d4e1840-8f65-4f27-8665-3b1f5df6ea1f"/>
    <ds:schemaRef ds:uri="110a95f3-fb1f-4356-a636-fa4685977b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9</Notes>
  <HiddenSlides>10</HiddenSlide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RCOT</vt:lpstr>
      <vt:lpstr>RCOT</vt:lpstr>
      <vt:lpstr>RCOT</vt:lpstr>
      <vt:lpstr>RCOT</vt:lpstr>
      <vt:lpstr>Making the most of RCOT Communities </vt:lpstr>
      <vt:lpstr>Our digital transformation </vt:lpstr>
      <vt:lpstr>What we’ll cover</vt:lpstr>
      <vt:lpstr>Our speakers today </vt:lpstr>
      <vt:lpstr>Overview of RCOT Communities</vt:lpstr>
      <vt:lpstr>Reimagining communities </vt:lpstr>
      <vt:lpstr>Start connecting!</vt:lpstr>
      <vt:lpstr>Transforming communities </vt:lpstr>
      <vt:lpstr>Overview of our new networks </vt:lpstr>
      <vt:lpstr>Your regional networks </vt:lpstr>
      <vt:lpstr>Your initial practice networks </vt:lpstr>
      <vt:lpstr>Your initial professional networks </vt:lpstr>
      <vt:lpstr>Your networking experiences</vt:lpstr>
      <vt:lpstr>Let's take a look! </vt:lpstr>
      <vt:lpstr>Welcome journey</vt:lpstr>
      <vt:lpstr>Welcome page</vt:lpstr>
      <vt:lpstr>Your profile</vt:lpstr>
      <vt:lpstr>Finding others</vt:lpstr>
      <vt:lpstr>Joining communities</vt:lpstr>
      <vt:lpstr>Sharing and discussing</vt:lpstr>
      <vt:lpstr>Getting support</vt:lpstr>
      <vt:lpstr>How networking supports your CPD </vt:lpstr>
      <vt:lpstr>PowerPoint Presentation</vt:lpstr>
      <vt:lpstr>Capture your learning and reflections</vt:lpstr>
      <vt:lpstr>Volunteering with RCOT </vt:lpstr>
      <vt:lpstr>Benefits of volunteering with us</vt:lpstr>
      <vt:lpstr>What roles are available?</vt:lpstr>
      <vt:lpstr>Help build the collective value of the community  </vt:lpstr>
      <vt:lpstr>Actions you could take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Mullan</dc:creator>
  <cp:revision>1</cp:revision>
  <dcterms:created xsi:type="dcterms:W3CDTF">2023-09-19T11:11:21Z</dcterms:created>
  <dcterms:modified xsi:type="dcterms:W3CDTF">2025-05-19T10:45:40Z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0x01010077B2A8410E38504095B04584E4220C8B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