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2.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theme/theme3.xml" ContentType="application/vnd.openxmlformats-officedocument.theme+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1" r:id="rId4"/>
    <p:sldMasterId id="2147484411" r:id="rId5"/>
    <p:sldMasterId id="2147483648" r:id="rId6"/>
    <p:sldMasterId id="2147483702" r:id="rId7"/>
  </p:sldMasterIdLst>
  <p:notesMasterIdLst>
    <p:notesMasterId r:id="rId38"/>
  </p:notesMasterIdLst>
  <p:sldIdLst>
    <p:sldId id="265" r:id="rId8"/>
    <p:sldId id="1117" r:id="rId9"/>
    <p:sldId id="1116" r:id="rId10"/>
    <p:sldId id="1316" r:id="rId11"/>
    <p:sldId id="1334" r:id="rId12"/>
    <p:sldId id="1330" r:id="rId13"/>
    <p:sldId id="458" r:id="rId14"/>
    <p:sldId id="1336" r:id="rId15"/>
    <p:sldId id="407" r:id="rId16"/>
    <p:sldId id="413" r:id="rId17"/>
    <p:sldId id="1339" r:id="rId18"/>
    <p:sldId id="1120" r:id="rId19"/>
    <p:sldId id="1347" r:id="rId20"/>
    <p:sldId id="1348" r:id="rId21"/>
    <p:sldId id="1333" r:id="rId22"/>
    <p:sldId id="1328" r:id="rId23"/>
    <p:sldId id="1321" r:id="rId24"/>
    <p:sldId id="1329" r:id="rId25"/>
    <p:sldId id="1322" r:id="rId26"/>
    <p:sldId id="1323" r:id="rId27"/>
    <p:sldId id="1340" r:id="rId28"/>
    <p:sldId id="1341" r:id="rId29"/>
    <p:sldId id="1342" r:id="rId30"/>
    <p:sldId id="1343" r:id="rId31"/>
    <p:sldId id="1344" r:id="rId32"/>
    <p:sldId id="1345" r:id="rId33"/>
    <p:sldId id="1346" r:id="rId34"/>
    <p:sldId id="1325" r:id="rId35"/>
    <p:sldId id="1326" r:id="rId36"/>
    <p:sldId id="1327" r:id="rId37"/>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27F7826-F986-921B-D565-76CC2830F362}" name="Dr Elizabeth  Taylor" initials="ET" userId="S::Elizabeth.Taylor@rcot.co.uk::15aadc53-ab9d-498a-895e-202714befd1c" providerId="AD"/>
  <p188:author id="{53D5522D-859D-9BD1-193C-F0D754149C2E}" name="Joe Brunwin" initials="JB" userId="S::joseph.brunwin@rcot.co.uk::24e6d67e-6513-4cf8-bec4-fb75889ca6aa" providerId="AD"/>
  <p188:author id="{C53A8C50-EDE2-7151-85CF-C7222289DA40}" name="Claudia Anderson" initials="CA" userId="S::claudia.anderson@rcot.co.uk::fefe9c62-1ba0-4123-b1e7-bd629bec7506" providerId="AD"/>
  <p188:author id="{D6435269-3658-2EE7-D0D7-2F8CCD16BC2A}" name="Ruth Mullan" initials="RM" userId="S::Ruth.Mullan@rcot.co.uk::0caffbfe-422c-4681-909b-27e1595b51e4" providerId="AD"/>
  <p188:author id="{B4C7216D-5FDE-AF66-2468-A7EE9E165F1F}" name="Claudia Anderson" initials="" userId="S::Claudia.Anderson@rcot.co.uk::fefe9c62-1ba0-4123-b1e7-bd629bec7506" providerId="AD"/>
  <p188:author id="{C011CE7A-9CEB-403F-713A-02CC402300F2}" name="Pav Sangha" initials="" userId="S::Pav.Sangha@rcot.co.uk::8d28bdd6-3ddc-4cca-b237-f9068d6779aa" providerId="AD"/>
  <p188:author id="{CE12747F-0224-6337-61DE-9703789B3DC2}" name="Sheetal Girdhari" initials="SG" userId="S::sheetal.girdhari@rcot.co.uk::71c52067-8b46-419e-84ea-fd31f61895af" providerId="AD"/>
  <p188:author id="{D742418F-9F2D-2A46-B15A-5319535A9EA7}" name="Carolyn Hay" initials="CH" userId="S::Carolyn.Hay@rcot.co.uk::17305b9f-bf7d-409d-8633-b295f33ae572" providerId="AD"/>
  <p188:author id="{626CBC98-C57F-0E86-B4C1-58A7CB51353F}" name="Pav Sangha" initials="PS" userId="S::pav.sangha@rcot.co.uk::8d28bdd6-3ddc-4cca-b237-f9068d6779aa" providerId="AD"/>
  <p188:author id="{E9B37799-0AB0-F3F6-FE13-BB488C31494B}" name="Anna Faithfull" initials="AF" userId="S::anna.faithfull@rcot.co.uk::4a585f6c-2721-4b3c-be43-cb316e0ec650" providerId="AD"/>
  <p188:author id="{ED264E9C-E89F-E75A-1B6E-DB95CF1DC955}" name="Emma Grover" initials="EG" userId="S::emma.grover@rcot.co.uk::1d60a650-9ac7-4e9a-877b-7a0ea3fbda43" providerId="AD"/>
  <p188:author id="{C6459E9E-643C-285E-D22C-D772193B4217}" name="Noah Pesci" initials="" userId="S::Noah.Pesci@rcot.co.uk::da915a73-40f6-4b1a-b7ee-74a218b21081" providerId="AD"/>
  <p188:author id="{F98667A4-53D2-F343-703E-1A03B442CC80}" name="Christina Fuentes Tibbitt" initials="CF" userId="S::christina.tibbitt@rcot.co.uk::5c093377-7342-4374-b34e-2400b70cf536" providerId="AD"/>
  <p188:author id="{4D9076A5-9695-14D3-EF5C-4931AC852A03}" name="Emma Grover" initials="" userId="S::Emma.Grover@rcot.co.uk::1d60a650-9ac7-4e9a-877b-7a0ea3fbda43" providerId="AD"/>
  <p188:author id="{C3DBCCAB-A55E-6066-545B-816FCDEEFBC9}" name="Thea Healy" initials="TH" userId="S::Thea.Healy@rcot.co.uk::a019e206-9d22-4ab7-82f3-e35c6c9e18ab" providerId="AD"/>
  <p188:author id="{CC51EFB7-27F9-DBBA-C7A2-2E8981E08D77}" name="Alice Ford-Smith" initials="AF" userId="S::alice.ford-smith@rcot.co.uk::e156c5d4-b0be-4dcc-86f1-72bb79f1da77" providerId="AD"/>
  <p188:author id="{5F90AACD-92C6-7B65-4E4F-769DDA4ECA95}" name="Amisha Koria" initials="AK" userId="S::amisha.koria@rcot.co.uk::6344018e-6b0e-4a7b-9b13-9bc03837ba02" providerId="AD"/>
  <p188:author id="{D258CBD3-1F46-5DB9-FE01-3FD30EC9F8B5}" name="Angie Thompson" initials="AT" userId="S::angie.thompson@rcot.co.uk::9ea5a8c9-a427-4163-a9f8-b5d3a49b8c6a" providerId="AD"/>
  <p188:author id="{17D742DD-1C1C-6C08-C763-BE4B07DD66F1}" name="Jo Baker" initials="JB" userId="S::Jo.baker@rcot.co.uk::9ce2a48f-d390-4224-87fb-08ebeead46ea" providerId="AD"/>
  <p188:author id="{C58940E6-AFFD-5400-1353-AAE6DF218111}" name="Clare Cochrane" initials="CC" userId="S::clare.cochrane@rcot.co.uk::771682c2-018b-4966-97f0-fa260a20a32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43"/>
    <a:srgbClr val="180363"/>
    <a:srgbClr val="7575DF"/>
    <a:srgbClr val="7EE1E8"/>
    <a:srgbClr val="43CF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847342-A8E9-40B6-B603-7DBAD19F5B92}" v="1" dt="2025-05-29T10:19:40.51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8208" autoAdjust="0"/>
  </p:normalViewPr>
  <p:slideViewPr>
    <p:cSldViewPr snapToGrid="0">
      <p:cViewPr varScale="1">
        <p:scale>
          <a:sx n="83" d="100"/>
          <a:sy n="83" d="100"/>
        </p:scale>
        <p:origin x="1554" y="7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6/11/relationships/changesInfo" Target="changesInfos/changesInfo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0" Type="http://schemas.openxmlformats.org/officeDocument/2006/relationships/slide" Target="slides/slide13.xml"/><Relationship Id="rId41"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v Sangha" userId="S::pav.sangha@rcot.co.uk::8d28bdd6-3ddc-4cca-b237-f9068d6779aa" providerId="AD" clId="Web-{86AE9840-30AE-5AD9-B84B-AF648F13AEC9}"/>
    <pc:docChg chg="delSld">
      <pc:chgData name="Pav Sangha" userId="S::pav.sangha@rcot.co.uk::8d28bdd6-3ddc-4cca-b237-f9068d6779aa" providerId="AD" clId="Web-{86AE9840-30AE-5AD9-B84B-AF648F13AEC9}" dt="2025-05-09T13:30:37.652" v="0"/>
      <pc:docMkLst>
        <pc:docMk/>
      </pc:docMkLst>
      <pc:sldChg chg="del">
        <pc:chgData name="Pav Sangha" userId="S::pav.sangha@rcot.co.uk::8d28bdd6-3ddc-4cca-b237-f9068d6779aa" providerId="AD" clId="Web-{86AE9840-30AE-5AD9-B84B-AF648F13AEC9}" dt="2025-05-09T13:30:37.652" v="0"/>
        <pc:sldMkLst>
          <pc:docMk/>
          <pc:sldMk cId="735045964" sldId="1122"/>
        </pc:sldMkLst>
      </pc:sldChg>
    </pc:docChg>
  </pc:docChgLst>
  <pc:docChgLst>
    <pc:chgData name="Pav Sangha" userId="S::pav.sangha@rcot.co.uk::8d28bdd6-3ddc-4cca-b237-f9068d6779aa" providerId="AD" clId="Web-{3E5B3221-0FDC-E4B6-E249-5C509ED9D2BE}"/>
    <pc:docChg chg="delSld modSld">
      <pc:chgData name="Pav Sangha" userId="S::pav.sangha@rcot.co.uk::8d28bdd6-3ddc-4cca-b237-f9068d6779aa" providerId="AD" clId="Web-{3E5B3221-0FDC-E4B6-E249-5C509ED9D2BE}" dt="2025-05-22T13:44:03.953" v="61"/>
      <pc:docMkLst>
        <pc:docMk/>
      </pc:docMkLst>
      <pc:sldChg chg="modSp">
        <pc:chgData name="Pav Sangha" userId="S::pav.sangha@rcot.co.uk::8d28bdd6-3ddc-4cca-b237-f9068d6779aa" providerId="AD" clId="Web-{3E5B3221-0FDC-E4B6-E249-5C509ED9D2BE}" dt="2025-05-22T13:43:41.623" v="60" actId="20577"/>
        <pc:sldMkLst>
          <pc:docMk/>
          <pc:sldMk cId="2941933496" sldId="1117"/>
        </pc:sldMkLst>
        <pc:spChg chg="mod">
          <ac:chgData name="Pav Sangha" userId="S::pav.sangha@rcot.co.uk::8d28bdd6-3ddc-4cca-b237-f9068d6779aa" providerId="AD" clId="Web-{3E5B3221-0FDC-E4B6-E249-5C509ED9D2BE}" dt="2025-05-22T13:43:41.623" v="60" actId="20577"/>
          <ac:spMkLst>
            <pc:docMk/>
            <pc:sldMk cId="2941933496" sldId="1117"/>
            <ac:spMk id="4" creationId="{82C1C534-CCA0-12C0-F8D2-2A590A03063C}"/>
          </ac:spMkLst>
        </pc:spChg>
      </pc:sldChg>
      <pc:sldChg chg="del">
        <pc:chgData name="Pav Sangha" userId="S::pav.sangha@rcot.co.uk::8d28bdd6-3ddc-4cca-b237-f9068d6779aa" providerId="AD" clId="Web-{3E5B3221-0FDC-E4B6-E249-5C509ED9D2BE}" dt="2025-05-22T13:44:03.953" v="61"/>
        <pc:sldMkLst>
          <pc:docMk/>
          <pc:sldMk cId="2589850961" sldId="1338"/>
        </pc:sldMkLst>
      </pc:sldChg>
    </pc:docChg>
  </pc:docChgLst>
  <pc:docChgLst>
    <pc:chgData name="Dr Nikki Daniels" userId="S::nikki.daniels@rcot.co.uk::b693936a-5f8f-40ef-9327-af634d6b4138" providerId="AD" clId="Web-{5E847342-A8E9-40B6-B603-7DBAD19F5B92}"/>
    <pc:docChg chg="modSld">
      <pc:chgData name="Dr Nikki Daniels" userId="S::nikki.daniels@rcot.co.uk::b693936a-5f8f-40ef-9327-af634d6b4138" providerId="AD" clId="Web-{5E847342-A8E9-40B6-B603-7DBAD19F5B92}" dt="2025-05-29T10:19:40.511" v="0"/>
      <pc:docMkLst>
        <pc:docMk/>
      </pc:docMkLst>
      <pc:sldChg chg="mod modShow">
        <pc:chgData name="Dr Nikki Daniels" userId="S::nikki.daniels@rcot.co.uk::b693936a-5f8f-40ef-9327-af634d6b4138" providerId="AD" clId="Web-{5E847342-A8E9-40B6-B603-7DBAD19F5B92}" dt="2025-05-29T10:19:40.511" v="0"/>
        <pc:sldMkLst>
          <pc:docMk/>
          <pc:sldMk cId="1841779478" sldId="1323"/>
        </pc:sldMkLst>
      </pc:sldChg>
    </pc:docChg>
  </pc:docChgLst>
  <pc:docChgLst>
    <pc:chgData name="Christina Fuentes Tibbitt" userId="5c093377-7342-4374-b34e-2400b70cf536" providerId="ADAL" clId="{B6B1766B-893B-4807-955A-4AD18D4C610B}"/>
    <pc:docChg chg="undo custSel addSld delSld modSld">
      <pc:chgData name="Christina Fuentes Tibbitt" userId="5c093377-7342-4374-b34e-2400b70cf536" providerId="ADAL" clId="{B6B1766B-893B-4807-955A-4AD18D4C610B}" dt="2025-05-09T12:31:25.373" v="204" actId="47"/>
      <pc:docMkLst>
        <pc:docMk/>
      </pc:docMkLst>
      <pc:sldChg chg="modSp del mod">
        <pc:chgData name="Christina Fuentes Tibbitt" userId="5c093377-7342-4374-b34e-2400b70cf536" providerId="ADAL" clId="{B6B1766B-893B-4807-955A-4AD18D4C610B}" dt="2025-05-09T12:31:25.373" v="204" actId="47"/>
        <pc:sldMkLst>
          <pc:docMk/>
          <pc:sldMk cId="3967589696" sldId="1123"/>
        </pc:sldMkLst>
      </pc:sldChg>
      <pc:sldChg chg="addSp delSp modSp add mod">
        <pc:chgData name="Christina Fuentes Tibbitt" userId="5c093377-7342-4374-b34e-2400b70cf536" providerId="ADAL" clId="{B6B1766B-893B-4807-955A-4AD18D4C610B}" dt="2025-05-09T12:22:12.072" v="28" actId="1076"/>
        <pc:sldMkLst>
          <pc:docMk/>
          <pc:sldMk cId="3142494123" sldId="1340"/>
        </pc:sldMkLst>
        <pc:spChg chg="mod">
          <ac:chgData name="Christina Fuentes Tibbitt" userId="5c093377-7342-4374-b34e-2400b70cf536" providerId="ADAL" clId="{B6B1766B-893B-4807-955A-4AD18D4C610B}" dt="2025-05-09T12:21:07.577" v="22" actId="20577"/>
          <ac:spMkLst>
            <pc:docMk/>
            <pc:sldMk cId="3142494123" sldId="1340"/>
            <ac:spMk id="2" creationId="{D6CEE272-7FAF-04A9-FB33-BC8EBFC59A9B}"/>
          </ac:spMkLst>
        </pc:spChg>
        <pc:picChg chg="add mod">
          <ac:chgData name="Christina Fuentes Tibbitt" userId="5c093377-7342-4374-b34e-2400b70cf536" providerId="ADAL" clId="{B6B1766B-893B-4807-955A-4AD18D4C610B}" dt="2025-05-09T12:22:12.072" v="28" actId="1076"/>
          <ac:picMkLst>
            <pc:docMk/>
            <pc:sldMk cId="3142494123" sldId="1340"/>
            <ac:picMk id="7" creationId="{0F40913D-C259-931B-6D04-BBD05058E3EF}"/>
          </ac:picMkLst>
        </pc:picChg>
      </pc:sldChg>
      <pc:sldChg chg="addSp delSp modSp add mod">
        <pc:chgData name="Christina Fuentes Tibbitt" userId="5c093377-7342-4374-b34e-2400b70cf536" providerId="ADAL" clId="{B6B1766B-893B-4807-955A-4AD18D4C610B}" dt="2025-05-09T12:23:20.818" v="46" actId="1076"/>
        <pc:sldMkLst>
          <pc:docMk/>
          <pc:sldMk cId="2013866623" sldId="1341"/>
        </pc:sldMkLst>
        <pc:spChg chg="mod">
          <ac:chgData name="Christina Fuentes Tibbitt" userId="5c093377-7342-4374-b34e-2400b70cf536" providerId="ADAL" clId="{B6B1766B-893B-4807-955A-4AD18D4C610B}" dt="2025-05-09T12:22:31.436" v="42" actId="20577"/>
          <ac:spMkLst>
            <pc:docMk/>
            <pc:sldMk cId="2013866623" sldId="1341"/>
            <ac:spMk id="2" creationId="{DA23D511-DAF6-F095-9783-E6F8E4250FE5}"/>
          </ac:spMkLst>
        </pc:spChg>
        <pc:picChg chg="add mod">
          <ac:chgData name="Christina Fuentes Tibbitt" userId="5c093377-7342-4374-b34e-2400b70cf536" providerId="ADAL" clId="{B6B1766B-893B-4807-955A-4AD18D4C610B}" dt="2025-05-09T12:23:20.818" v="46" actId="1076"/>
          <ac:picMkLst>
            <pc:docMk/>
            <pc:sldMk cId="2013866623" sldId="1341"/>
            <ac:picMk id="4" creationId="{91CFB554-4C4E-14F2-FDCD-AB5B40C44EDB}"/>
          </ac:picMkLst>
        </pc:picChg>
      </pc:sldChg>
      <pc:sldChg chg="addSp delSp modSp add mod">
        <pc:chgData name="Christina Fuentes Tibbitt" userId="5c093377-7342-4374-b34e-2400b70cf536" providerId="ADAL" clId="{B6B1766B-893B-4807-955A-4AD18D4C610B}" dt="2025-05-09T12:24:57.582" v="63" actId="1076"/>
        <pc:sldMkLst>
          <pc:docMk/>
          <pc:sldMk cId="3199436199" sldId="1342"/>
        </pc:sldMkLst>
        <pc:spChg chg="mod">
          <ac:chgData name="Christina Fuentes Tibbitt" userId="5c093377-7342-4374-b34e-2400b70cf536" providerId="ADAL" clId="{B6B1766B-893B-4807-955A-4AD18D4C610B}" dt="2025-05-09T12:23:35.710" v="59" actId="20577"/>
          <ac:spMkLst>
            <pc:docMk/>
            <pc:sldMk cId="3199436199" sldId="1342"/>
            <ac:spMk id="2" creationId="{F6EB97CA-2356-7C3F-3A72-D3B9D088046C}"/>
          </ac:spMkLst>
        </pc:spChg>
        <pc:picChg chg="add mod">
          <ac:chgData name="Christina Fuentes Tibbitt" userId="5c093377-7342-4374-b34e-2400b70cf536" providerId="ADAL" clId="{B6B1766B-893B-4807-955A-4AD18D4C610B}" dt="2025-05-09T12:24:57.582" v="63" actId="1076"/>
          <ac:picMkLst>
            <pc:docMk/>
            <pc:sldMk cId="3199436199" sldId="1342"/>
            <ac:picMk id="5" creationId="{62BD32F2-B543-6FDA-662E-7BCCABCA73E3}"/>
          </ac:picMkLst>
        </pc:picChg>
      </pc:sldChg>
      <pc:sldChg chg="addSp delSp modSp add mod">
        <pc:chgData name="Christina Fuentes Tibbitt" userId="5c093377-7342-4374-b34e-2400b70cf536" providerId="ADAL" clId="{B6B1766B-893B-4807-955A-4AD18D4C610B}" dt="2025-05-09T12:27:17.265" v="82" actId="20577"/>
        <pc:sldMkLst>
          <pc:docMk/>
          <pc:sldMk cId="1289581870" sldId="1343"/>
        </pc:sldMkLst>
        <pc:spChg chg="mod">
          <ac:chgData name="Christina Fuentes Tibbitt" userId="5c093377-7342-4374-b34e-2400b70cf536" providerId="ADAL" clId="{B6B1766B-893B-4807-955A-4AD18D4C610B}" dt="2025-05-09T12:27:17.265" v="82" actId="20577"/>
          <ac:spMkLst>
            <pc:docMk/>
            <pc:sldMk cId="1289581870" sldId="1343"/>
            <ac:spMk id="2" creationId="{D55AC277-72A9-D1D1-3655-5BD2E58A4167}"/>
          </ac:spMkLst>
        </pc:spChg>
        <pc:picChg chg="add mod">
          <ac:chgData name="Christina Fuentes Tibbitt" userId="5c093377-7342-4374-b34e-2400b70cf536" providerId="ADAL" clId="{B6B1766B-893B-4807-955A-4AD18D4C610B}" dt="2025-05-09T12:27:08.142" v="81" actId="1076"/>
          <ac:picMkLst>
            <pc:docMk/>
            <pc:sldMk cId="1289581870" sldId="1343"/>
            <ac:picMk id="4" creationId="{EF0B6BA9-8CD8-250D-FA92-2FC60815210F}"/>
          </ac:picMkLst>
        </pc:picChg>
      </pc:sldChg>
      <pc:sldChg chg="addSp delSp modSp add mod">
        <pc:chgData name="Christina Fuentes Tibbitt" userId="5c093377-7342-4374-b34e-2400b70cf536" providerId="ADAL" clId="{B6B1766B-893B-4807-955A-4AD18D4C610B}" dt="2025-05-09T12:28:21.704" v="107" actId="1076"/>
        <pc:sldMkLst>
          <pc:docMk/>
          <pc:sldMk cId="3246136367" sldId="1344"/>
        </pc:sldMkLst>
        <pc:spChg chg="mod">
          <ac:chgData name="Christina Fuentes Tibbitt" userId="5c093377-7342-4374-b34e-2400b70cf536" providerId="ADAL" clId="{B6B1766B-893B-4807-955A-4AD18D4C610B}" dt="2025-05-09T12:27:29.899" v="102" actId="20577"/>
          <ac:spMkLst>
            <pc:docMk/>
            <pc:sldMk cId="3246136367" sldId="1344"/>
            <ac:spMk id="2" creationId="{D8F4EB49-B114-3E0E-BC2A-11BA4EA55CAA}"/>
          </ac:spMkLst>
        </pc:spChg>
        <pc:picChg chg="add mod">
          <ac:chgData name="Christina Fuentes Tibbitt" userId="5c093377-7342-4374-b34e-2400b70cf536" providerId="ADAL" clId="{B6B1766B-893B-4807-955A-4AD18D4C610B}" dt="2025-05-09T12:28:21.704" v="107" actId="1076"/>
          <ac:picMkLst>
            <pc:docMk/>
            <pc:sldMk cId="3246136367" sldId="1344"/>
            <ac:picMk id="5" creationId="{847361E4-EFA4-C042-0CC3-829CD2334424}"/>
          </ac:picMkLst>
        </pc:picChg>
      </pc:sldChg>
      <pc:sldChg chg="addSp delSp modSp add mod">
        <pc:chgData name="Christina Fuentes Tibbitt" userId="5c093377-7342-4374-b34e-2400b70cf536" providerId="ADAL" clId="{B6B1766B-893B-4807-955A-4AD18D4C610B}" dt="2025-05-09T12:30:41.213" v="199" actId="20577"/>
        <pc:sldMkLst>
          <pc:docMk/>
          <pc:sldMk cId="2574547041" sldId="1345"/>
        </pc:sldMkLst>
        <pc:spChg chg="mod">
          <ac:chgData name="Christina Fuentes Tibbitt" userId="5c093377-7342-4374-b34e-2400b70cf536" providerId="ADAL" clId="{B6B1766B-893B-4807-955A-4AD18D4C610B}" dt="2025-05-09T12:30:41.213" v="199" actId="20577"/>
          <ac:spMkLst>
            <pc:docMk/>
            <pc:sldMk cId="2574547041" sldId="1345"/>
            <ac:spMk id="2" creationId="{F9772ADC-CB80-53FA-5006-B45140A7C106}"/>
          </ac:spMkLst>
        </pc:spChg>
        <pc:picChg chg="add mod">
          <ac:chgData name="Christina Fuentes Tibbitt" userId="5c093377-7342-4374-b34e-2400b70cf536" providerId="ADAL" clId="{B6B1766B-893B-4807-955A-4AD18D4C610B}" dt="2025-05-09T12:29:43.109" v="112" actId="1076"/>
          <ac:picMkLst>
            <pc:docMk/>
            <pc:sldMk cId="2574547041" sldId="1345"/>
            <ac:picMk id="4" creationId="{A3A91A94-381A-45C0-65AD-44B6CAE090A8}"/>
          </ac:picMkLst>
        </pc:picChg>
      </pc:sldChg>
      <pc:sldChg chg="addSp delSp modSp add mod">
        <pc:chgData name="Christina Fuentes Tibbitt" userId="5c093377-7342-4374-b34e-2400b70cf536" providerId="ADAL" clId="{B6B1766B-893B-4807-955A-4AD18D4C610B}" dt="2025-05-09T12:31:11.527" v="203" actId="1076"/>
        <pc:sldMkLst>
          <pc:docMk/>
          <pc:sldMk cId="2192843969" sldId="1346"/>
        </pc:sldMkLst>
        <pc:spChg chg="mod">
          <ac:chgData name="Christina Fuentes Tibbitt" userId="5c093377-7342-4374-b34e-2400b70cf536" providerId="ADAL" clId="{B6B1766B-893B-4807-955A-4AD18D4C610B}" dt="2025-05-09T12:30:25.582" v="142" actId="20577"/>
          <ac:spMkLst>
            <pc:docMk/>
            <pc:sldMk cId="2192843969" sldId="1346"/>
            <ac:spMk id="2" creationId="{CBB1738F-B6DA-9A8B-A04A-A5CB9B15818D}"/>
          </ac:spMkLst>
        </pc:spChg>
        <pc:picChg chg="add mod">
          <ac:chgData name="Christina Fuentes Tibbitt" userId="5c093377-7342-4374-b34e-2400b70cf536" providerId="ADAL" clId="{B6B1766B-893B-4807-955A-4AD18D4C610B}" dt="2025-05-09T12:31:11.527" v="203" actId="1076"/>
          <ac:picMkLst>
            <pc:docMk/>
            <pc:sldMk cId="2192843969" sldId="1346"/>
            <ac:picMk id="5" creationId="{36E49524-E120-641E-909A-378B5427B720}"/>
          </ac:picMkLst>
        </pc:picChg>
      </pc:sldChg>
    </pc:docChg>
  </pc:docChgLst>
  <pc:docChgLst>
    <pc:chgData name="Claudia Anderson" userId="S::claudia.anderson@rcot.co.uk::fefe9c62-1ba0-4123-b1e7-bd629bec7506" providerId="AD" clId="Web-{AD50BD13-A094-21E2-8428-FF0637F63DE1}"/>
    <pc:docChg chg="modSld">
      <pc:chgData name="Claudia Anderson" userId="S::claudia.anderson@rcot.co.uk::fefe9c62-1ba0-4123-b1e7-bd629bec7506" providerId="AD" clId="Web-{AD50BD13-A094-21E2-8428-FF0637F63DE1}" dt="2025-04-01T17:08:35.400" v="12" actId="20577"/>
      <pc:docMkLst>
        <pc:docMk/>
      </pc:docMkLst>
      <pc:sldChg chg="modSp">
        <pc:chgData name="Claudia Anderson" userId="S::claudia.anderson@rcot.co.uk::fefe9c62-1ba0-4123-b1e7-bd629bec7506" providerId="AD" clId="Web-{AD50BD13-A094-21E2-8428-FF0637F63DE1}" dt="2025-04-01T17:08:35.400" v="12" actId="20577"/>
        <pc:sldMkLst>
          <pc:docMk/>
          <pc:sldMk cId="4205722608" sldId="1120"/>
        </pc:sldMkLst>
        <pc:spChg chg="mod">
          <ac:chgData name="Claudia Anderson" userId="S::claudia.anderson@rcot.co.uk::fefe9c62-1ba0-4123-b1e7-bd629bec7506" providerId="AD" clId="Web-{AD50BD13-A094-21E2-8428-FF0637F63DE1}" dt="2025-04-01T17:08:35.400" v="12" actId="20577"/>
          <ac:spMkLst>
            <pc:docMk/>
            <pc:sldMk cId="4205722608" sldId="1120"/>
            <ac:spMk id="3" creationId="{2145C6C9-B384-736B-537F-D75F5FA0C555}"/>
          </ac:spMkLst>
        </pc:spChg>
      </pc:sldChg>
    </pc:docChg>
  </pc:docChgLst>
  <pc:docChgLst>
    <pc:chgData name="Dr Nikki Daniels" userId="S::nikki.daniels@rcot.co.uk::b693936a-5f8f-40ef-9327-af634d6b4138" providerId="AD" clId="Web-{D65D3BE8-B3AB-464A-8710-30E40AA27DD5}"/>
    <pc:docChg chg="modSld">
      <pc:chgData name="Dr Nikki Daniels" userId="S::nikki.daniels@rcot.co.uk::b693936a-5f8f-40ef-9327-af634d6b4138" providerId="AD" clId="Web-{D65D3BE8-B3AB-464A-8710-30E40AA27DD5}" dt="2025-05-12T10:00:33.134" v="53"/>
      <pc:docMkLst>
        <pc:docMk/>
      </pc:docMkLst>
      <pc:sldChg chg="modSp">
        <pc:chgData name="Dr Nikki Daniels" userId="S::nikki.daniels@rcot.co.uk::b693936a-5f8f-40ef-9327-af634d6b4138" providerId="AD" clId="Web-{D65D3BE8-B3AB-464A-8710-30E40AA27DD5}" dt="2025-05-12T09:59:06.221" v="51" actId="20577"/>
        <pc:sldMkLst>
          <pc:docMk/>
          <pc:sldMk cId="4205722608" sldId="1120"/>
        </pc:sldMkLst>
        <pc:spChg chg="mod">
          <ac:chgData name="Dr Nikki Daniels" userId="S::nikki.daniels@rcot.co.uk::b693936a-5f8f-40ef-9327-af634d6b4138" providerId="AD" clId="Web-{D65D3BE8-B3AB-464A-8710-30E40AA27DD5}" dt="2025-05-12T09:56:24.787" v="11" actId="20577"/>
          <ac:spMkLst>
            <pc:docMk/>
            <pc:sldMk cId="4205722608" sldId="1120"/>
            <ac:spMk id="2" creationId="{91B9130F-6C7E-FBCA-39D8-23223DD38B6C}"/>
          </ac:spMkLst>
        </pc:spChg>
        <pc:spChg chg="mod">
          <ac:chgData name="Dr Nikki Daniels" userId="S::nikki.daniels@rcot.co.uk::b693936a-5f8f-40ef-9327-af634d6b4138" providerId="AD" clId="Web-{D65D3BE8-B3AB-464A-8710-30E40AA27DD5}" dt="2025-05-12T09:59:06.221" v="51" actId="20577"/>
          <ac:spMkLst>
            <pc:docMk/>
            <pc:sldMk cId="4205722608" sldId="1120"/>
            <ac:spMk id="3" creationId="{2145C6C9-B384-736B-537F-D75F5FA0C555}"/>
          </ac:spMkLst>
        </pc:spChg>
      </pc:sldChg>
      <pc:sldChg chg="mod modShow">
        <pc:chgData name="Dr Nikki Daniels" userId="S::nikki.daniels@rcot.co.uk::b693936a-5f8f-40ef-9327-af634d6b4138" providerId="AD" clId="Web-{D65D3BE8-B3AB-464A-8710-30E40AA27DD5}" dt="2025-05-12T10:00:07.898" v="52"/>
        <pc:sldMkLst>
          <pc:docMk/>
          <pc:sldMk cId="753678898" sldId="1347"/>
        </pc:sldMkLst>
      </pc:sldChg>
      <pc:sldChg chg="mod modShow">
        <pc:chgData name="Dr Nikki Daniels" userId="S::nikki.daniels@rcot.co.uk::b693936a-5f8f-40ef-9327-af634d6b4138" providerId="AD" clId="Web-{D65D3BE8-B3AB-464A-8710-30E40AA27DD5}" dt="2025-05-12T10:00:33.134" v="53"/>
        <pc:sldMkLst>
          <pc:docMk/>
          <pc:sldMk cId="1516446767" sldId="1348"/>
        </pc:sldMkLst>
      </pc:sldChg>
    </pc:docChg>
  </pc:docChgLst>
  <pc:docChgLst>
    <pc:chgData name="Clare Cochrane" userId="771682c2-018b-4966-97f0-fa260a20a324" providerId="ADAL" clId="{B06E0DF9-DBFC-4847-9E10-FE2C45DD4C7A}"/>
    <pc:docChg chg="modSld">
      <pc:chgData name="Clare Cochrane" userId="771682c2-018b-4966-97f0-fa260a20a324" providerId="ADAL" clId="{B06E0DF9-DBFC-4847-9E10-FE2C45DD4C7A}" dt="2025-05-29T13:11:23.188" v="34" actId="20577"/>
      <pc:docMkLst>
        <pc:docMk/>
      </pc:docMkLst>
      <pc:sldChg chg="modNotesTx">
        <pc:chgData name="Clare Cochrane" userId="771682c2-018b-4966-97f0-fa260a20a324" providerId="ADAL" clId="{B06E0DF9-DBFC-4847-9E10-FE2C45DD4C7A}" dt="2025-05-29T13:11:23.188" v="34" actId="20577"/>
        <pc:sldMkLst>
          <pc:docMk/>
          <pc:sldMk cId="712809940" sldId="1336"/>
        </pc:sldMkLst>
      </pc:sldChg>
    </pc:docChg>
  </pc:docChgLst>
  <pc:docChgLst>
    <pc:chgData name="Amisha Koria" userId="6344018e-6b0e-4a7b-9b13-9bc03837ba02" providerId="ADAL" clId="{2C9928E8-BD6E-466A-89FA-6B09B708CB40}"/>
    <pc:docChg chg="undo custSel addSld delSld modSld sldOrd">
      <pc:chgData name="Amisha Koria" userId="6344018e-6b0e-4a7b-9b13-9bc03837ba02" providerId="ADAL" clId="{2C9928E8-BD6E-466A-89FA-6B09B708CB40}" dt="2025-04-22T14:26:03.115" v="1796" actId="20577"/>
      <pc:docMkLst>
        <pc:docMk/>
      </pc:docMkLst>
      <pc:sldChg chg="ord">
        <pc:chgData name="Amisha Koria" userId="6344018e-6b0e-4a7b-9b13-9bc03837ba02" providerId="ADAL" clId="{2C9928E8-BD6E-466A-89FA-6B09B708CB40}" dt="2025-04-22T14:16:59.221" v="1153" actId="20578"/>
        <pc:sldMkLst>
          <pc:docMk/>
          <pc:sldMk cId="2842505179" sldId="1330"/>
        </pc:sldMkLst>
      </pc:sldChg>
      <pc:sldChg chg="addSp delSp modSp del mod modClrScheme chgLayout">
        <pc:chgData name="Amisha Koria" userId="6344018e-6b0e-4a7b-9b13-9bc03837ba02" providerId="ADAL" clId="{2C9928E8-BD6E-466A-89FA-6B09B708CB40}" dt="2025-04-22T14:24:03.911" v="1611" actId="47"/>
        <pc:sldMkLst>
          <pc:docMk/>
          <pc:sldMk cId="88306541" sldId="1335"/>
        </pc:sldMkLst>
      </pc:sldChg>
      <pc:sldChg chg="addSp delSp modSp add mod">
        <pc:chgData name="Amisha Koria" userId="6344018e-6b0e-4a7b-9b13-9bc03837ba02" providerId="ADAL" clId="{2C9928E8-BD6E-466A-89FA-6B09B708CB40}" dt="2025-04-22T14:26:03.115" v="1796" actId="20577"/>
        <pc:sldMkLst>
          <pc:docMk/>
          <pc:sldMk cId="712809940" sldId="1336"/>
        </pc:sldMkLst>
        <pc:spChg chg="mod">
          <ac:chgData name="Amisha Koria" userId="6344018e-6b0e-4a7b-9b13-9bc03837ba02" providerId="ADAL" clId="{2C9928E8-BD6E-466A-89FA-6B09B708CB40}" dt="2025-04-22T14:22:04.470" v="1512" actId="6549"/>
          <ac:spMkLst>
            <pc:docMk/>
            <pc:sldMk cId="712809940" sldId="1336"/>
            <ac:spMk id="3" creationId="{58073B94-AA74-9776-2804-46831880CEE0}"/>
          </ac:spMkLst>
        </pc:spChg>
        <pc:graphicFrameChg chg="add mod modGraphic">
          <ac:chgData name="Amisha Koria" userId="6344018e-6b0e-4a7b-9b13-9bc03837ba02" providerId="ADAL" clId="{2C9928E8-BD6E-466A-89FA-6B09B708CB40}" dt="2025-04-22T14:26:03.115" v="1796" actId="20577"/>
          <ac:graphicFrameMkLst>
            <pc:docMk/>
            <pc:sldMk cId="712809940" sldId="1336"/>
            <ac:graphicFrameMk id="5" creationId="{4DA95987-63A1-3B94-03FE-78ACAC4046F0}"/>
          </ac:graphicFrameMkLst>
        </pc:graphicFrameChg>
      </pc:sldChg>
    </pc:docChg>
  </pc:docChgLst>
  <pc:docChgLst>
    <pc:chgData name="Pav Sangha" userId="S::pav.sangha@rcot.co.uk::8d28bdd6-3ddc-4cca-b237-f9068d6779aa" providerId="AD" clId="Web-{BC60FCD5-97FF-7A71-3529-BCF7C65139CF}"/>
    <pc:docChg chg="modSld">
      <pc:chgData name="Pav Sangha" userId="S::pav.sangha@rcot.co.uk::8d28bdd6-3ddc-4cca-b237-f9068d6779aa" providerId="AD" clId="Web-{BC60FCD5-97FF-7A71-3529-BCF7C65139CF}" dt="2025-05-09T13:28:58.924" v="589" actId="20577"/>
      <pc:docMkLst>
        <pc:docMk/>
      </pc:docMkLst>
      <pc:sldChg chg="modSp">
        <pc:chgData name="Pav Sangha" userId="S::pav.sangha@rcot.co.uk::8d28bdd6-3ddc-4cca-b237-f9068d6779aa" providerId="AD" clId="Web-{BC60FCD5-97FF-7A71-3529-BCF7C65139CF}" dt="2025-05-09T13:28:58.924" v="589" actId="20577"/>
        <pc:sldMkLst>
          <pc:docMk/>
          <pc:sldMk cId="3878196789" sldId="1326"/>
        </pc:sldMkLst>
        <pc:graphicFrameChg chg="modGraphic">
          <ac:chgData name="Pav Sangha" userId="S::pav.sangha@rcot.co.uk::8d28bdd6-3ddc-4cca-b237-f9068d6779aa" providerId="AD" clId="Web-{BC60FCD5-97FF-7A71-3529-BCF7C65139CF}" dt="2025-05-09T13:28:58.924" v="589" actId="20577"/>
          <ac:graphicFrameMkLst>
            <pc:docMk/>
            <pc:sldMk cId="3878196789" sldId="1326"/>
            <ac:graphicFrameMk id="5" creationId="{5119162E-71F9-015F-9C1A-16BB78DE09AC}"/>
          </ac:graphicFrameMkLst>
        </pc:graphicFrameChg>
      </pc:sldChg>
      <pc:sldChg chg="modSp">
        <pc:chgData name="Pav Sangha" userId="S::pav.sangha@rcot.co.uk::8d28bdd6-3ddc-4cca-b237-f9068d6779aa" providerId="AD" clId="Web-{BC60FCD5-97FF-7A71-3529-BCF7C65139CF}" dt="2025-05-09T13:27:00.653" v="536" actId="20577"/>
        <pc:sldMkLst>
          <pc:docMk/>
          <pc:sldMk cId="2589850961" sldId="1338"/>
        </pc:sldMkLst>
      </pc:sldChg>
    </pc:docChg>
  </pc:docChgLst>
  <pc:docChgLst>
    <pc:chgData name="Claudia Anderson" userId="S::claudia.anderson@rcot.co.uk::fefe9c62-1ba0-4123-b1e7-bd629bec7506" providerId="AD" clId="Web-{7E89CAFC-7864-DB58-A024-0BB6AD54D450}"/>
    <pc:docChg chg="addSld modSld">
      <pc:chgData name="Claudia Anderson" userId="S::claudia.anderson@rcot.co.uk::fefe9c62-1ba0-4123-b1e7-bd629bec7506" providerId="AD" clId="Web-{7E89CAFC-7864-DB58-A024-0BB6AD54D450}" dt="2025-04-04T12:01:44.324" v="36" actId="20577"/>
      <pc:docMkLst>
        <pc:docMk/>
      </pc:docMkLst>
      <pc:sldChg chg="modSp add replId">
        <pc:chgData name="Claudia Anderson" userId="S::claudia.anderson@rcot.co.uk::fefe9c62-1ba0-4123-b1e7-bd629bec7506" providerId="AD" clId="Web-{7E89CAFC-7864-DB58-A024-0BB6AD54D450}" dt="2025-04-04T12:01:44.324" v="36" actId="20577"/>
        <pc:sldMkLst>
          <pc:docMk/>
          <pc:sldMk cId="826566331" sldId="1333"/>
        </pc:sldMkLst>
        <pc:graphicFrameChg chg="modGraphic">
          <ac:chgData name="Claudia Anderson" userId="S::claudia.anderson@rcot.co.uk::fefe9c62-1ba0-4123-b1e7-bd629bec7506" providerId="AD" clId="Web-{7E89CAFC-7864-DB58-A024-0BB6AD54D450}" dt="2025-04-04T12:01:44.324" v="36" actId="20577"/>
          <ac:graphicFrameMkLst>
            <pc:docMk/>
            <pc:sldMk cId="826566331" sldId="1333"/>
            <ac:graphicFrameMk id="4" creationId="{C823D120-C9FB-E40F-3F4F-B32CF561F304}"/>
          </ac:graphicFrameMkLst>
        </pc:graphicFrameChg>
      </pc:sldChg>
    </pc:docChg>
  </pc:docChgLst>
  <pc:docChgLst>
    <pc:chgData name="Emma Grover" userId="S::emma.grover@rcot.co.uk::1d60a650-9ac7-4e9a-877b-7a0ea3fbda43" providerId="AD" clId="Web-{C008FA24-72C1-6383-D7AB-EA09E354ACC0}"/>
    <pc:docChg chg="delSld modSld">
      <pc:chgData name="Emma Grover" userId="S::emma.grover@rcot.co.uk::1d60a650-9ac7-4e9a-877b-7a0ea3fbda43" providerId="AD" clId="Web-{C008FA24-72C1-6383-D7AB-EA09E354ACC0}" dt="2025-05-07T09:48:13.229" v="48" actId="20577"/>
      <pc:docMkLst>
        <pc:docMk/>
      </pc:docMkLst>
      <pc:sldChg chg="modSp">
        <pc:chgData name="Emma Grover" userId="S::emma.grover@rcot.co.uk::1d60a650-9ac7-4e9a-877b-7a0ea3fbda43" providerId="AD" clId="Web-{C008FA24-72C1-6383-D7AB-EA09E354ACC0}" dt="2025-05-07T09:48:13.229" v="48" actId="20577"/>
        <pc:sldMkLst>
          <pc:docMk/>
          <pc:sldMk cId="2941933496" sldId="1117"/>
        </pc:sldMkLst>
        <pc:spChg chg="mod">
          <ac:chgData name="Emma Grover" userId="S::emma.grover@rcot.co.uk::1d60a650-9ac7-4e9a-877b-7a0ea3fbda43" providerId="AD" clId="Web-{C008FA24-72C1-6383-D7AB-EA09E354ACC0}" dt="2025-05-07T09:48:13.229" v="48" actId="20577"/>
          <ac:spMkLst>
            <pc:docMk/>
            <pc:sldMk cId="2941933496" sldId="1117"/>
            <ac:spMk id="4" creationId="{82C1C534-CCA0-12C0-F8D2-2A590A03063C}"/>
          </ac:spMkLst>
        </pc:spChg>
      </pc:sldChg>
      <pc:sldChg chg="del">
        <pc:chgData name="Emma Grover" userId="S::emma.grover@rcot.co.uk::1d60a650-9ac7-4e9a-877b-7a0ea3fbda43" providerId="AD" clId="Web-{C008FA24-72C1-6383-D7AB-EA09E354ACC0}" dt="2025-05-07T09:42:07.454" v="0"/>
        <pc:sldMkLst>
          <pc:docMk/>
          <pc:sldMk cId="1684729327" sldId="1319"/>
        </pc:sldMkLst>
      </pc:sldChg>
      <pc:sldChg chg="del">
        <pc:chgData name="Emma Grover" userId="S::emma.grover@rcot.co.uk::1d60a650-9ac7-4e9a-877b-7a0ea3fbda43" providerId="AD" clId="Web-{C008FA24-72C1-6383-D7AB-EA09E354ACC0}" dt="2025-05-07T09:42:13.611" v="1"/>
        <pc:sldMkLst>
          <pc:docMk/>
          <pc:sldMk cId="1133377138" sldId="1320"/>
        </pc:sldMkLst>
      </pc:sldChg>
    </pc:docChg>
  </pc:docChgLst>
  <pc:docChgLst>
    <pc:chgData name="Amisha Koria" userId="6344018e-6b0e-4a7b-9b13-9bc03837ba02" providerId="ADAL" clId="{C12AE962-91C3-4405-B284-83B459C1A986}"/>
    <pc:docChg chg="modSld">
      <pc:chgData name="Amisha Koria" userId="6344018e-6b0e-4a7b-9b13-9bc03837ba02" providerId="ADAL" clId="{C12AE962-91C3-4405-B284-83B459C1A986}" dt="2025-04-29T16:15:15.738" v="23" actId="20577"/>
      <pc:docMkLst>
        <pc:docMk/>
      </pc:docMkLst>
      <pc:sldChg chg="modSp mod">
        <pc:chgData name="Amisha Koria" userId="6344018e-6b0e-4a7b-9b13-9bc03837ba02" providerId="ADAL" clId="{C12AE962-91C3-4405-B284-83B459C1A986}" dt="2025-04-29T16:15:15.738" v="23" actId="20577"/>
        <pc:sldMkLst>
          <pc:docMk/>
          <pc:sldMk cId="392055312" sldId="1337"/>
        </pc:sldMkLst>
      </pc:sldChg>
    </pc:docChg>
  </pc:docChgLst>
  <pc:docChgLst>
    <pc:chgData name="Emma Grover" userId="S::emma.grover@rcot.co.uk::1d60a650-9ac7-4e9a-877b-7a0ea3fbda43" providerId="AD" clId="Web-{55142D2A-0D98-FB72-073B-39F5216FE361}"/>
    <pc:docChg chg="modSld">
      <pc:chgData name="Emma Grover" userId="S::emma.grover@rcot.co.uk::1d60a650-9ac7-4e9a-877b-7a0ea3fbda43" providerId="AD" clId="Web-{55142D2A-0D98-FB72-073B-39F5216FE361}" dt="2025-04-01T14:14:29.568" v="60" actId="20577"/>
      <pc:docMkLst>
        <pc:docMk/>
      </pc:docMkLst>
      <pc:sldChg chg="modSp">
        <pc:chgData name="Emma Grover" userId="S::emma.grover@rcot.co.uk::1d60a650-9ac7-4e9a-877b-7a0ea3fbda43" providerId="AD" clId="Web-{55142D2A-0D98-FB72-073B-39F5216FE361}" dt="2025-04-01T14:14:29.568" v="60" actId="20577"/>
        <pc:sldMkLst>
          <pc:docMk/>
          <pc:sldMk cId="1133377138" sldId="1320"/>
        </pc:sldMkLst>
      </pc:sldChg>
    </pc:docChg>
  </pc:docChgLst>
  <pc:docChgLst>
    <pc:chgData name="Thea Healy" userId="a019e206-9d22-4ab7-82f3-e35c6c9e18ab" providerId="ADAL" clId="{9FA77824-B1EB-45E0-AE94-AFFCCF7E7D0A}"/>
    <pc:docChg chg="undo custSel addSld delSld modSld sldOrd">
      <pc:chgData name="Thea Healy" userId="a019e206-9d22-4ab7-82f3-e35c6c9e18ab" providerId="ADAL" clId="{9FA77824-B1EB-45E0-AE94-AFFCCF7E7D0A}" dt="2025-05-08T12:59:34.352" v="94" actId="313"/>
      <pc:docMkLst>
        <pc:docMk/>
      </pc:docMkLst>
      <pc:sldChg chg="modSp mod ord">
        <pc:chgData name="Thea Healy" userId="a019e206-9d22-4ab7-82f3-e35c6c9e18ab" providerId="ADAL" clId="{9FA77824-B1EB-45E0-AE94-AFFCCF7E7D0A}" dt="2025-05-08T12:32:46.170" v="29" actId="20577"/>
        <pc:sldMkLst>
          <pc:docMk/>
          <pc:sldMk cId="959299610" sldId="458"/>
        </pc:sldMkLst>
        <pc:spChg chg="mod">
          <ac:chgData name="Thea Healy" userId="a019e206-9d22-4ab7-82f3-e35c6c9e18ab" providerId="ADAL" clId="{9FA77824-B1EB-45E0-AE94-AFFCCF7E7D0A}" dt="2025-05-08T12:32:46.170" v="29" actId="20577"/>
          <ac:spMkLst>
            <pc:docMk/>
            <pc:sldMk cId="959299610" sldId="458"/>
            <ac:spMk id="2" creationId="{FC985D8A-3173-9EA2-D69A-1AFC528B3BD7}"/>
          </ac:spMkLst>
        </pc:spChg>
      </pc:sldChg>
      <pc:sldChg chg="modSp mod">
        <pc:chgData name="Thea Healy" userId="a019e206-9d22-4ab7-82f3-e35c6c9e18ab" providerId="ADAL" clId="{9FA77824-B1EB-45E0-AE94-AFFCCF7E7D0A}" dt="2025-05-08T12:57:12.565" v="69" actId="27636"/>
        <pc:sldMkLst>
          <pc:docMk/>
          <pc:sldMk cId="4205722608" sldId="1120"/>
        </pc:sldMkLst>
        <pc:spChg chg="mod">
          <ac:chgData name="Thea Healy" userId="a019e206-9d22-4ab7-82f3-e35c6c9e18ab" providerId="ADAL" clId="{9FA77824-B1EB-45E0-AE94-AFFCCF7E7D0A}" dt="2025-05-08T12:57:12.565" v="69" actId="27636"/>
          <ac:spMkLst>
            <pc:docMk/>
            <pc:sldMk cId="4205722608" sldId="1120"/>
            <ac:spMk id="3" creationId="{2145C6C9-B384-736B-537F-D75F5FA0C555}"/>
          </ac:spMkLst>
        </pc:spChg>
      </pc:sldChg>
      <pc:sldChg chg="modSp mod">
        <pc:chgData name="Thea Healy" userId="a019e206-9d22-4ab7-82f3-e35c6c9e18ab" providerId="ADAL" clId="{9FA77824-B1EB-45E0-AE94-AFFCCF7E7D0A}" dt="2025-05-08T12:29:33.944" v="7" actId="27636"/>
        <pc:sldMkLst>
          <pc:docMk/>
          <pc:sldMk cId="3294839331" sldId="1316"/>
        </pc:sldMkLst>
        <pc:spChg chg="mod">
          <ac:chgData name="Thea Healy" userId="a019e206-9d22-4ab7-82f3-e35c6c9e18ab" providerId="ADAL" clId="{9FA77824-B1EB-45E0-AE94-AFFCCF7E7D0A}" dt="2025-05-08T12:29:33.944" v="7" actId="27636"/>
          <ac:spMkLst>
            <pc:docMk/>
            <pc:sldMk cId="3294839331" sldId="1316"/>
            <ac:spMk id="3" creationId="{C1AEF884-781C-2A80-144F-3DA7F26F5D50}"/>
          </ac:spMkLst>
        </pc:spChg>
      </pc:sldChg>
      <pc:sldChg chg="modSp">
        <pc:chgData name="Thea Healy" userId="a019e206-9d22-4ab7-82f3-e35c6c9e18ab" providerId="ADAL" clId="{9FA77824-B1EB-45E0-AE94-AFFCCF7E7D0A}" dt="2025-05-08T12:59:34.352" v="94" actId="313"/>
        <pc:sldMkLst>
          <pc:docMk/>
          <pc:sldMk cId="3878196789" sldId="1326"/>
        </pc:sldMkLst>
        <pc:graphicFrameChg chg="mod">
          <ac:chgData name="Thea Healy" userId="a019e206-9d22-4ab7-82f3-e35c6c9e18ab" providerId="ADAL" clId="{9FA77824-B1EB-45E0-AE94-AFFCCF7E7D0A}" dt="2025-05-08T12:59:34.352" v="94" actId="313"/>
          <ac:graphicFrameMkLst>
            <pc:docMk/>
            <pc:sldMk cId="3878196789" sldId="1326"/>
            <ac:graphicFrameMk id="5" creationId="{5119162E-71F9-015F-9C1A-16BB78DE09AC}"/>
          </ac:graphicFrameMkLst>
        </pc:graphicFrameChg>
      </pc:sldChg>
      <pc:sldChg chg="modSp mod">
        <pc:chgData name="Thea Healy" userId="a019e206-9d22-4ab7-82f3-e35c6c9e18ab" providerId="ADAL" clId="{9FA77824-B1EB-45E0-AE94-AFFCCF7E7D0A}" dt="2025-05-08T12:57:37.643" v="79" actId="404"/>
        <pc:sldMkLst>
          <pc:docMk/>
          <pc:sldMk cId="946052631" sldId="1329"/>
        </pc:sldMkLst>
        <pc:graphicFrameChg chg="modGraphic">
          <ac:chgData name="Thea Healy" userId="a019e206-9d22-4ab7-82f3-e35c6c9e18ab" providerId="ADAL" clId="{9FA77824-B1EB-45E0-AE94-AFFCCF7E7D0A}" dt="2025-05-08T12:57:37.643" v="79" actId="404"/>
          <ac:graphicFrameMkLst>
            <pc:docMk/>
            <pc:sldMk cId="946052631" sldId="1329"/>
            <ac:graphicFrameMk id="5" creationId="{46EF02DB-B090-568D-4441-E290154992ED}"/>
          </ac:graphicFrameMkLst>
        </pc:graphicFrameChg>
      </pc:sldChg>
      <pc:sldChg chg="modSp mod">
        <pc:chgData name="Thea Healy" userId="a019e206-9d22-4ab7-82f3-e35c6c9e18ab" providerId="ADAL" clId="{9FA77824-B1EB-45E0-AE94-AFFCCF7E7D0A}" dt="2025-05-08T12:52:50.361" v="39"/>
        <pc:sldMkLst>
          <pc:docMk/>
          <pc:sldMk cId="2842505179" sldId="1330"/>
        </pc:sldMkLst>
        <pc:graphicFrameChg chg="mod modGraphic">
          <ac:chgData name="Thea Healy" userId="a019e206-9d22-4ab7-82f3-e35c6c9e18ab" providerId="ADAL" clId="{9FA77824-B1EB-45E0-AE94-AFFCCF7E7D0A}" dt="2025-05-08T12:52:50.361" v="39"/>
          <ac:graphicFrameMkLst>
            <pc:docMk/>
            <pc:sldMk cId="2842505179" sldId="1330"/>
            <ac:graphicFrameMk id="6" creationId="{8B445FFB-1F96-6E54-EBF8-249433C7A071}"/>
          </ac:graphicFrameMkLst>
        </pc:graphicFrameChg>
      </pc:sldChg>
      <pc:sldChg chg="addSp modSp mod">
        <pc:chgData name="Thea Healy" userId="a019e206-9d22-4ab7-82f3-e35c6c9e18ab" providerId="ADAL" clId="{9FA77824-B1EB-45E0-AE94-AFFCCF7E7D0A}" dt="2025-05-08T12:57:00.755" v="67" actId="167"/>
        <pc:sldMkLst>
          <pc:docMk/>
          <pc:sldMk cId="826566331" sldId="1333"/>
        </pc:sldMkLst>
        <pc:spChg chg="add mod ord">
          <ac:chgData name="Thea Healy" userId="a019e206-9d22-4ab7-82f3-e35c6c9e18ab" providerId="ADAL" clId="{9FA77824-B1EB-45E0-AE94-AFFCCF7E7D0A}" dt="2025-05-08T12:57:00.755" v="67" actId="167"/>
          <ac:spMkLst>
            <pc:docMk/>
            <pc:sldMk cId="826566331" sldId="1333"/>
            <ac:spMk id="2" creationId="{91A91715-53A8-7533-A290-8729ED10BED7}"/>
          </ac:spMkLst>
        </pc:spChg>
        <pc:graphicFrameChg chg="mod modGraphic">
          <ac:chgData name="Thea Healy" userId="a019e206-9d22-4ab7-82f3-e35c6c9e18ab" providerId="ADAL" clId="{9FA77824-B1EB-45E0-AE94-AFFCCF7E7D0A}" dt="2025-05-08T12:56:31.295" v="62" actId="108"/>
          <ac:graphicFrameMkLst>
            <pc:docMk/>
            <pc:sldMk cId="826566331" sldId="1333"/>
            <ac:graphicFrameMk id="4" creationId="{C823D120-C9FB-E40F-3F4F-B32CF561F304}"/>
          </ac:graphicFrameMkLst>
        </pc:graphicFrameChg>
      </pc:sldChg>
      <pc:sldChg chg="modSp mod">
        <pc:chgData name="Thea Healy" userId="a019e206-9d22-4ab7-82f3-e35c6c9e18ab" providerId="ADAL" clId="{9FA77824-B1EB-45E0-AE94-AFFCCF7E7D0A}" dt="2025-05-08T12:42:53.194" v="30" actId="20577"/>
        <pc:sldMkLst>
          <pc:docMk/>
          <pc:sldMk cId="4192735825" sldId="1334"/>
        </pc:sldMkLst>
        <pc:spChg chg="mod">
          <ac:chgData name="Thea Healy" userId="a019e206-9d22-4ab7-82f3-e35c6c9e18ab" providerId="ADAL" clId="{9FA77824-B1EB-45E0-AE94-AFFCCF7E7D0A}" dt="2025-05-08T12:42:53.194" v="30" actId="20577"/>
          <ac:spMkLst>
            <pc:docMk/>
            <pc:sldMk cId="4192735825" sldId="1334"/>
            <ac:spMk id="8" creationId="{D02289ED-6003-DCA5-9350-987EFFC2D218}"/>
          </ac:spMkLst>
        </pc:spChg>
      </pc:sldChg>
      <pc:sldChg chg="modSp">
        <pc:chgData name="Thea Healy" userId="a019e206-9d22-4ab7-82f3-e35c6c9e18ab" providerId="ADAL" clId="{9FA77824-B1EB-45E0-AE94-AFFCCF7E7D0A}" dt="2025-05-08T12:53:36.128" v="44" actId="20577"/>
        <pc:sldMkLst>
          <pc:docMk/>
          <pc:sldMk cId="712809940" sldId="1336"/>
        </pc:sldMkLst>
        <pc:graphicFrameChg chg="mod">
          <ac:chgData name="Thea Healy" userId="a019e206-9d22-4ab7-82f3-e35c6c9e18ab" providerId="ADAL" clId="{9FA77824-B1EB-45E0-AE94-AFFCCF7E7D0A}" dt="2025-05-08T12:53:36.128" v="44" actId="20577"/>
          <ac:graphicFrameMkLst>
            <pc:docMk/>
            <pc:sldMk cId="712809940" sldId="1336"/>
            <ac:graphicFrameMk id="5" creationId="{4DA95987-63A1-3B94-03FE-78ACAC4046F0}"/>
          </ac:graphicFrameMkLst>
        </pc:graphicFrameChg>
      </pc:sldChg>
      <pc:sldChg chg="modSp new del mod">
        <pc:chgData name="Thea Healy" userId="a019e206-9d22-4ab7-82f3-e35c6c9e18ab" providerId="ADAL" clId="{9FA77824-B1EB-45E0-AE94-AFFCCF7E7D0A}" dt="2025-05-08T12:29:37.339" v="8" actId="47"/>
        <pc:sldMkLst>
          <pc:docMk/>
          <pc:sldMk cId="946549787" sldId="1339"/>
        </pc:sldMkLst>
      </pc:sldChg>
      <pc:sldChg chg="add">
        <pc:chgData name="Thea Healy" userId="a019e206-9d22-4ab7-82f3-e35c6c9e18ab" providerId="ADAL" clId="{9FA77824-B1EB-45E0-AE94-AFFCCF7E7D0A}" dt="2025-05-08T12:32:28.947" v="9" actId="2890"/>
        <pc:sldMkLst>
          <pc:docMk/>
          <pc:sldMk cId="4055557459" sldId="1339"/>
        </pc:sldMkLst>
      </pc:sldChg>
    </pc:docChg>
  </pc:docChgLst>
  <pc:docChgLst>
    <pc:chgData name="Christina Fuentes Tibbitt" userId="S::christina.tibbitt@rcot.co.uk::5c093377-7342-4374-b34e-2400b70cf536" providerId="AD" clId="Web-{FBAD9B2D-6F6D-45D4-B2BE-ABB365CB82D1}"/>
    <pc:docChg chg="modSld">
      <pc:chgData name="Christina Fuentes Tibbitt" userId="S::christina.tibbitt@rcot.co.uk::5c093377-7342-4374-b34e-2400b70cf536" providerId="AD" clId="Web-{FBAD9B2D-6F6D-45D4-B2BE-ABB365CB82D1}" dt="2025-03-31T11:16:36.134" v="9" actId="20577"/>
      <pc:docMkLst>
        <pc:docMk/>
      </pc:docMkLst>
      <pc:sldChg chg="modSp">
        <pc:chgData name="Christina Fuentes Tibbitt" userId="S::christina.tibbitt@rcot.co.uk::5c093377-7342-4374-b34e-2400b70cf536" providerId="AD" clId="Web-{FBAD9B2D-6F6D-45D4-B2BE-ABB365CB82D1}" dt="2025-03-31T11:16:36.134" v="9" actId="20577"/>
        <pc:sldMkLst>
          <pc:docMk/>
          <pc:sldMk cId="4205722608" sldId="1120"/>
        </pc:sldMkLst>
        <pc:spChg chg="mod">
          <ac:chgData name="Christina Fuentes Tibbitt" userId="S::christina.tibbitt@rcot.co.uk::5c093377-7342-4374-b34e-2400b70cf536" providerId="AD" clId="Web-{FBAD9B2D-6F6D-45D4-B2BE-ABB365CB82D1}" dt="2025-03-31T11:16:36.134" v="9" actId="20577"/>
          <ac:spMkLst>
            <pc:docMk/>
            <pc:sldMk cId="4205722608" sldId="1120"/>
            <ac:spMk id="3" creationId="{2145C6C9-B384-736B-537F-D75F5FA0C555}"/>
          </ac:spMkLst>
        </pc:spChg>
      </pc:sldChg>
      <pc:sldChg chg="modSp">
        <pc:chgData name="Christina Fuentes Tibbitt" userId="S::christina.tibbitt@rcot.co.uk::5c093377-7342-4374-b34e-2400b70cf536" providerId="AD" clId="Web-{FBAD9B2D-6F6D-45D4-B2BE-ABB365CB82D1}" dt="2025-03-31T11:15:45.836" v="6" actId="20577"/>
        <pc:sldMkLst>
          <pc:docMk/>
          <pc:sldMk cId="1841779478" sldId="1323"/>
        </pc:sldMkLst>
        <pc:spChg chg="mod">
          <ac:chgData name="Christina Fuentes Tibbitt" userId="S::christina.tibbitt@rcot.co.uk::5c093377-7342-4374-b34e-2400b70cf536" providerId="AD" clId="Web-{FBAD9B2D-6F6D-45D4-B2BE-ABB365CB82D1}" dt="2025-03-31T11:15:45.836" v="6" actId="20577"/>
          <ac:spMkLst>
            <pc:docMk/>
            <pc:sldMk cId="1841779478" sldId="1323"/>
            <ac:spMk id="2" creationId="{E84A7706-4228-BA3B-16BA-D8C8272707E0}"/>
          </ac:spMkLst>
        </pc:spChg>
      </pc:sldChg>
    </pc:docChg>
  </pc:docChgLst>
  <pc:docChgLst>
    <pc:chgData name="Emma Grover" userId="1d60a650-9ac7-4e9a-877b-7a0ea3fbda43" providerId="ADAL" clId="{1636DA98-4472-4F58-B796-A1032E910D2F}"/>
    <pc:docChg chg="undo custSel modSld">
      <pc:chgData name="Emma Grover" userId="1d60a650-9ac7-4e9a-877b-7a0ea3fbda43" providerId="ADAL" clId="{1636DA98-4472-4F58-B796-A1032E910D2F}" dt="2025-04-01T15:23:21.245" v="1096" actId="20577"/>
      <pc:docMkLst>
        <pc:docMk/>
      </pc:docMkLst>
      <pc:sldChg chg="addSp delSp modSp mod modClrScheme chgLayout">
        <pc:chgData name="Emma Grover" userId="1d60a650-9ac7-4e9a-877b-7a0ea3fbda43" providerId="ADAL" clId="{1636DA98-4472-4F58-B796-A1032E910D2F}" dt="2025-04-01T15:20:38.951" v="1060" actId="26606"/>
        <pc:sldMkLst>
          <pc:docMk/>
          <pc:sldMk cId="1133377138" sldId="1320"/>
        </pc:sldMkLst>
      </pc:sldChg>
      <pc:sldChg chg="modSp mod">
        <pc:chgData name="Emma Grover" userId="1d60a650-9ac7-4e9a-877b-7a0ea3fbda43" providerId="ADAL" clId="{1636DA98-4472-4F58-B796-A1032E910D2F}" dt="2025-04-01T15:23:21.245" v="1096" actId="20577"/>
        <pc:sldMkLst>
          <pc:docMk/>
          <pc:sldMk cId="1982936545" sldId="1322"/>
        </pc:sldMkLst>
        <pc:spChg chg="mod">
          <ac:chgData name="Emma Grover" userId="1d60a650-9ac7-4e9a-877b-7a0ea3fbda43" providerId="ADAL" clId="{1636DA98-4472-4F58-B796-A1032E910D2F}" dt="2025-04-01T15:23:21.245" v="1096" actId="20577"/>
          <ac:spMkLst>
            <pc:docMk/>
            <pc:sldMk cId="1982936545" sldId="1322"/>
            <ac:spMk id="2" creationId="{49A9D608-2456-0EA8-A675-656D37CDA5E9}"/>
          </ac:spMkLst>
        </pc:spChg>
      </pc:sldChg>
    </pc:docChg>
  </pc:docChgLst>
  <pc:docChgLst>
    <pc:chgData name="Christina Fuentes Tibbitt" userId="5c093377-7342-4374-b34e-2400b70cf536" providerId="ADAL" clId="{5BE94004-5DFF-4B9D-9BD8-B4DFC5DFACDC}"/>
    <pc:docChg chg="custSel addSld delSld modSld sldOrd">
      <pc:chgData name="Christina Fuentes Tibbitt" userId="5c093377-7342-4374-b34e-2400b70cf536" providerId="ADAL" clId="{5BE94004-5DFF-4B9D-9BD8-B4DFC5DFACDC}" dt="2025-04-07T08:48:10.918" v="1244" actId="20577"/>
      <pc:docMkLst>
        <pc:docMk/>
      </pc:docMkLst>
      <pc:sldChg chg="modSp mod modNotesTx">
        <pc:chgData name="Christina Fuentes Tibbitt" userId="5c093377-7342-4374-b34e-2400b70cf536" providerId="ADAL" clId="{5BE94004-5DFF-4B9D-9BD8-B4DFC5DFACDC}" dt="2025-03-31T14:00:49.224" v="1142" actId="20577"/>
        <pc:sldMkLst>
          <pc:docMk/>
          <pc:sldMk cId="4205722608" sldId="1120"/>
        </pc:sldMkLst>
        <pc:spChg chg="mod">
          <ac:chgData name="Christina Fuentes Tibbitt" userId="5c093377-7342-4374-b34e-2400b70cf536" providerId="ADAL" clId="{5BE94004-5DFF-4B9D-9BD8-B4DFC5DFACDC}" dt="2025-03-31T13:55:41.277" v="888" actId="20577"/>
          <ac:spMkLst>
            <pc:docMk/>
            <pc:sldMk cId="4205722608" sldId="1120"/>
            <ac:spMk id="3" creationId="{2145C6C9-B384-736B-537F-D75F5FA0C555}"/>
          </ac:spMkLst>
        </pc:spChg>
      </pc:sldChg>
      <pc:sldChg chg="del">
        <pc:chgData name="Christina Fuentes Tibbitt" userId="5c093377-7342-4374-b34e-2400b70cf536" providerId="ADAL" clId="{5BE94004-5DFF-4B9D-9BD8-B4DFC5DFACDC}" dt="2025-03-31T13:37:32.548" v="2" actId="47"/>
        <pc:sldMkLst>
          <pc:docMk/>
          <pc:sldMk cId="4266041090" sldId="1121"/>
        </pc:sldMkLst>
      </pc:sldChg>
      <pc:sldChg chg="modSp mod modNotesTx">
        <pc:chgData name="Christina Fuentes Tibbitt" userId="5c093377-7342-4374-b34e-2400b70cf536" providerId="ADAL" clId="{5BE94004-5DFF-4B9D-9BD8-B4DFC5DFACDC}" dt="2025-03-31T13:47:50.785" v="502" actId="20577"/>
        <pc:sldMkLst>
          <pc:docMk/>
          <pc:sldMk cId="2598257787" sldId="1321"/>
        </pc:sldMkLst>
        <pc:spChg chg="mod">
          <ac:chgData name="Christina Fuentes Tibbitt" userId="5c093377-7342-4374-b34e-2400b70cf536" providerId="ADAL" clId="{5BE94004-5DFF-4B9D-9BD8-B4DFC5DFACDC}" dt="2025-03-31T13:37:47.903" v="15" actId="20577"/>
          <ac:spMkLst>
            <pc:docMk/>
            <pc:sldMk cId="2598257787" sldId="1321"/>
            <ac:spMk id="3" creationId="{B84D1C30-4F9A-992B-4D0A-4F9ABBAB9232}"/>
          </ac:spMkLst>
        </pc:spChg>
      </pc:sldChg>
      <pc:sldChg chg="del">
        <pc:chgData name="Christina Fuentes Tibbitt" userId="5c093377-7342-4374-b34e-2400b70cf536" providerId="ADAL" clId="{5BE94004-5DFF-4B9D-9BD8-B4DFC5DFACDC}" dt="2025-03-31T13:37:41.420" v="5" actId="47"/>
        <pc:sldMkLst>
          <pc:docMk/>
          <pc:sldMk cId="2055809315" sldId="1324"/>
        </pc:sldMkLst>
      </pc:sldChg>
      <pc:sldChg chg="modSp add mod ord modNotesTx">
        <pc:chgData name="Christina Fuentes Tibbitt" userId="5c093377-7342-4374-b34e-2400b70cf536" providerId="ADAL" clId="{5BE94004-5DFF-4B9D-9BD8-B4DFC5DFACDC}" dt="2025-03-31T13:41:56.218" v="385" actId="20577"/>
        <pc:sldMkLst>
          <pc:docMk/>
          <pc:sldMk cId="3913633477" sldId="1328"/>
        </pc:sldMkLst>
        <pc:spChg chg="mod">
          <ac:chgData name="Christina Fuentes Tibbitt" userId="5c093377-7342-4374-b34e-2400b70cf536" providerId="ADAL" clId="{5BE94004-5DFF-4B9D-9BD8-B4DFC5DFACDC}" dt="2025-03-31T13:37:27.044" v="1"/>
          <ac:spMkLst>
            <pc:docMk/>
            <pc:sldMk cId="3913633477" sldId="1328"/>
            <ac:spMk id="3" creationId="{9D854298-9297-6C91-DA20-4B07430CBBF4}"/>
          </ac:spMkLst>
        </pc:spChg>
        <pc:graphicFrameChg chg="mod">
          <ac:chgData name="Christina Fuentes Tibbitt" userId="5c093377-7342-4374-b34e-2400b70cf536" providerId="ADAL" clId="{5BE94004-5DFF-4B9D-9BD8-B4DFC5DFACDC}" dt="2025-03-31T13:40:50.290" v="381" actId="20577"/>
          <ac:graphicFrameMkLst>
            <pc:docMk/>
            <pc:sldMk cId="3913633477" sldId="1328"/>
            <ac:graphicFrameMk id="5" creationId="{4768DE8C-C93D-1198-28C4-F3898F9B0CB2}"/>
          </ac:graphicFrameMkLst>
        </pc:graphicFrameChg>
      </pc:sldChg>
      <pc:sldChg chg="modSp add mod modNotesTx">
        <pc:chgData name="Christina Fuentes Tibbitt" userId="5c093377-7342-4374-b34e-2400b70cf536" providerId="ADAL" clId="{5BE94004-5DFF-4B9D-9BD8-B4DFC5DFACDC}" dt="2025-03-31T13:42:37.022" v="391" actId="20577"/>
        <pc:sldMkLst>
          <pc:docMk/>
          <pc:sldMk cId="946052631" sldId="1329"/>
        </pc:sldMkLst>
        <pc:spChg chg="mod">
          <ac:chgData name="Christina Fuentes Tibbitt" userId="5c093377-7342-4374-b34e-2400b70cf536" providerId="ADAL" clId="{5BE94004-5DFF-4B9D-9BD8-B4DFC5DFACDC}" dt="2025-03-31T13:37:54.080" v="29" actId="20577"/>
          <ac:spMkLst>
            <pc:docMk/>
            <pc:sldMk cId="946052631" sldId="1329"/>
            <ac:spMk id="3" creationId="{2CE5AC08-4642-1AD5-D707-967131ABBDA0}"/>
          </ac:spMkLst>
        </pc:spChg>
        <pc:graphicFrameChg chg="mod">
          <ac:chgData name="Christina Fuentes Tibbitt" userId="5c093377-7342-4374-b34e-2400b70cf536" providerId="ADAL" clId="{5BE94004-5DFF-4B9D-9BD8-B4DFC5DFACDC}" dt="2025-03-31T13:38:43.868" v="196" actId="478"/>
          <ac:graphicFrameMkLst>
            <pc:docMk/>
            <pc:sldMk cId="946052631" sldId="1329"/>
            <ac:graphicFrameMk id="5" creationId="{46EF02DB-B090-568D-4441-E290154992ED}"/>
          </ac:graphicFrameMkLst>
        </pc:graphicFrameChg>
      </pc:sldChg>
      <pc:sldChg chg="modSp">
        <pc:chgData name="Christina Fuentes Tibbitt" userId="5c093377-7342-4374-b34e-2400b70cf536" providerId="ADAL" clId="{5BE94004-5DFF-4B9D-9BD8-B4DFC5DFACDC}" dt="2025-04-07T08:48:10.918" v="1244" actId="20577"/>
        <pc:sldMkLst>
          <pc:docMk/>
          <pc:sldMk cId="826566331" sldId="1333"/>
        </pc:sldMkLst>
        <pc:graphicFrameChg chg="mod">
          <ac:chgData name="Christina Fuentes Tibbitt" userId="5c093377-7342-4374-b34e-2400b70cf536" providerId="ADAL" clId="{5BE94004-5DFF-4B9D-9BD8-B4DFC5DFACDC}" dt="2025-04-07T08:48:10.918" v="1244" actId="20577"/>
          <ac:graphicFrameMkLst>
            <pc:docMk/>
            <pc:sldMk cId="826566331" sldId="1333"/>
            <ac:graphicFrameMk id="4" creationId="{C823D120-C9FB-E40F-3F4F-B32CF561F304}"/>
          </ac:graphicFrameMkLst>
        </pc:graphicFrameChg>
      </pc:sldChg>
    </pc:docChg>
  </pc:docChgLst>
  <pc:docChgLst>
    <pc:chgData name="Christina Fuentes Tibbitt" userId="S::christina.tibbitt@rcot.co.uk::5c093377-7342-4374-b34e-2400b70cf536" providerId="AD" clId="Web-{C81D59FA-3A77-01C4-58B2-8C25B00EF5EB}"/>
    <pc:docChg chg="modSld">
      <pc:chgData name="Christina Fuentes Tibbitt" userId="S::christina.tibbitt@rcot.co.uk::5c093377-7342-4374-b34e-2400b70cf536" providerId="AD" clId="Web-{C81D59FA-3A77-01C4-58B2-8C25B00EF5EB}" dt="2025-04-11T07:03:07.630" v="24" actId="20577"/>
      <pc:docMkLst>
        <pc:docMk/>
      </pc:docMkLst>
      <pc:sldChg chg="modSp modCm">
        <pc:chgData name="Christina Fuentes Tibbitt" userId="S::christina.tibbitt@rcot.co.uk::5c093377-7342-4374-b34e-2400b70cf536" providerId="AD" clId="Web-{C81D59FA-3A77-01C4-58B2-8C25B00EF5EB}" dt="2025-04-11T07:03:07.630" v="24" actId="20577"/>
        <pc:sldMkLst>
          <pc:docMk/>
          <pc:sldMk cId="4205722608" sldId="1120"/>
        </pc:sldMkLst>
        <pc:spChg chg="mod">
          <ac:chgData name="Christina Fuentes Tibbitt" userId="S::christina.tibbitt@rcot.co.uk::5c093377-7342-4374-b34e-2400b70cf536" providerId="AD" clId="Web-{C81D59FA-3A77-01C4-58B2-8C25B00EF5EB}" dt="2025-04-11T07:01:17.453" v="2" actId="20577"/>
          <ac:spMkLst>
            <pc:docMk/>
            <pc:sldMk cId="4205722608" sldId="1120"/>
            <ac:spMk id="2" creationId="{91B9130F-6C7E-FBCA-39D8-23223DD38B6C}"/>
          </ac:spMkLst>
        </pc:spChg>
        <pc:spChg chg="mod">
          <ac:chgData name="Christina Fuentes Tibbitt" userId="S::christina.tibbitt@rcot.co.uk::5c093377-7342-4374-b34e-2400b70cf536" providerId="AD" clId="Web-{C81D59FA-3A77-01C4-58B2-8C25B00EF5EB}" dt="2025-04-11T07:03:07.630" v="24" actId="20577"/>
          <ac:spMkLst>
            <pc:docMk/>
            <pc:sldMk cId="4205722608" sldId="1120"/>
            <ac:spMk id="3" creationId="{2145C6C9-B384-736B-537F-D75F5FA0C555}"/>
          </ac:spMkLst>
        </pc:spChg>
        <pc:extLst>
          <p:ext xmlns:p="http://schemas.openxmlformats.org/presentationml/2006/main" uri="{D6D511B9-2390-475A-947B-AFAB55BFBCF1}">
            <pc226:cmChg xmlns:pc226="http://schemas.microsoft.com/office/powerpoint/2022/06/main/command" chg="mod">
              <pc226:chgData name="Christina Fuentes Tibbitt" userId="S::christina.tibbitt@rcot.co.uk::5c093377-7342-4374-b34e-2400b70cf536" providerId="AD" clId="Web-{C81D59FA-3A77-01C4-58B2-8C25B00EF5EB}" dt="2025-04-11T07:03:07.630" v="24" actId="20577"/>
              <pc2:cmMkLst xmlns:pc2="http://schemas.microsoft.com/office/powerpoint/2019/9/main/command">
                <pc:docMk/>
                <pc:sldMk cId="4205722608" sldId="1120"/>
                <pc2:cmMk id="{21FAB67E-17DD-4845-9690-8F87D83DBB6B}"/>
              </pc2:cmMkLst>
            </pc226:cmChg>
          </p:ext>
        </pc:extLst>
      </pc:sldChg>
    </pc:docChg>
  </pc:docChgLst>
  <pc:docChgLst>
    <pc:chgData name="Christina Fuentes Tibbitt" userId="S::christina.tibbitt@rcot.co.uk::5c093377-7342-4374-b34e-2400b70cf536" providerId="AD" clId="Web-{69D9E254-EB6F-B5CF-0B32-195EAFC87E41}"/>
    <pc:docChg chg="modSld sldOrd">
      <pc:chgData name="Christina Fuentes Tibbitt" userId="S::christina.tibbitt@rcot.co.uk::5c093377-7342-4374-b34e-2400b70cf536" providerId="AD" clId="Web-{69D9E254-EB6F-B5CF-0B32-195EAFC87E41}" dt="2025-05-07T09:28:04.990" v="44"/>
      <pc:docMkLst>
        <pc:docMk/>
      </pc:docMkLst>
      <pc:sldChg chg="ord">
        <pc:chgData name="Christina Fuentes Tibbitt" userId="S::christina.tibbitt@rcot.co.uk::5c093377-7342-4374-b34e-2400b70cf536" providerId="AD" clId="Web-{69D9E254-EB6F-B5CF-0B32-195EAFC87E41}" dt="2025-05-07T09:28:04.990" v="44"/>
        <pc:sldMkLst>
          <pc:docMk/>
          <pc:sldMk cId="1982936545" sldId="1322"/>
        </pc:sldMkLst>
      </pc:sldChg>
      <pc:sldChg chg="modSp">
        <pc:chgData name="Christina Fuentes Tibbitt" userId="S::christina.tibbitt@rcot.co.uk::5c093377-7342-4374-b34e-2400b70cf536" providerId="AD" clId="Web-{69D9E254-EB6F-B5CF-0B32-195EAFC87E41}" dt="2025-05-07T09:01:04.538" v="40" actId="20577"/>
        <pc:sldMkLst>
          <pc:docMk/>
          <pc:sldMk cId="1841779478" sldId="1323"/>
        </pc:sldMkLst>
        <pc:spChg chg="mod">
          <ac:chgData name="Christina Fuentes Tibbitt" userId="S::christina.tibbitt@rcot.co.uk::5c093377-7342-4374-b34e-2400b70cf536" providerId="AD" clId="Web-{69D9E254-EB6F-B5CF-0B32-195EAFC87E41}" dt="2025-05-07T09:01:04.538" v="40" actId="20577"/>
          <ac:spMkLst>
            <pc:docMk/>
            <pc:sldMk cId="1841779478" sldId="1323"/>
            <ac:spMk id="2" creationId="{E84A7706-4228-BA3B-16BA-D8C8272707E0}"/>
          </ac:spMkLst>
        </pc:spChg>
      </pc:sldChg>
      <pc:sldChg chg="modSp">
        <pc:chgData name="Christina Fuentes Tibbitt" userId="S::christina.tibbitt@rcot.co.uk::5c093377-7342-4374-b34e-2400b70cf536" providerId="AD" clId="Web-{69D9E254-EB6F-B5CF-0B32-195EAFC87E41}" dt="2025-05-07T09:27:30.300" v="43" actId="20577"/>
        <pc:sldMkLst>
          <pc:docMk/>
          <pc:sldMk cId="3878196789" sldId="1326"/>
        </pc:sldMkLst>
        <pc:graphicFrameChg chg="modGraphic">
          <ac:chgData name="Christina Fuentes Tibbitt" userId="S::christina.tibbitt@rcot.co.uk::5c093377-7342-4374-b34e-2400b70cf536" providerId="AD" clId="Web-{69D9E254-EB6F-B5CF-0B32-195EAFC87E41}" dt="2025-05-07T09:27:30.300" v="43" actId="20577"/>
          <ac:graphicFrameMkLst>
            <pc:docMk/>
            <pc:sldMk cId="3878196789" sldId="1326"/>
            <ac:graphicFrameMk id="5" creationId="{5119162E-71F9-015F-9C1A-16BB78DE09AC}"/>
          </ac:graphicFrameMkLst>
        </pc:graphicFrameChg>
      </pc:sldChg>
    </pc:docChg>
  </pc:docChgLst>
  <pc:docChgLst>
    <pc:chgData name="Claudia Anderson" userId="S::claudia.anderson@rcot.co.uk::fefe9c62-1ba0-4123-b1e7-bd629bec7506" providerId="AD" clId="Web-{76AF4662-22AB-AB7F-C247-3C1565312BE1}"/>
    <pc:docChg chg="addSld delSld modSld sldOrd addMainMaster modMainMaster">
      <pc:chgData name="Claudia Anderson" userId="S::claudia.anderson@rcot.co.uk::fefe9c62-1ba0-4123-b1e7-bd629bec7506" providerId="AD" clId="Web-{76AF4662-22AB-AB7F-C247-3C1565312BE1}" dt="2025-03-31T08:40:00.153" v="617" actId="20577"/>
      <pc:docMkLst>
        <pc:docMk/>
      </pc:docMkLst>
      <pc:sldChg chg="addSp delSp modSp mod modClrScheme chgLayout">
        <pc:chgData name="Claudia Anderson" userId="S::claudia.anderson@rcot.co.uk::fefe9c62-1ba0-4123-b1e7-bd629bec7506" providerId="AD" clId="Web-{76AF4662-22AB-AB7F-C247-3C1565312BE1}" dt="2025-03-26T11:43:14.006" v="465"/>
        <pc:sldMkLst>
          <pc:docMk/>
          <pc:sldMk cId="3264405506" sldId="265"/>
        </pc:sldMkLst>
        <pc:spChg chg="mod ord">
          <ac:chgData name="Claudia Anderson" userId="S::claudia.anderson@rcot.co.uk::fefe9c62-1ba0-4123-b1e7-bd629bec7506" providerId="AD" clId="Web-{76AF4662-22AB-AB7F-C247-3C1565312BE1}" dt="2025-03-26T11:42:43.911" v="463"/>
          <ac:spMkLst>
            <pc:docMk/>
            <pc:sldMk cId="3264405506" sldId="265"/>
            <ac:spMk id="4" creationId="{E77322F4-36CC-669A-2ACB-7D2C5BFFE50B}"/>
          </ac:spMkLst>
        </pc:spChg>
        <pc:spChg chg="mod ord">
          <ac:chgData name="Claudia Anderson" userId="S::claudia.anderson@rcot.co.uk::fefe9c62-1ba0-4123-b1e7-bd629bec7506" providerId="AD" clId="Web-{76AF4662-22AB-AB7F-C247-3C1565312BE1}" dt="2025-03-26T11:42:43.911" v="463"/>
          <ac:spMkLst>
            <pc:docMk/>
            <pc:sldMk cId="3264405506" sldId="265"/>
            <ac:spMk id="5" creationId="{ABB2178A-833C-C725-B5E7-BA0DAAC071EC}"/>
          </ac:spMkLst>
        </pc:spChg>
      </pc:sldChg>
      <pc:sldChg chg="del">
        <pc:chgData name="Claudia Anderson" userId="S::claudia.anderson@rcot.co.uk::fefe9c62-1ba0-4123-b1e7-bd629bec7506" providerId="AD" clId="Web-{76AF4662-22AB-AB7F-C247-3C1565312BE1}" dt="2025-03-26T10:19:09.584" v="8"/>
        <pc:sldMkLst>
          <pc:docMk/>
          <pc:sldMk cId="729664269" sldId="267"/>
        </pc:sldMkLst>
      </pc:sldChg>
      <pc:sldChg chg="del">
        <pc:chgData name="Claudia Anderson" userId="S::claudia.anderson@rcot.co.uk::fefe9c62-1ba0-4123-b1e7-bd629bec7506" providerId="AD" clId="Web-{76AF4662-22AB-AB7F-C247-3C1565312BE1}" dt="2025-03-26T10:19:25.929" v="9"/>
        <pc:sldMkLst>
          <pc:docMk/>
          <pc:sldMk cId="2010606202" sldId="453"/>
        </pc:sldMkLst>
      </pc:sldChg>
      <pc:sldChg chg="modSp">
        <pc:chgData name="Claudia Anderson" userId="S::claudia.anderson@rcot.co.uk::fefe9c62-1ba0-4123-b1e7-bd629bec7506" providerId="AD" clId="Web-{76AF4662-22AB-AB7F-C247-3C1565312BE1}" dt="2025-03-26T10:19:43.179" v="19" actId="20577"/>
        <pc:sldMkLst>
          <pc:docMk/>
          <pc:sldMk cId="959299610" sldId="458"/>
        </pc:sldMkLst>
        <pc:spChg chg="mod">
          <ac:chgData name="Claudia Anderson" userId="S::claudia.anderson@rcot.co.uk::fefe9c62-1ba0-4123-b1e7-bd629bec7506" providerId="AD" clId="Web-{76AF4662-22AB-AB7F-C247-3C1565312BE1}" dt="2025-03-26T10:19:43.179" v="19" actId="20577"/>
          <ac:spMkLst>
            <pc:docMk/>
            <pc:sldMk cId="959299610" sldId="458"/>
            <ac:spMk id="2" creationId="{FC985D8A-3173-9EA2-D69A-1AFC528B3BD7}"/>
          </ac:spMkLst>
        </pc:spChg>
      </pc:sldChg>
      <pc:sldChg chg="del">
        <pc:chgData name="Claudia Anderson" userId="S::claudia.anderson@rcot.co.uk::fefe9c62-1ba0-4123-b1e7-bd629bec7506" providerId="AD" clId="Web-{76AF4662-22AB-AB7F-C247-3C1565312BE1}" dt="2025-03-26T10:19:02.022" v="2"/>
        <pc:sldMkLst>
          <pc:docMk/>
          <pc:sldMk cId="929341505" sldId="1083"/>
        </pc:sldMkLst>
      </pc:sldChg>
      <pc:sldChg chg="del">
        <pc:chgData name="Claudia Anderson" userId="S::claudia.anderson@rcot.co.uk::fefe9c62-1ba0-4123-b1e7-bd629bec7506" providerId="AD" clId="Web-{76AF4662-22AB-AB7F-C247-3C1565312BE1}" dt="2025-03-26T10:19:02.037" v="3"/>
        <pc:sldMkLst>
          <pc:docMk/>
          <pc:sldMk cId="3367284091" sldId="1092"/>
        </pc:sldMkLst>
      </pc:sldChg>
      <pc:sldChg chg="del">
        <pc:chgData name="Claudia Anderson" userId="S::claudia.anderson@rcot.co.uk::fefe9c62-1ba0-4123-b1e7-bd629bec7506" providerId="AD" clId="Web-{76AF4662-22AB-AB7F-C247-3C1565312BE1}" dt="2025-03-26T10:19:09.584" v="7"/>
        <pc:sldMkLst>
          <pc:docMk/>
          <pc:sldMk cId="2528814327" sldId="1096"/>
        </pc:sldMkLst>
      </pc:sldChg>
      <pc:sldChg chg="del">
        <pc:chgData name="Claudia Anderson" userId="S::claudia.anderson@rcot.co.uk::fefe9c62-1ba0-4123-b1e7-bd629bec7506" providerId="AD" clId="Web-{76AF4662-22AB-AB7F-C247-3C1565312BE1}" dt="2025-03-26T10:19:02.022" v="1"/>
        <pc:sldMkLst>
          <pc:docMk/>
          <pc:sldMk cId="893728042" sldId="1097"/>
        </pc:sldMkLst>
      </pc:sldChg>
      <pc:sldChg chg="del">
        <pc:chgData name="Claudia Anderson" userId="S::claudia.anderson@rcot.co.uk::fefe9c62-1ba0-4123-b1e7-bd629bec7506" providerId="AD" clId="Web-{76AF4662-22AB-AB7F-C247-3C1565312BE1}" dt="2025-03-26T10:19:02.022" v="0"/>
        <pc:sldMkLst>
          <pc:docMk/>
          <pc:sldMk cId="683608021" sldId="1111"/>
        </pc:sldMkLst>
      </pc:sldChg>
      <pc:sldChg chg="del">
        <pc:chgData name="Claudia Anderson" userId="S::claudia.anderson@rcot.co.uk::fefe9c62-1ba0-4123-b1e7-bd629bec7506" providerId="AD" clId="Web-{76AF4662-22AB-AB7F-C247-3C1565312BE1}" dt="2025-03-26T10:19:09.584" v="6"/>
        <pc:sldMkLst>
          <pc:docMk/>
          <pc:sldMk cId="3471378383" sldId="1113"/>
        </pc:sldMkLst>
      </pc:sldChg>
      <pc:sldChg chg="del">
        <pc:chgData name="Claudia Anderson" userId="S::claudia.anderson@rcot.co.uk::fefe9c62-1ba0-4123-b1e7-bd629bec7506" providerId="AD" clId="Web-{76AF4662-22AB-AB7F-C247-3C1565312BE1}" dt="2025-03-26T10:19:09.584" v="5"/>
        <pc:sldMkLst>
          <pc:docMk/>
          <pc:sldMk cId="4260724583" sldId="1114"/>
        </pc:sldMkLst>
      </pc:sldChg>
      <pc:sldChg chg="del">
        <pc:chgData name="Claudia Anderson" userId="S::claudia.anderson@rcot.co.uk::fefe9c62-1ba0-4123-b1e7-bd629bec7506" providerId="AD" clId="Web-{76AF4662-22AB-AB7F-C247-3C1565312BE1}" dt="2025-03-26T10:19:09.584" v="4"/>
        <pc:sldMkLst>
          <pc:docMk/>
          <pc:sldMk cId="332450205" sldId="1115"/>
        </pc:sldMkLst>
      </pc:sldChg>
      <pc:sldChg chg="modSp">
        <pc:chgData name="Claudia Anderson" userId="S::claudia.anderson@rcot.co.uk::fefe9c62-1ba0-4123-b1e7-bd629bec7506" providerId="AD" clId="Web-{76AF4662-22AB-AB7F-C247-3C1565312BE1}" dt="2025-03-26T11:42:20.317" v="462" actId="20577"/>
        <pc:sldMkLst>
          <pc:docMk/>
          <pc:sldMk cId="2941933496" sldId="1117"/>
        </pc:sldMkLst>
        <pc:spChg chg="mod">
          <ac:chgData name="Claudia Anderson" userId="S::claudia.anderson@rcot.co.uk::fefe9c62-1ba0-4123-b1e7-bd629bec7506" providerId="AD" clId="Web-{76AF4662-22AB-AB7F-C247-3C1565312BE1}" dt="2025-03-26T11:42:20.317" v="462" actId="20577"/>
          <ac:spMkLst>
            <pc:docMk/>
            <pc:sldMk cId="2941933496" sldId="1117"/>
            <ac:spMk id="4" creationId="{82C1C534-CCA0-12C0-F8D2-2A590A03063C}"/>
          </ac:spMkLst>
        </pc:spChg>
      </pc:sldChg>
      <pc:sldChg chg="modSp">
        <pc:chgData name="Claudia Anderson" userId="S::claudia.anderson@rcot.co.uk::fefe9c62-1ba0-4123-b1e7-bd629bec7506" providerId="AD" clId="Web-{76AF4662-22AB-AB7F-C247-3C1565312BE1}" dt="2025-03-31T08:40:00.153" v="617" actId="20577"/>
        <pc:sldMkLst>
          <pc:docMk/>
          <pc:sldMk cId="2271479151" sldId="1118"/>
        </pc:sldMkLst>
      </pc:sldChg>
      <pc:sldChg chg="modSp">
        <pc:chgData name="Claudia Anderson" userId="S::claudia.anderson@rcot.co.uk::fefe9c62-1ba0-4123-b1e7-bd629bec7506" providerId="AD" clId="Web-{76AF4662-22AB-AB7F-C247-3C1565312BE1}" dt="2025-03-26T11:40:22.157" v="394" actId="20577"/>
        <pc:sldMkLst>
          <pc:docMk/>
          <pc:sldMk cId="793459688" sldId="1119"/>
        </pc:sldMkLst>
      </pc:sldChg>
      <pc:sldChg chg="addSp delSp modSp new mod modClrScheme chgLayout">
        <pc:chgData name="Claudia Anderson" userId="S::claudia.anderson@rcot.co.uk::fefe9c62-1ba0-4123-b1e7-bd629bec7506" providerId="AD" clId="Web-{76AF4662-22AB-AB7F-C247-3C1565312BE1}" dt="2025-03-26T11:39:59.094" v="389" actId="20577"/>
        <pc:sldMkLst>
          <pc:docMk/>
          <pc:sldMk cId="4205722608" sldId="1120"/>
        </pc:sldMkLst>
        <pc:spChg chg="mod ord">
          <ac:chgData name="Claudia Anderson" userId="S::claudia.anderson@rcot.co.uk::fefe9c62-1ba0-4123-b1e7-bd629bec7506" providerId="AD" clId="Web-{76AF4662-22AB-AB7F-C247-3C1565312BE1}" dt="2025-03-26T11:31:08.705" v="290"/>
          <ac:spMkLst>
            <pc:docMk/>
            <pc:sldMk cId="4205722608" sldId="1120"/>
            <ac:spMk id="2" creationId="{91B9130F-6C7E-FBCA-39D8-23223DD38B6C}"/>
          </ac:spMkLst>
        </pc:spChg>
        <pc:spChg chg="add mod ord">
          <ac:chgData name="Claudia Anderson" userId="S::claudia.anderson@rcot.co.uk::fefe9c62-1ba0-4123-b1e7-bd629bec7506" providerId="AD" clId="Web-{76AF4662-22AB-AB7F-C247-3C1565312BE1}" dt="2025-03-26T11:39:59.094" v="389" actId="20577"/>
          <ac:spMkLst>
            <pc:docMk/>
            <pc:sldMk cId="4205722608" sldId="1120"/>
            <ac:spMk id="3" creationId="{2145C6C9-B384-736B-537F-D75F5FA0C555}"/>
          </ac:spMkLst>
        </pc:spChg>
        <pc:picChg chg="add mod ord">
          <ac:chgData name="Claudia Anderson" userId="S::claudia.anderson@rcot.co.uk::fefe9c62-1ba0-4123-b1e7-bd629bec7506" providerId="AD" clId="Web-{76AF4662-22AB-AB7F-C247-3C1565312BE1}" dt="2025-03-26T11:37:10.840" v="295" actId="14100"/>
          <ac:picMkLst>
            <pc:docMk/>
            <pc:sldMk cId="4205722608" sldId="1120"/>
            <ac:picMk id="6" creationId="{3F671C93-C089-9663-FDE9-EFFF1E782746}"/>
          </ac:picMkLst>
        </pc:picChg>
      </pc:sldChg>
      <pc:sldChg chg="modSp new">
        <pc:chgData name="Claudia Anderson" userId="S::claudia.anderson@rcot.co.uk::fefe9c62-1ba0-4123-b1e7-bd629bec7506" providerId="AD" clId="Web-{76AF4662-22AB-AB7F-C247-3C1565312BE1}" dt="2025-03-26T11:39:36.109" v="382" actId="20577"/>
        <pc:sldMkLst>
          <pc:docMk/>
          <pc:sldMk cId="4266041090" sldId="1121"/>
        </pc:sldMkLst>
      </pc:sldChg>
      <pc:sldChg chg="delSp modSp new mod modClrScheme chgLayout">
        <pc:chgData name="Claudia Anderson" userId="S::claudia.anderson@rcot.co.uk::fefe9c62-1ba0-4123-b1e7-bd629bec7506" providerId="AD" clId="Web-{76AF4662-22AB-AB7F-C247-3C1565312BE1}" dt="2025-03-26T10:24:55.470" v="59" actId="20577"/>
        <pc:sldMkLst>
          <pc:docMk/>
          <pc:sldMk cId="735045964" sldId="1122"/>
        </pc:sldMkLst>
      </pc:sldChg>
      <pc:sldChg chg="addSp modSp new mod modClrScheme chgLayout">
        <pc:chgData name="Claudia Anderson" userId="S::claudia.anderson@rcot.co.uk::fefe9c62-1ba0-4123-b1e7-bd629bec7506" providerId="AD" clId="Web-{76AF4662-22AB-AB7F-C247-3C1565312BE1}" dt="2025-03-26T11:55:53.635" v="533" actId="20577"/>
        <pc:sldMkLst>
          <pc:docMk/>
          <pc:sldMk cId="3967589696" sldId="1123"/>
        </pc:sldMkLst>
      </pc:sldChg>
      <pc:sldChg chg="new del">
        <pc:chgData name="Claudia Anderson" userId="S::claudia.anderson@rcot.co.uk::fefe9c62-1ba0-4123-b1e7-bd629bec7506" providerId="AD" clId="Web-{76AF4662-22AB-AB7F-C247-3C1565312BE1}" dt="2025-03-26T10:25:20.611" v="63"/>
        <pc:sldMkLst>
          <pc:docMk/>
          <pc:sldMk cId="59068049" sldId="1124"/>
        </pc:sldMkLst>
      </pc:sldChg>
      <pc:sldChg chg="addSp delSp modSp add del ord delAnim">
        <pc:chgData name="Claudia Anderson" userId="S::claudia.anderson@rcot.co.uk::fefe9c62-1ba0-4123-b1e7-bd629bec7506" providerId="AD" clId="Web-{76AF4662-22AB-AB7F-C247-3C1565312BE1}" dt="2025-03-26T11:27:31.246" v="283"/>
        <pc:sldMkLst>
          <pc:docMk/>
          <pc:sldMk cId="768195244" sldId="1203"/>
        </pc:sldMkLst>
      </pc:sldChg>
      <pc:sldChg chg="add ord">
        <pc:chgData name="Claudia Anderson" userId="S::claudia.anderson@rcot.co.uk::fefe9c62-1ba0-4123-b1e7-bd629bec7506" providerId="AD" clId="Web-{76AF4662-22AB-AB7F-C247-3C1565312BE1}" dt="2025-03-26T10:35:08.722" v="165"/>
        <pc:sldMkLst>
          <pc:docMk/>
          <pc:sldMk cId="3410123260" sldId="1318"/>
        </pc:sldMkLst>
      </pc:sldChg>
      <pc:sldChg chg="delSp modSp new mod modClrScheme chgLayout">
        <pc:chgData name="Claudia Anderson" userId="S::claudia.anderson@rcot.co.uk::fefe9c62-1ba0-4123-b1e7-bd629bec7506" providerId="AD" clId="Web-{76AF4662-22AB-AB7F-C247-3C1565312BE1}" dt="2025-03-26T10:33:33.438" v="107" actId="20577"/>
        <pc:sldMkLst>
          <pc:docMk/>
          <pc:sldMk cId="1684729327" sldId="1319"/>
        </pc:sldMkLst>
      </pc:sldChg>
      <pc:sldChg chg="modSp new">
        <pc:chgData name="Claudia Anderson" userId="S::claudia.anderson@rcot.co.uk::fefe9c62-1ba0-4123-b1e7-bd629bec7506" providerId="AD" clId="Web-{76AF4662-22AB-AB7F-C247-3C1565312BE1}" dt="2025-03-26T11:37:58.466" v="323" actId="20577"/>
        <pc:sldMkLst>
          <pc:docMk/>
          <pc:sldMk cId="1133377138" sldId="1320"/>
        </pc:sldMkLst>
      </pc:sldChg>
      <pc:sldChg chg="addSp delSp modSp new mod modClrScheme chgLayout">
        <pc:chgData name="Claudia Anderson" userId="S::claudia.anderson@rcot.co.uk::fefe9c62-1ba0-4123-b1e7-bd629bec7506" providerId="AD" clId="Web-{76AF4662-22AB-AB7F-C247-3C1565312BE1}" dt="2025-03-26T11:27:21.511" v="282" actId="1076"/>
        <pc:sldMkLst>
          <pc:docMk/>
          <pc:sldMk cId="2598257787" sldId="1321"/>
        </pc:sldMkLst>
        <pc:spChg chg="mod ord">
          <ac:chgData name="Claudia Anderson" userId="S::claudia.anderson@rcot.co.uk::fefe9c62-1ba0-4123-b1e7-bd629bec7506" providerId="AD" clId="Web-{76AF4662-22AB-AB7F-C247-3C1565312BE1}" dt="2025-03-26T11:27:10.589" v="281"/>
          <ac:spMkLst>
            <pc:docMk/>
            <pc:sldMk cId="2598257787" sldId="1321"/>
            <ac:spMk id="3" creationId="{B84D1C30-4F9A-992B-4D0A-4F9ABBAB9232}"/>
          </ac:spMkLst>
        </pc:spChg>
        <pc:graphicFrameChg chg="add mod ord modGraphic">
          <ac:chgData name="Claudia Anderson" userId="S::claudia.anderson@rcot.co.uk::fefe9c62-1ba0-4123-b1e7-bd629bec7506" providerId="AD" clId="Web-{76AF4662-22AB-AB7F-C247-3C1565312BE1}" dt="2025-03-26T11:27:21.511" v="282" actId="1076"/>
          <ac:graphicFrameMkLst>
            <pc:docMk/>
            <pc:sldMk cId="2598257787" sldId="1321"/>
            <ac:graphicFrameMk id="5" creationId="{93BE65B2-739F-FE67-FCCB-FF6DEF91CFE4}"/>
          </ac:graphicFrameMkLst>
        </pc:graphicFrameChg>
      </pc:sldChg>
      <pc:sldChg chg="modSp new">
        <pc:chgData name="Claudia Anderson" userId="S::claudia.anderson@rcot.co.uk::fefe9c62-1ba0-4123-b1e7-bd629bec7506" providerId="AD" clId="Web-{76AF4662-22AB-AB7F-C247-3C1565312BE1}" dt="2025-03-26T10:36:40.272" v="196" actId="20577"/>
        <pc:sldMkLst>
          <pc:docMk/>
          <pc:sldMk cId="1982936545" sldId="1322"/>
        </pc:sldMkLst>
        <pc:spChg chg="mod">
          <ac:chgData name="Claudia Anderson" userId="S::claudia.anderson@rcot.co.uk::fefe9c62-1ba0-4123-b1e7-bd629bec7506" providerId="AD" clId="Web-{76AF4662-22AB-AB7F-C247-3C1565312BE1}" dt="2025-03-26T10:36:40.272" v="196" actId="20577"/>
          <ac:spMkLst>
            <pc:docMk/>
            <pc:sldMk cId="1982936545" sldId="1322"/>
            <ac:spMk id="2" creationId="{49A9D608-2456-0EA8-A675-656D37CDA5E9}"/>
          </ac:spMkLst>
        </pc:spChg>
        <pc:spChg chg="mod">
          <ac:chgData name="Claudia Anderson" userId="S::claudia.anderson@rcot.co.uk::fefe9c62-1ba0-4123-b1e7-bd629bec7506" providerId="AD" clId="Web-{76AF4662-22AB-AB7F-C247-3C1565312BE1}" dt="2025-03-26T10:36:04.208" v="184" actId="20577"/>
          <ac:spMkLst>
            <pc:docMk/>
            <pc:sldMk cId="1982936545" sldId="1322"/>
            <ac:spMk id="3" creationId="{4B12EB76-8CFD-42A7-4CF1-5B65F0E32D6D}"/>
          </ac:spMkLst>
        </pc:spChg>
      </pc:sldChg>
      <pc:sldChg chg="modSp new ord">
        <pc:chgData name="Claudia Anderson" userId="S::claudia.anderson@rcot.co.uk::fefe9c62-1ba0-4123-b1e7-bd629bec7506" providerId="AD" clId="Web-{76AF4662-22AB-AB7F-C247-3C1565312BE1}" dt="2025-03-26T11:39:23.468" v="380" actId="20577"/>
        <pc:sldMkLst>
          <pc:docMk/>
          <pc:sldMk cId="1841779478" sldId="1323"/>
        </pc:sldMkLst>
        <pc:spChg chg="mod">
          <ac:chgData name="Claudia Anderson" userId="S::claudia.anderson@rcot.co.uk::fefe9c62-1ba0-4123-b1e7-bd629bec7506" providerId="AD" clId="Web-{76AF4662-22AB-AB7F-C247-3C1565312BE1}" dt="2025-03-26T11:39:23.468" v="380" actId="20577"/>
          <ac:spMkLst>
            <pc:docMk/>
            <pc:sldMk cId="1841779478" sldId="1323"/>
            <ac:spMk id="2" creationId="{E84A7706-4228-BA3B-16BA-D8C8272707E0}"/>
          </ac:spMkLst>
        </pc:spChg>
        <pc:spChg chg="mod">
          <ac:chgData name="Claudia Anderson" userId="S::claudia.anderson@rcot.co.uk::fefe9c62-1ba0-4123-b1e7-bd629bec7506" providerId="AD" clId="Web-{76AF4662-22AB-AB7F-C247-3C1565312BE1}" dt="2025-03-26T11:38:29.170" v="327" actId="20577"/>
          <ac:spMkLst>
            <pc:docMk/>
            <pc:sldMk cId="1841779478" sldId="1323"/>
            <ac:spMk id="3" creationId="{D4B2A798-630A-A934-1BF7-BC79FC67924A}"/>
          </ac:spMkLst>
        </pc:spChg>
      </pc:sldChg>
      <pc:sldChg chg="modSp new">
        <pc:chgData name="Claudia Anderson" userId="S::claudia.anderson@rcot.co.uk::fefe9c62-1ba0-4123-b1e7-bd629bec7506" providerId="AD" clId="Web-{76AF4662-22AB-AB7F-C247-3C1565312BE1}" dt="2025-03-26T11:39:48.391" v="386" actId="20577"/>
        <pc:sldMkLst>
          <pc:docMk/>
          <pc:sldMk cId="2055809315" sldId="1324"/>
        </pc:sldMkLst>
      </pc:sldChg>
      <pc:sldChg chg="delSp modSp new mod modClrScheme chgLayout">
        <pc:chgData name="Claudia Anderson" userId="S::claudia.anderson@rcot.co.uk::fefe9c62-1ba0-4123-b1e7-bd629bec7506" providerId="AD" clId="Web-{76AF4662-22AB-AB7F-C247-3C1565312BE1}" dt="2025-03-26T11:56:19.073" v="547" actId="20577"/>
        <pc:sldMkLst>
          <pc:docMk/>
          <pc:sldMk cId="3132161599" sldId="1325"/>
        </pc:sldMkLst>
        <pc:spChg chg="mod ord">
          <ac:chgData name="Claudia Anderson" userId="S::claudia.anderson@rcot.co.uk::fefe9c62-1ba0-4123-b1e7-bd629bec7506" providerId="AD" clId="Web-{76AF4662-22AB-AB7F-C247-3C1565312BE1}" dt="2025-03-26T11:56:19.073" v="547" actId="20577"/>
          <ac:spMkLst>
            <pc:docMk/>
            <pc:sldMk cId="3132161599" sldId="1325"/>
            <ac:spMk id="3" creationId="{2486EFF6-4DEA-ECE4-DAE3-78D53BCBBADE}"/>
          </ac:spMkLst>
        </pc:spChg>
      </pc:sldChg>
      <pc:sldChg chg="addSp modSp new mod modClrScheme chgLayout">
        <pc:chgData name="Claudia Anderson" userId="S::claudia.anderson@rcot.co.uk::fefe9c62-1ba0-4123-b1e7-bd629bec7506" providerId="AD" clId="Web-{76AF4662-22AB-AB7F-C247-3C1565312BE1}" dt="2025-03-26T11:57:16.278" v="608" actId="20577"/>
        <pc:sldMkLst>
          <pc:docMk/>
          <pc:sldMk cId="3878196789" sldId="1326"/>
        </pc:sldMkLst>
        <pc:spChg chg="mod ord">
          <ac:chgData name="Claudia Anderson" userId="S::claudia.anderson@rcot.co.uk::fefe9c62-1ba0-4123-b1e7-bd629bec7506" providerId="AD" clId="Web-{76AF4662-22AB-AB7F-C247-3C1565312BE1}" dt="2025-03-26T11:56:39.605" v="558" actId="20577"/>
          <ac:spMkLst>
            <pc:docMk/>
            <pc:sldMk cId="3878196789" sldId="1326"/>
            <ac:spMk id="2" creationId="{0A3349B7-284A-EE18-0BC1-83901865A867}"/>
          </ac:spMkLst>
        </pc:spChg>
      </pc:sldChg>
      <pc:sldChg chg="delSp modSp new mod modClrScheme chgLayout">
        <pc:chgData name="Claudia Anderson" userId="S::claudia.anderson@rcot.co.uk::fefe9c62-1ba0-4123-b1e7-bd629bec7506" providerId="AD" clId="Web-{76AF4662-22AB-AB7F-C247-3C1565312BE1}" dt="2025-03-26T11:57:33.122" v="614" actId="20577"/>
        <pc:sldMkLst>
          <pc:docMk/>
          <pc:sldMk cId="3431394079" sldId="1327"/>
        </pc:sldMkLst>
        <pc:spChg chg="mod ord">
          <ac:chgData name="Claudia Anderson" userId="S::claudia.anderson@rcot.co.uk::fefe9c62-1ba0-4123-b1e7-bd629bec7506" providerId="AD" clId="Web-{76AF4662-22AB-AB7F-C247-3C1565312BE1}" dt="2025-03-26T11:57:33.122" v="614" actId="20577"/>
          <ac:spMkLst>
            <pc:docMk/>
            <pc:sldMk cId="3431394079" sldId="1327"/>
            <ac:spMk id="3" creationId="{B53EBF79-35D4-1867-43D1-E912EDE4F7C5}"/>
          </ac:spMkLst>
        </pc:spChg>
      </pc:sldChg>
      <pc:sldMasterChg chg="add addSldLayout">
        <pc:chgData name="Claudia Anderson" userId="S::claudia.anderson@rcot.co.uk::fefe9c62-1ba0-4123-b1e7-bd629bec7506" providerId="AD" clId="Web-{76AF4662-22AB-AB7F-C247-3C1565312BE1}" dt="2025-03-26T10:26:40.504" v="64"/>
        <pc:sldMasterMkLst>
          <pc:docMk/>
          <pc:sldMasterMk cId="3941486848" sldId="2147483648"/>
        </pc:sldMasterMkLst>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1157321526" sldId="2147483650"/>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15102932" sldId="2147483651"/>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538036964" sldId="2147483652"/>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1941208909" sldId="2147483653"/>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3976571890" sldId="2147483654"/>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2425600787" sldId="2147483655"/>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3258740285" sldId="2147483656"/>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767388794" sldId="2147483657"/>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1369848449" sldId="2147483658"/>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1944989291" sldId="2147483660"/>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2413468594" sldId="2147483661"/>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4140386277" sldId="2147483663"/>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1669773927" sldId="2147483664"/>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1392320704" sldId="2147483665"/>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1048415492" sldId="2147483666"/>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3824816927" sldId="2147483667"/>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1652068185" sldId="2147483668"/>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911681891" sldId="2147483669"/>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1023473969" sldId="2147483672"/>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410317876" sldId="2147483673"/>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2462178764" sldId="2147483674"/>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1183400998" sldId="2147483676"/>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491999571" sldId="2147483677"/>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508211669" sldId="2147483678"/>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3598000828" sldId="2147483680"/>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646663799" sldId="2147483681"/>
          </pc:sldLayoutMkLst>
        </pc:sldLayoutChg>
        <pc:sldLayoutChg chg="add">
          <pc:chgData name="Claudia Anderson" userId="S::claudia.anderson@rcot.co.uk::fefe9c62-1ba0-4123-b1e7-bd629bec7506" providerId="AD" clId="Web-{76AF4662-22AB-AB7F-C247-3C1565312BE1}" dt="2025-03-26T10:26:40.504" v="64"/>
          <pc:sldLayoutMkLst>
            <pc:docMk/>
            <pc:sldMasterMk cId="3941486848" sldId="2147483648"/>
            <pc:sldLayoutMk cId="2755912870" sldId="2147483682"/>
          </pc:sldLayoutMkLst>
        </pc:sldLayoutChg>
      </pc:sldMasterChg>
      <pc:sldMasterChg chg="add addSldLayout">
        <pc:chgData name="Claudia Anderson" userId="S::claudia.anderson@rcot.co.uk::fefe9c62-1ba0-4123-b1e7-bd629bec7506" providerId="AD" clId="Web-{76AF4662-22AB-AB7F-C247-3C1565312BE1}" dt="2025-03-26T10:31:59.920" v="100"/>
        <pc:sldMasterMkLst>
          <pc:docMk/>
          <pc:sldMasterMk cId="3941486848" sldId="2147483702"/>
        </pc:sldMasterMkLst>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2755912870" sldId="2147483701"/>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2413468594" sldId="2147483703"/>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4140386277" sldId="2147483705"/>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1669773927" sldId="2147483706"/>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1392320704" sldId="2147483707"/>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508211669" sldId="2147483743"/>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646663799" sldId="2147483744"/>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1944989291" sldId="2147483746"/>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1048415492" sldId="2147483752"/>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3824816927" sldId="2147483753"/>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1652068185" sldId="2147483754"/>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911681891" sldId="2147483755"/>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2433145371" sldId="2147483847"/>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2158938814" sldId="2147483880"/>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1183400998" sldId="2147484422"/>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1023473969" sldId="2147484423"/>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3598000828" sldId="2147484424"/>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15102932" sldId="2147484425"/>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410317876" sldId="2147484426"/>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2462178764" sldId="2147484427"/>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3976571890" sldId="2147484428"/>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491999571" sldId="2147484429"/>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1157321526" sldId="2147484430"/>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538036964" sldId="2147484431"/>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1941208909" sldId="2147484432"/>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3258740285" sldId="2147484433"/>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2425600787" sldId="2147484434"/>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767388794" sldId="2147484435"/>
          </pc:sldLayoutMkLst>
        </pc:sldLayoutChg>
        <pc:sldLayoutChg chg="add">
          <pc:chgData name="Claudia Anderson" userId="S::claudia.anderson@rcot.co.uk::fefe9c62-1ba0-4123-b1e7-bd629bec7506" providerId="AD" clId="Web-{76AF4662-22AB-AB7F-C247-3C1565312BE1}" dt="2025-03-26T10:31:59.920" v="100"/>
          <pc:sldLayoutMkLst>
            <pc:docMk/>
            <pc:sldMasterMk cId="3941486848" sldId="2147483702"/>
            <pc:sldLayoutMk cId="1369848449" sldId="2147484436"/>
          </pc:sldLayoutMkLst>
        </pc:sldLayoutChg>
      </pc:sldMasterChg>
      <pc:sldMasterChg chg="replId modSldLayout">
        <pc:chgData name="Claudia Anderson" userId="S::claudia.anderson@rcot.co.uk::fefe9c62-1ba0-4123-b1e7-bd629bec7506" providerId="AD" clId="Web-{76AF4662-22AB-AB7F-C247-3C1565312BE1}" dt="2025-03-26T10:26:40.504" v="64"/>
        <pc:sldMasterMkLst>
          <pc:docMk/>
          <pc:sldMasterMk cId="3779621852" sldId="2147484411"/>
        </pc:sldMasterMkLst>
        <pc:sldLayoutChg chg="replId">
          <pc:chgData name="Claudia Anderson" userId="S::claudia.anderson@rcot.co.uk::fefe9c62-1ba0-4123-b1e7-bd629bec7506" providerId="AD" clId="Web-{76AF4662-22AB-AB7F-C247-3C1565312BE1}" dt="2025-03-26T10:26:40.504" v="64"/>
          <pc:sldLayoutMkLst>
            <pc:docMk/>
            <pc:sldMasterMk cId="3779621852" sldId="2147484411"/>
            <pc:sldLayoutMk cId="2937260249" sldId="2147484406"/>
          </pc:sldLayoutMkLst>
        </pc:sldLayoutChg>
        <pc:sldLayoutChg chg="replId">
          <pc:chgData name="Claudia Anderson" userId="S::claudia.anderson@rcot.co.uk::fefe9c62-1ba0-4123-b1e7-bd629bec7506" providerId="AD" clId="Web-{76AF4662-22AB-AB7F-C247-3C1565312BE1}" dt="2025-03-26T10:26:40.504" v="64"/>
          <pc:sldLayoutMkLst>
            <pc:docMk/>
            <pc:sldMasterMk cId="3779621852" sldId="2147484411"/>
            <pc:sldLayoutMk cId="351568984" sldId="2147484407"/>
          </pc:sldLayoutMkLst>
        </pc:sldLayoutChg>
        <pc:sldLayoutChg chg="replId">
          <pc:chgData name="Claudia Anderson" userId="S::claudia.anderson@rcot.co.uk::fefe9c62-1ba0-4123-b1e7-bd629bec7506" providerId="AD" clId="Web-{76AF4662-22AB-AB7F-C247-3C1565312BE1}" dt="2025-03-26T10:26:40.504" v="64"/>
          <pc:sldLayoutMkLst>
            <pc:docMk/>
            <pc:sldMasterMk cId="3779621852" sldId="2147484411"/>
            <pc:sldLayoutMk cId="1426981079" sldId="2147484408"/>
          </pc:sldLayoutMkLst>
        </pc:sldLayoutChg>
        <pc:sldLayoutChg chg="replId">
          <pc:chgData name="Claudia Anderson" userId="S::claudia.anderson@rcot.co.uk::fefe9c62-1ba0-4123-b1e7-bd629bec7506" providerId="AD" clId="Web-{76AF4662-22AB-AB7F-C247-3C1565312BE1}" dt="2025-03-26T10:26:40.504" v="64"/>
          <pc:sldLayoutMkLst>
            <pc:docMk/>
            <pc:sldMasterMk cId="3779621852" sldId="2147484411"/>
            <pc:sldLayoutMk cId="3030880858" sldId="2147484409"/>
          </pc:sldLayoutMkLst>
        </pc:sldLayoutChg>
        <pc:sldLayoutChg chg="replId">
          <pc:chgData name="Claudia Anderson" userId="S::claudia.anderson@rcot.co.uk::fefe9c62-1ba0-4123-b1e7-bd629bec7506" providerId="AD" clId="Web-{76AF4662-22AB-AB7F-C247-3C1565312BE1}" dt="2025-03-26T10:26:40.504" v="64"/>
          <pc:sldLayoutMkLst>
            <pc:docMk/>
            <pc:sldMasterMk cId="3779621852" sldId="2147484411"/>
            <pc:sldLayoutMk cId="245423226" sldId="2147484410"/>
          </pc:sldLayoutMkLst>
        </pc:sldLayoutChg>
        <pc:sldLayoutChg chg="replId">
          <pc:chgData name="Claudia Anderson" userId="S::claudia.anderson@rcot.co.uk::fefe9c62-1ba0-4123-b1e7-bd629bec7506" providerId="AD" clId="Web-{76AF4662-22AB-AB7F-C247-3C1565312BE1}" dt="2025-03-26T10:26:40.504" v="64"/>
          <pc:sldLayoutMkLst>
            <pc:docMk/>
            <pc:sldMasterMk cId="3779621852" sldId="2147484411"/>
            <pc:sldLayoutMk cId="2908710970" sldId="2147484412"/>
          </pc:sldLayoutMkLst>
        </pc:sldLayoutChg>
        <pc:sldLayoutChg chg="replId">
          <pc:chgData name="Claudia Anderson" userId="S::claudia.anderson@rcot.co.uk::fefe9c62-1ba0-4123-b1e7-bd629bec7506" providerId="AD" clId="Web-{76AF4662-22AB-AB7F-C247-3C1565312BE1}" dt="2025-03-26T10:26:40.504" v="64"/>
          <pc:sldLayoutMkLst>
            <pc:docMk/>
            <pc:sldMasterMk cId="3779621852" sldId="2147484411"/>
            <pc:sldLayoutMk cId="2002255828" sldId="2147484413"/>
          </pc:sldLayoutMkLst>
        </pc:sldLayoutChg>
        <pc:sldLayoutChg chg="replId">
          <pc:chgData name="Claudia Anderson" userId="S::claudia.anderson@rcot.co.uk::fefe9c62-1ba0-4123-b1e7-bd629bec7506" providerId="AD" clId="Web-{76AF4662-22AB-AB7F-C247-3C1565312BE1}" dt="2025-03-26T10:26:40.504" v="64"/>
          <pc:sldLayoutMkLst>
            <pc:docMk/>
            <pc:sldMasterMk cId="3779621852" sldId="2147484411"/>
            <pc:sldLayoutMk cId="3375907996" sldId="2147484414"/>
          </pc:sldLayoutMkLst>
        </pc:sldLayoutChg>
        <pc:sldLayoutChg chg="replId">
          <pc:chgData name="Claudia Anderson" userId="S::claudia.anderson@rcot.co.uk::fefe9c62-1ba0-4123-b1e7-bd629bec7506" providerId="AD" clId="Web-{76AF4662-22AB-AB7F-C247-3C1565312BE1}" dt="2025-03-26T10:26:40.504" v="64"/>
          <pc:sldLayoutMkLst>
            <pc:docMk/>
            <pc:sldMasterMk cId="3779621852" sldId="2147484411"/>
            <pc:sldLayoutMk cId="2313436799" sldId="2147484415"/>
          </pc:sldLayoutMkLst>
        </pc:sldLayoutChg>
        <pc:sldLayoutChg chg="replId">
          <pc:chgData name="Claudia Anderson" userId="S::claudia.anderson@rcot.co.uk::fefe9c62-1ba0-4123-b1e7-bd629bec7506" providerId="AD" clId="Web-{76AF4662-22AB-AB7F-C247-3C1565312BE1}" dt="2025-03-26T10:26:40.504" v="64"/>
          <pc:sldLayoutMkLst>
            <pc:docMk/>
            <pc:sldMasterMk cId="3779621852" sldId="2147484411"/>
            <pc:sldLayoutMk cId="2075068052" sldId="2147484416"/>
          </pc:sldLayoutMkLst>
        </pc:sldLayoutChg>
        <pc:sldLayoutChg chg="replId">
          <pc:chgData name="Claudia Anderson" userId="S::claudia.anderson@rcot.co.uk::fefe9c62-1ba0-4123-b1e7-bd629bec7506" providerId="AD" clId="Web-{76AF4662-22AB-AB7F-C247-3C1565312BE1}" dt="2025-03-26T10:26:40.504" v="64"/>
          <pc:sldLayoutMkLst>
            <pc:docMk/>
            <pc:sldMasterMk cId="3779621852" sldId="2147484411"/>
            <pc:sldLayoutMk cId="4209520175" sldId="2147484417"/>
          </pc:sldLayoutMkLst>
        </pc:sldLayoutChg>
        <pc:sldLayoutChg chg="replId">
          <pc:chgData name="Claudia Anderson" userId="S::claudia.anderson@rcot.co.uk::fefe9c62-1ba0-4123-b1e7-bd629bec7506" providerId="AD" clId="Web-{76AF4662-22AB-AB7F-C247-3C1565312BE1}" dt="2025-03-26T10:26:40.504" v="64"/>
          <pc:sldLayoutMkLst>
            <pc:docMk/>
            <pc:sldMasterMk cId="3779621852" sldId="2147484411"/>
            <pc:sldLayoutMk cId="2800646158" sldId="2147484418"/>
          </pc:sldLayoutMkLst>
        </pc:sldLayoutChg>
        <pc:sldLayoutChg chg="replId">
          <pc:chgData name="Claudia Anderson" userId="S::claudia.anderson@rcot.co.uk::fefe9c62-1ba0-4123-b1e7-bd629bec7506" providerId="AD" clId="Web-{76AF4662-22AB-AB7F-C247-3C1565312BE1}" dt="2025-03-26T10:26:40.504" v="64"/>
          <pc:sldLayoutMkLst>
            <pc:docMk/>
            <pc:sldMasterMk cId="3779621852" sldId="2147484411"/>
            <pc:sldLayoutMk cId="2346437495" sldId="2147484419"/>
          </pc:sldLayoutMkLst>
        </pc:sldLayoutChg>
        <pc:sldLayoutChg chg="replId">
          <pc:chgData name="Claudia Anderson" userId="S::claudia.anderson@rcot.co.uk::fefe9c62-1ba0-4123-b1e7-bd629bec7506" providerId="AD" clId="Web-{76AF4662-22AB-AB7F-C247-3C1565312BE1}" dt="2025-03-26T10:26:40.504" v="64"/>
          <pc:sldLayoutMkLst>
            <pc:docMk/>
            <pc:sldMasterMk cId="3779621852" sldId="2147484411"/>
            <pc:sldLayoutMk cId="2242324522" sldId="2147484420"/>
          </pc:sldLayoutMkLst>
        </pc:sldLayoutChg>
        <pc:sldLayoutChg chg="replId">
          <pc:chgData name="Claudia Anderson" userId="S::claudia.anderson@rcot.co.uk::fefe9c62-1ba0-4123-b1e7-bd629bec7506" providerId="AD" clId="Web-{76AF4662-22AB-AB7F-C247-3C1565312BE1}" dt="2025-03-26T10:26:40.504" v="64"/>
          <pc:sldLayoutMkLst>
            <pc:docMk/>
            <pc:sldMasterMk cId="3779621852" sldId="2147484411"/>
            <pc:sldLayoutMk cId="1654556004" sldId="2147484421"/>
          </pc:sldLayoutMkLst>
        </pc:sldLayoutChg>
      </pc:sldMasterChg>
    </pc:docChg>
  </pc:docChgLst>
  <pc:docChgLst>
    <pc:chgData name="Amisha Koria" userId="S::amisha.koria@rcot.co.uk::6344018e-6b0e-4a7b-9b13-9bc03837ba02" providerId="AD" clId="Web-{A14D9792-1B24-E170-AA41-8F38331F4BC9}"/>
    <pc:docChg chg="addSld delSld modSld">
      <pc:chgData name="Amisha Koria" userId="S::amisha.koria@rcot.co.uk::6344018e-6b0e-4a7b-9b13-9bc03837ba02" providerId="AD" clId="Web-{A14D9792-1B24-E170-AA41-8F38331F4BC9}" dt="2025-04-02T14:11:17.920" v="263" actId="20577"/>
      <pc:docMkLst>
        <pc:docMk/>
      </pc:docMkLst>
      <pc:sldChg chg="modSp">
        <pc:chgData name="Amisha Koria" userId="S::amisha.koria@rcot.co.uk::6344018e-6b0e-4a7b-9b13-9bc03837ba02" providerId="AD" clId="Web-{A14D9792-1B24-E170-AA41-8F38331F4BC9}" dt="2025-04-02T13:40:50.766" v="4" actId="20577"/>
        <pc:sldMkLst>
          <pc:docMk/>
          <pc:sldMk cId="2941933496" sldId="1117"/>
        </pc:sldMkLst>
        <pc:spChg chg="mod">
          <ac:chgData name="Amisha Koria" userId="S::amisha.koria@rcot.co.uk::6344018e-6b0e-4a7b-9b13-9bc03837ba02" providerId="AD" clId="Web-{A14D9792-1B24-E170-AA41-8F38331F4BC9}" dt="2025-04-02T13:40:50.766" v="4" actId="20577"/>
          <ac:spMkLst>
            <pc:docMk/>
            <pc:sldMk cId="2941933496" sldId="1117"/>
            <ac:spMk id="4" creationId="{82C1C534-CCA0-12C0-F8D2-2A590A03063C}"/>
          </ac:spMkLst>
        </pc:spChg>
      </pc:sldChg>
      <pc:sldChg chg="del">
        <pc:chgData name="Amisha Koria" userId="S::amisha.koria@rcot.co.uk::6344018e-6b0e-4a7b-9b13-9bc03837ba02" providerId="AD" clId="Web-{A14D9792-1B24-E170-AA41-8F38331F4BC9}" dt="2025-04-02T13:41:36.690" v="7"/>
        <pc:sldMkLst>
          <pc:docMk/>
          <pc:sldMk cId="2271479151" sldId="1118"/>
        </pc:sldMkLst>
      </pc:sldChg>
      <pc:sldChg chg="modSp">
        <pc:chgData name="Amisha Koria" userId="S::amisha.koria@rcot.co.uk::6344018e-6b0e-4a7b-9b13-9bc03837ba02" providerId="AD" clId="Web-{A14D9792-1B24-E170-AA41-8F38331F4BC9}" dt="2025-04-02T13:57:25.018" v="98" actId="20577"/>
        <pc:sldMkLst>
          <pc:docMk/>
          <pc:sldMk cId="793459688" sldId="1119"/>
        </pc:sldMkLst>
      </pc:sldChg>
      <pc:sldChg chg="modSp add">
        <pc:chgData name="Amisha Koria" userId="S::amisha.koria@rcot.co.uk::6344018e-6b0e-4a7b-9b13-9bc03837ba02" providerId="AD" clId="Web-{A14D9792-1B24-E170-AA41-8F38331F4BC9}" dt="2025-04-02T13:52:21.945" v="56" actId="20577"/>
        <pc:sldMkLst>
          <pc:docMk/>
          <pc:sldMk cId="3294839331" sldId="1316"/>
        </pc:sldMkLst>
        <pc:spChg chg="mod">
          <ac:chgData name="Amisha Koria" userId="S::amisha.koria@rcot.co.uk::6344018e-6b0e-4a7b-9b13-9bc03837ba02" providerId="AD" clId="Web-{A14D9792-1B24-E170-AA41-8F38331F4BC9}" dt="2025-04-02T13:52:21.945" v="56" actId="20577"/>
          <ac:spMkLst>
            <pc:docMk/>
            <pc:sldMk cId="3294839331" sldId="1316"/>
            <ac:spMk id="3" creationId="{C1AEF884-781C-2A80-144F-3DA7F26F5D50}"/>
          </ac:spMkLst>
        </pc:spChg>
      </pc:sldChg>
      <pc:sldChg chg="add">
        <pc:chgData name="Amisha Koria" userId="S::amisha.koria@rcot.co.uk::6344018e-6b0e-4a7b-9b13-9bc03837ba02" providerId="AD" clId="Web-{A14D9792-1B24-E170-AA41-8F38331F4BC9}" dt="2025-04-02T13:41:30.908" v="6"/>
        <pc:sldMkLst>
          <pc:docMk/>
          <pc:sldMk cId="1380046314" sldId="1317"/>
        </pc:sldMkLst>
      </pc:sldChg>
      <pc:sldChg chg="add del">
        <pc:chgData name="Amisha Koria" userId="S::amisha.koria@rcot.co.uk::6344018e-6b0e-4a7b-9b13-9bc03837ba02" providerId="AD" clId="Web-{A14D9792-1B24-E170-AA41-8F38331F4BC9}" dt="2025-04-02T13:52:26.039" v="57"/>
        <pc:sldMkLst>
          <pc:docMk/>
          <pc:sldMk cId="3410123260" sldId="1318"/>
        </pc:sldMkLst>
      </pc:sldChg>
      <pc:sldChg chg="add">
        <pc:chgData name="Amisha Koria" userId="S::amisha.koria@rcot.co.uk::6344018e-6b0e-4a7b-9b13-9bc03837ba02" providerId="AD" clId="Web-{A14D9792-1B24-E170-AA41-8F38331F4BC9}" dt="2025-04-02T13:42:04.878" v="8"/>
        <pc:sldMkLst>
          <pc:docMk/>
          <pc:sldMk cId="2842505179" sldId="1330"/>
        </pc:sldMkLst>
      </pc:sldChg>
      <pc:sldChg chg="addSp delSp modSp new">
        <pc:chgData name="Amisha Koria" userId="S::amisha.koria@rcot.co.uk::6344018e-6b0e-4a7b-9b13-9bc03837ba02" providerId="AD" clId="Web-{A14D9792-1B24-E170-AA41-8F38331F4BC9}" dt="2025-04-02T14:11:17.920" v="263" actId="20577"/>
        <pc:sldMkLst>
          <pc:docMk/>
          <pc:sldMk cId="310864099" sldId="1331"/>
        </pc:sldMkLst>
      </pc:sldChg>
      <pc:sldMasterChg chg="addSldLayout">
        <pc:chgData name="Amisha Koria" userId="S::amisha.koria@rcot.co.uk::6344018e-6b0e-4a7b-9b13-9bc03837ba02" providerId="AD" clId="Web-{A14D9792-1B24-E170-AA41-8F38331F4BC9}" dt="2025-04-02T13:41:30.877" v="5"/>
        <pc:sldMasterMkLst>
          <pc:docMk/>
          <pc:sldMasterMk cId="3779621852" sldId="2147484411"/>
        </pc:sldMasterMkLst>
        <pc:sldLayoutChg chg="add replId">
          <pc:chgData name="Amisha Koria" userId="S::amisha.koria@rcot.co.uk::6344018e-6b0e-4a7b-9b13-9bc03837ba02" providerId="AD" clId="Web-{A14D9792-1B24-E170-AA41-8F38331F4BC9}" dt="2025-04-02T13:41:30.877" v="5"/>
          <pc:sldLayoutMkLst>
            <pc:docMk/>
            <pc:sldMasterMk cId="3779621852" sldId="2147484411"/>
            <pc:sldLayoutMk cId="2165590445" sldId="2147484437"/>
          </pc:sldLayoutMkLst>
        </pc:sldLayoutChg>
      </pc:sldMasterChg>
    </pc:docChg>
  </pc:docChgLst>
  <pc:docChgLst>
    <pc:chgData name="Amisha Koria" userId="S::amisha.koria@rcot.co.uk::6344018e-6b0e-4a7b-9b13-9bc03837ba02" providerId="AD" clId="Web-{53BC091A-7204-DF55-F15D-5EDF5687F07E}"/>
    <pc:docChg chg="addSld modSld sldOrd">
      <pc:chgData name="Amisha Koria" userId="S::amisha.koria@rcot.co.uk::6344018e-6b0e-4a7b-9b13-9bc03837ba02" providerId="AD" clId="Web-{53BC091A-7204-DF55-F15D-5EDF5687F07E}" dt="2025-04-29T14:52:59.928" v="11" actId="20577"/>
      <pc:docMkLst>
        <pc:docMk/>
      </pc:docMkLst>
      <pc:sldChg chg="ord">
        <pc:chgData name="Amisha Koria" userId="S::amisha.koria@rcot.co.uk::6344018e-6b0e-4a7b-9b13-9bc03837ba02" providerId="AD" clId="Web-{53BC091A-7204-DF55-F15D-5EDF5687F07E}" dt="2025-04-29T14:52:27.693" v="0"/>
        <pc:sldMkLst>
          <pc:docMk/>
          <pc:sldMk cId="2842505179" sldId="1330"/>
        </pc:sldMkLst>
      </pc:sldChg>
      <pc:sldChg chg="modSp add replId">
        <pc:chgData name="Amisha Koria" userId="S::amisha.koria@rcot.co.uk::6344018e-6b0e-4a7b-9b13-9bc03837ba02" providerId="AD" clId="Web-{53BC091A-7204-DF55-F15D-5EDF5687F07E}" dt="2025-04-29T14:52:59.928" v="11" actId="20577"/>
        <pc:sldMkLst>
          <pc:docMk/>
          <pc:sldMk cId="392055312" sldId="1337"/>
        </pc:sldMkLst>
      </pc:sldChg>
    </pc:docChg>
  </pc:docChgLst>
  <pc:docChgLst>
    <pc:chgData name="Dr Nikki Daniels" userId="S::nikki.daniels@rcot.co.uk::b693936a-5f8f-40ef-9327-af634d6b4138" providerId="AD" clId="Web-{49AF039C-6FAD-4664-B84B-DD15BF021EC7}"/>
    <pc:docChg chg="addSld modSld">
      <pc:chgData name="Dr Nikki Daniels" userId="S::nikki.daniels@rcot.co.uk::b693936a-5f8f-40ef-9327-af634d6b4138" providerId="AD" clId="Web-{49AF039C-6FAD-4664-B84B-DD15BF021EC7}" dt="2025-05-09T14:52:19.018" v="2"/>
      <pc:docMkLst>
        <pc:docMk/>
      </pc:docMkLst>
      <pc:sldChg chg="mod modShow">
        <pc:chgData name="Dr Nikki Daniels" userId="S::nikki.daniels@rcot.co.uk::b693936a-5f8f-40ef-9327-af634d6b4138" providerId="AD" clId="Web-{49AF039C-6FAD-4664-B84B-DD15BF021EC7}" dt="2025-05-09T14:51:21.313" v="0"/>
        <pc:sldMkLst>
          <pc:docMk/>
          <pc:sldMk cId="826566331" sldId="1333"/>
        </pc:sldMkLst>
      </pc:sldChg>
      <pc:sldChg chg="addSp modSp new mod modClrScheme chgLayout">
        <pc:chgData name="Dr Nikki Daniels" userId="S::nikki.daniels@rcot.co.uk::b693936a-5f8f-40ef-9327-af634d6b4138" providerId="AD" clId="Web-{49AF039C-6FAD-4664-B84B-DD15BF021EC7}" dt="2025-05-09T14:52:19.018" v="2"/>
        <pc:sldMkLst>
          <pc:docMk/>
          <pc:sldMk cId="753678898" sldId="1347"/>
        </pc:sldMkLst>
      </pc:sldChg>
    </pc:docChg>
  </pc:docChgLst>
  <pc:docChgLst>
    <pc:chgData name="Claudia Anderson" userId="S::claudia.anderson@rcot.co.uk::fefe9c62-1ba0-4123-b1e7-bd629bec7506" providerId="AD" clId="Web-{2998EBE8-48B9-21C6-DF78-6AE765CF1A4B}"/>
    <pc:docChg chg="addSld delSld modSld">
      <pc:chgData name="Claudia Anderson" userId="S::claudia.anderson@rcot.co.uk::fefe9c62-1ba0-4123-b1e7-bd629bec7506" providerId="AD" clId="Web-{2998EBE8-48B9-21C6-DF78-6AE765CF1A4B}" dt="2025-04-10T15:17:03.298" v="335" actId="20577"/>
      <pc:docMkLst>
        <pc:docMk/>
      </pc:docMkLst>
      <pc:sldChg chg="modSp">
        <pc:chgData name="Claudia Anderson" userId="S::claudia.anderson@rcot.co.uk::fefe9c62-1ba0-4123-b1e7-bd629bec7506" providerId="AD" clId="Web-{2998EBE8-48B9-21C6-DF78-6AE765CF1A4B}" dt="2025-04-10T10:43:00.339" v="51" actId="20577"/>
        <pc:sldMkLst>
          <pc:docMk/>
          <pc:sldMk cId="4205722608" sldId="1120"/>
        </pc:sldMkLst>
        <pc:spChg chg="mod">
          <ac:chgData name="Claudia Anderson" userId="S::claudia.anderson@rcot.co.uk::fefe9c62-1ba0-4123-b1e7-bd629bec7506" providerId="AD" clId="Web-{2998EBE8-48B9-21C6-DF78-6AE765CF1A4B}" dt="2025-04-10T10:43:00.339" v="51" actId="20577"/>
          <ac:spMkLst>
            <pc:docMk/>
            <pc:sldMk cId="4205722608" sldId="1120"/>
            <ac:spMk id="3" creationId="{2145C6C9-B384-736B-537F-D75F5FA0C555}"/>
          </ac:spMkLst>
        </pc:spChg>
      </pc:sldChg>
      <pc:sldChg chg="modSp del">
        <pc:chgData name="Claudia Anderson" userId="S::claudia.anderson@rcot.co.uk::fefe9c62-1ba0-4123-b1e7-bd629bec7506" providerId="AD" clId="Web-{2998EBE8-48B9-21C6-DF78-6AE765CF1A4B}" dt="2025-04-10T10:42:04.757" v="28"/>
        <pc:sldMkLst>
          <pc:docMk/>
          <pc:sldMk cId="1380046314" sldId="1317"/>
        </pc:sldMkLst>
      </pc:sldChg>
      <pc:sldChg chg="addSp delSp modSp mod modClrScheme chgLayout">
        <pc:chgData name="Claudia Anderson" userId="S::claudia.anderson@rcot.co.uk::fefe9c62-1ba0-4123-b1e7-bd629bec7506" providerId="AD" clId="Web-{2998EBE8-48B9-21C6-DF78-6AE765CF1A4B}" dt="2025-04-10T10:44:49.409" v="66" actId="20577"/>
        <pc:sldMkLst>
          <pc:docMk/>
          <pc:sldMk cId="1133377138" sldId="1320"/>
        </pc:sldMkLst>
      </pc:sldChg>
      <pc:sldChg chg="addSp modSp mod modClrScheme chgLayout">
        <pc:chgData name="Claudia Anderson" userId="S::claudia.anderson@rcot.co.uk::fefe9c62-1ba0-4123-b1e7-bd629bec7506" providerId="AD" clId="Web-{2998EBE8-48B9-21C6-DF78-6AE765CF1A4B}" dt="2025-04-10T10:47:40.374" v="120" actId="20577"/>
        <pc:sldMkLst>
          <pc:docMk/>
          <pc:sldMk cId="1982936545" sldId="1322"/>
        </pc:sldMkLst>
        <pc:spChg chg="mod ord">
          <ac:chgData name="Claudia Anderson" userId="S::claudia.anderson@rcot.co.uk::fefe9c62-1ba0-4123-b1e7-bd629bec7506" providerId="AD" clId="Web-{2998EBE8-48B9-21C6-DF78-6AE765CF1A4B}" dt="2025-04-10T10:47:40.374" v="120" actId="20577"/>
          <ac:spMkLst>
            <pc:docMk/>
            <pc:sldMk cId="1982936545" sldId="1322"/>
            <ac:spMk id="2" creationId="{49A9D608-2456-0EA8-A675-656D37CDA5E9}"/>
          </ac:spMkLst>
        </pc:spChg>
        <pc:spChg chg="mod ord">
          <ac:chgData name="Claudia Anderson" userId="S::claudia.anderson@rcot.co.uk::fefe9c62-1ba0-4123-b1e7-bd629bec7506" providerId="AD" clId="Web-{2998EBE8-48B9-21C6-DF78-6AE765CF1A4B}" dt="2025-04-10T10:45:22.896" v="68"/>
          <ac:spMkLst>
            <pc:docMk/>
            <pc:sldMk cId="1982936545" sldId="1322"/>
            <ac:spMk id="3" creationId="{4B12EB76-8CFD-42A7-4CF1-5B65F0E32D6D}"/>
          </ac:spMkLst>
        </pc:spChg>
        <pc:spChg chg="add mod ord">
          <ac:chgData name="Claudia Anderson" userId="S::claudia.anderson@rcot.co.uk::fefe9c62-1ba0-4123-b1e7-bd629bec7506" providerId="AD" clId="Web-{2998EBE8-48B9-21C6-DF78-6AE765CF1A4B}" dt="2025-04-10T10:47:15.903" v="113" actId="20577"/>
          <ac:spMkLst>
            <pc:docMk/>
            <pc:sldMk cId="1982936545" sldId="1322"/>
            <ac:spMk id="4" creationId="{8928009E-BB35-8C34-C1D8-0339C2744024}"/>
          </ac:spMkLst>
        </pc:spChg>
      </pc:sldChg>
      <pc:sldChg chg="addSp modSp mod modClrScheme chgLayout">
        <pc:chgData name="Claudia Anderson" userId="S::claudia.anderson@rcot.co.uk::fefe9c62-1ba0-4123-b1e7-bd629bec7506" providerId="AD" clId="Web-{2998EBE8-48B9-21C6-DF78-6AE765CF1A4B}" dt="2025-04-10T15:17:03.298" v="335" actId="20577"/>
        <pc:sldMkLst>
          <pc:docMk/>
          <pc:sldMk cId="1841779478" sldId="1323"/>
        </pc:sldMkLst>
        <pc:spChg chg="mod ord">
          <ac:chgData name="Claudia Anderson" userId="S::claudia.anderson@rcot.co.uk::fefe9c62-1ba0-4123-b1e7-bd629bec7506" providerId="AD" clId="Web-{2998EBE8-48B9-21C6-DF78-6AE765CF1A4B}" dt="2025-04-10T15:17:03.298" v="335" actId="20577"/>
          <ac:spMkLst>
            <pc:docMk/>
            <pc:sldMk cId="1841779478" sldId="1323"/>
            <ac:spMk id="2" creationId="{E84A7706-4228-BA3B-16BA-D8C8272707E0}"/>
          </ac:spMkLst>
        </pc:spChg>
        <pc:spChg chg="mod ord">
          <ac:chgData name="Claudia Anderson" userId="S::claudia.anderson@rcot.co.uk::fefe9c62-1ba0-4123-b1e7-bd629bec7506" providerId="AD" clId="Web-{2998EBE8-48B9-21C6-DF78-6AE765CF1A4B}" dt="2025-04-10T10:43:07.855" v="52"/>
          <ac:spMkLst>
            <pc:docMk/>
            <pc:sldMk cId="1841779478" sldId="1323"/>
            <ac:spMk id="3" creationId="{D4B2A798-630A-A934-1BF7-BC79FC67924A}"/>
          </ac:spMkLst>
        </pc:spChg>
        <pc:spChg chg="add mod ord">
          <ac:chgData name="Claudia Anderson" userId="S::claudia.anderson@rcot.co.uk::fefe9c62-1ba0-4123-b1e7-bd629bec7506" providerId="AD" clId="Web-{2998EBE8-48B9-21C6-DF78-6AE765CF1A4B}" dt="2025-04-10T10:48:52.707" v="124" actId="20577"/>
          <ac:spMkLst>
            <pc:docMk/>
            <pc:sldMk cId="1841779478" sldId="1323"/>
            <ac:spMk id="4" creationId="{1B89D927-28E3-9CC5-71C8-C4741E322C6C}"/>
          </ac:spMkLst>
        </pc:spChg>
      </pc:sldChg>
      <pc:sldChg chg="modSp">
        <pc:chgData name="Claudia Anderson" userId="S::claudia.anderson@rcot.co.uk::fefe9c62-1ba0-4123-b1e7-bd629bec7506" providerId="AD" clId="Web-{2998EBE8-48B9-21C6-DF78-6AE765CF1A4B}" dt="2025-04-10T14:58:20.809" v="280" actId="20577"/>
        <pc:sldMkLst>
          <pc:docMk/>
          <pc:sldMk cId="3878196789" sldId="1326"/>
        </pc:sldMkLst>
        <pc:spChg chg="mod">
          <ac:chgData name="Claudia Anderson" userId="S::claudia.anderson@rcot.co.uk::fefe9c62-1ba0-4123-b1e7-bd629bec7506" providerId="AD" clId="Web-{2998EBE8-48B9-21C6-DF78-6AE765CF1A4B}" dt="2025-04-10T13:12:42.859" v="277" actId="20577"/>
          <ac:spMkLst>
            <pc:docMk/>
            <pc:sldMk cId="3878196789" sldId="1326"/>
            <ac:spMk id="2" creationId="{0A3349B7-284A-EE18-0BC1-83901865A867}"/>
          </ac:spMkLst>
        </pc:spChg>
      </pc:sldChg>
      <pc:sldChg chg="del">
        <pc:chgData name="Claudia Anderson" userId="S::claudia.anderson@rcot.co.uk::fefe9c62-1ba0-4123-b1e7-bd629bec7506" providerId="AD" clId="Web-{2998EBE8-48B9-21C6-DF78-6AE765CF1A4B}" dt="2025-04-10T10:38:39.570" v="0"/>
        <pc:sldMkLst>
          <pc:docMk/>
          <pc:sldMk cId="229153387" sldId="1332"/>
        </pc:sldMkLst>
      </pc:sldChg>
      <pc:sldChg chg="delSp modSp add mod replId modClrScheme chgLayout">
        <pc:chgData name="Claudia Anderson" userId="S::claudia.anderson@rcot.co.uk::fefe9c62-1ba0-4123-b1e7-bd629bec7506" providerId="AD" clId="Web-{2998EBE8-48B9-21C6-DF78-6AE765CF1A4B}" dt="2025-04-10T10:54:13.933" v="185" actId="20577"/>
        <pc:sldMkLst>
          <pc:docMk/>
          <pc:sldMk cId="4192735825" sldId="1334"/>
        </pc:sldMkLst>
        <pc:spChg chg="mod ord">
          <ac:chgData name="Claudia Anderson" userId="S::claudia.anderson@rcot.co.uk::fefe9c62-1ba0-4123-b1e7-bd629bec7506" providerId="AD" clId="Web-{2998EBE8-48B9-21C6-DF78-6AE765CF1A4B}" dt="2025-04-10T10:41:03.565" v="13"/>
          <ac:spMkLst>
            <pc:docMk/>
            <pc:sldMk cId="4192735825" sldId="1334"/>
            <ac:spMk id="7" creationId="{C8DA413A-D10A-18CD-1B83-992FF718D7A4}"/>
          </ac:spMkLst>
        </pc:spChg>
        <pc:spChg chg="mod ord">
          <ac:chgData name="Claudia Anderson" userId="S::claudia.anderson@rcot.co.uk::fefe9c62-1ba0-4123-b1e7-bd629bec7506" providerId="AD" clId="Web-{2998EBE8-48B9-21C6-DF78-6AE765CF1A4B}" dt="2025-04-10T10:54:13.933" v="185" actId="20577"/>
          <ac:spMkLst>
            <pc:docMk/>
            <pc:sldMk cId="4192735825" sldId="1334"/>
            <ac:spMk id="8" creationId="{D02289ED-6003-DCA5-9350-987EFFC2D218}"/>
          </ac:spMkLst>
        </pc:spChg>
        <pc:spChg chg="mod ord">
          <ac:chgData name="Claudia Anderson" userId="S::claudia.anderson@rcot.co.uk::fefe9c62-1ba0-4123-b1e7-bd629bec7506" providerId="AD" clId="Web-{2998EBE8-48B9-21C6-DF78-6AE765CF1A4B}" dt="2025-04-10T10:41:42.333" v="25" actId="1076"/>
          <ac:spMkLst>
            <pc:docMk/>
            <pc:sldMk cId="4192735825" sldId="1334"/>
            <ac:spMk id="9" creationId="{FC697EF3-1678-0493-C5DE-B4926C44007D}"/>
          </ac:spMkLst>
        </pc:spChg>
      </pc:sldChg>
      <pc:sldChg chg="new del">
        <pc:chgData name="Claudia Anderson" userId="S::claudia.anderson@rcot.co.uk::fefe9c62-1ba0-4123-b1e7-bd629bec7506" providerId="AD" clId="Web-{2998EBE8-48B9-21C6-DF78-6AE765CF1A4B}" dt="2025-04-10T10:55:54.065" v="224"/>
        <pc:sldMkLst>
          <pc:docMk/>
          <pc:sldMk cId="821897398" sldId="1335"/>
        </pc:sldMkLst>
      </pc:sldChg>
    </pc:docChg>
  </pc:docChgLst>
  <pc:docChgLst>
    <pc:chgData name="Clare Cochrane" userId="771682c2-018b-4966-97f0-fa260a20a324" providerId="ADAL" clId="{635D9D14-4453-4A5B-85AD-9066A48B643D}"/>
    <pc:docChg chg="modSld">
      <pc:chgData name="Clare Cochrane" userId="771682c2-018b-4966-97f0-fa260a20a324" providerId="ADAL" clId="{635D9D14-4453-4A5B-85AD-9066A48B643D}" dt="2025-05-12T09:27:57.348" v="1" actId="20577"/>
      <pc:docMkLst>
        <pc:docMk/>
      </pc:docMkLst>
      <pc:sldChg chg="modSp mod modCm">
        <pc:chgData name="Clare Cochrane" userId="771682c2-018b-4966-97f0-fa260a20a324" providerId="ADAL" clId="{635D9D14-4453-4A5B-85AD-9066A48B643D}" dt="2025-05-12T09:27:57.348" v="1" actId="20577"/>
        <pc:sldMkLst>
          <pc:docMk/>
          <pc:sldMk cId="3878196789" sldId="1326"/>
        </pc:sldMkLst>
        <pc:spChg chg="mod">
          <ac:chgData name="Clare Cochrane" userId="771682c2-018b-4966-97f0-fa260a20a324" providerId="ADAL" clId="{635D9D14-4453-4A5B-85AD-9066A48B643D}" dt="2025-05-12T09:27:57.348" v="1" actId="20577"/>
          <ac:spMkLst>
            <pc:docMk/>
            <pc:sldMk cId="3878196789" sldId="1326"/>
            <ac:spMk id="2" creationId="{0A3349B7-284A-EE18-0BC1-83901865A867}"/>
          </ac:spMkLst>
        </pc:spChg>
        <pc:extLst>
          <p:ext xmlns:p="http://schemas.openxmlformats.org/presentationml/2006/main" uri="{D6D511B9-2390-475A-947B-AFAB55BFBCF1}">
            <pc226:cmChg xmlns:pc226="http://schemas.microsoft.com/office/powerpoint/2022/06/main/command" chg="mod">
              <pc226:chgData name="Clare Cochrane" userId="771682c2-018b-4966-97f0-fa260a20a324" providerId="ADAL" clId="{635D9D14-4453-4A5B-85AD-9066A48B643D}" dt="2025-05-12T09:27:57.348" v="1" actId="20577"/>
              <pc2:cmMkLst xmlns:pc2="http://schemas.microsoft.com/office/powerpoint/2019/9/main/command">
                <pc:docMk/>
                <pc:sldMk cId="3878196789" sldId="1326"/>
                <pc2:cmMk id="{D0683C08-1A1C-4216-8863-9DFCEBCD8909}"/>
              </pc2:cmMkLst>
            </pc226:cmChg>
          </p:ext>
        </pc:extLst>
      </pc:sldChg>
    </pc:docChg>
  </pc:docChgLst>
  <pc:docChgLst>
    <pc:chgData name="Pav Sangha" userId="S::pav.sangha@rcot.co.uk::8d28bdd6-3ddc-4cca-b237-f9068d6779aa" providerId="AD" clId="Web-{6F0A303E-DD47-B208-42BB-CF8D58154C95}"/>
    <pc:docChg chg="addSld delSld">
      <pc:chgData name="Pav Sangha" userId="S::pav.sangha@rcot.co.uk::8d28bdd6-3ddc-4cca-b237-f9068d6779aa" providerId="AD" clId="Web-{6F0A303E-DD47-B208-42BB-CF8D58154C95}" dt="2025-05-12T15:46:22.635" v="1"/>
      <pc:docMkLst>
        <pc:docMk/>
      </pc:docMkLst>
      <pc:sldChg chg="add del">
        <pc:chgData name="Pav Sangha" userId="S::pav.sangha@rcot.co.uk::8d28bdd6-3ddc-4cca-b237-f9068d6779aa" providerId="AD" clId="Web-{6F0A303E-DD47-B208-42BB-CF8D58154C95}" dt="2025-05-12T15:46:22.635" v="1"/>
        <pc:sldMkLst>
          <pc:docMk/>
          <pc:sldMk cId="3878196789" sldId="1326"/>
        </pc:sldMkLst>
      </pc:sldChg>
    </pc:docChg>
  </pc:docChgLst>
  <pc:docChgLst>
    <pc:chgData name="Emma Grover" userId="S::emma.grover@rcot.co.uk::1d60a650-9ac7-4e9a-877b-7a0ea3fbda43" providerId="AD" clId="Web-{FF290EC7-1FDC-FC3A-3BFB-97A6629B1262}"/>
    <pc:docChg chg="modSld">
      <pc:chgData name="Emma Grover" userId="S::emma.grover@rcot.co.uk::1d60a650-9ac7-4e9a-877b-7a0ea3fbda43" providerId="AD" clId="Web-{FF290EC7-1FDC-FC3A-3BFB-97A6629B1262}" dt="2025-04-01T14:45:22.264" v="0" actId="20577"/>
      <pc:docMkLst>
        <pc:docMk/>
      </pc:docMkLst>
      <pc:sldChg chg="modSp">
        <pc:chgData name="Emma Grover" userId="S::emma.grover@rcot.co.uk::1d60a650-9ac7-4e9a-877b-7a0ea3fbda43" providerId="AD" clId="Web-{FF290EC7-1FDC-FC3A-3BFB-97A6629B1262}" dt="2025-04-01T14:45:22.264" v="0" actId="20577"/>
        <pc:sldMkLst>
          <pc:docMk/>
          <pc:sldMk cId="1133377138" sldId="1320"/>
        </pc:sldMkLst>
      </pc:sldChg>
    </pc:docChg>
  </pc:docChgLst>
  <pc:docChgLst>
    <pc:chgData name="Caz Dunn" userId="S::caz.dunn@rcot.co.uk::52ad306c-3b96-4bc4-9f41-f0a13ce130ba" providerId="AD" clId="Web-{59F68807-0A76-6485-005F-C8C41606A1D7}"/>
    <pc:docChg chg="delSld modSld">
      <pc:chgData name="Caz Dunn" userId="S::caz.dunn@rcot.co.uk::52ad306c-3b96-4bc4-9f41-f0a13ce130ba" providerId="AD" clId="Web-{59F68807-0A76-6485-005F-C8C41606A1D7}" dt="2025-05-07T13:45:32.975" v="36" actId="20577"/>
      <pc:docMkLst>
        <pc:docMk/>
      </pc:docMkLst>
      <pc:sldChg chg="modSp mod modShow">
        <pc:chgData name="Caz Dunn" userId="S::caz.dunn@rcot.co.uk::52ad306c-3b96-4bc4-9f41-f0a13ce130ba" providerId="AD" clId="Web-{59F68807-0A76-6485-005F-C8C41606A1D7}" dt="2025-05-07T13:43:01.344" v="15" actId="20577"/>
        <pc:sldMkLst>
          <pc:docMk/>
          <pc:sldMk cId="3967589696" sldId="1123"/>
        </pc:sldMkLst>
      </pc:sldChg>
      <pc:sldChg chg="del">
        <pc:chgData name="Caz Dunn" userId="S::caz.dunn@rcot.co.uk::52ad306c-3b96-4bc4-9f41-f0a13ce130ba" providerId="AD" clId="Web-{59F68807-0A76-6485-005F-C8C41606A1D7}" dt="2025-05-07T13:38:20.474" v="0"/>
        <pc:sldMkLst>
          <pc:docMk/>
          <pc:sldMk cId="392055312" sldId="1337"/>
        </pc:sldMkLst>
      </pc:sldChg>
      <pc:sldChg chg="modSp">
        <pc:chgData name="Caz Dunn" userId="S::caz.dunn@rcot.co.uk::52ad306c-3b96-4bc4-9f41-f0a13ce130ba" providerId="AD" clId="Web-{59F68807-0A76-6485-005F-C8C41606A1D7}" dt="2025-05-07T13:45:32.975" v="36" actId="20577"/>
        <pc:sldMkLst>
          <pc:docMk/>
          <pc:sldMk cId="2589850961" sldId="1338"/>
        </pc:sldMkLst>
      </pc:sldChg>
    </pc:docChg>
  </pc:docChgLst>
  <pc:docChgLst>
    <pc:chgData name="Pav Sangha" userId="S::pav.sangha@rcot.co.uk::8d28bdd6-3ddc-4cca-b237-f9068d6779aa" providerId="AD" clId="Web-{950225CC-F023-179C-4684-D0F5B47443E3}"/>
    <pc:docChg chg="modSld">
      <pc:chgData name="Pav Sangha" userId="S::pav.sangha@rcot.co.uk::8d28bdd6-3ddc-4cca-b237-f9068d6779aa" providerId="AD" clId="Web-{950225CC-F023-179C-4684-D0F5B47443E3}" dt="2025-05-07T15:49:38.420" v="1" actId="20577"/>
      <pc:docMkLst>
        <pc:docMk/>
      </pc:docMkLst>
      <pc:sldChg chg="modSp">
        <pc:chgData name="Pav Sangha" userId="S::pav.sangha@rcot.co.uk::8d28bdd6-3ddc-4cca-b237-f9068d6779aa" providerId="AD" clId="Web-{950225CC-F023-179C-4684-D0F5B47443E3}" dt="2025-05-07T15:49:38.420" v="1" actId="20577"/>
        <pc:sldMkLst>
          <pc:docMk/>
          <pc:sldMk cId="3967589696" sldId="1123"/>
        </pc:sldMkLst>
      </pc:sldChg>
    </pc:docChg>
  </pc:docChgLst>
  <pc:docChgLst>
    <pc:chgData name="Claudia Anderson" userId="S::claudia.anderson@rcot.co.uk::fefe9c62-1ba0-4123-b1e7-bd629bec7506" providerId="AD" clId="Web-{6B036EAF-3163-2186-9FE1-B1536C80C713}"/>
    <pc:docChg chg="addSld modSld sldOrd">
      <pc:chgData name="Claudia Anderson" userId="S::claudia.anderson@rcot.co.uk::fefe9c62-1ba0-4123-b1e7-bd629bec7506" providerId="AD" clId="Web-{6B036EAF-3163-2186-9FE1-B1536C80C713}" dt="2025-04-10T16:10:50.007" v="53" actId="20577"/>
      <pc:docMkLst>
        <pc:docMk/>
      </pc:docMkLst>
      <pc:sldChg chg="modSp">
        <pc:chgData name="Claudia Anderson" userId="S::claudia.anderson@rcot.co.uk::fefe9c62-1ba0-4123-b1e7-bd629bec7506" providerId="AD" clId="Web-{6B036EAF-3163-2186-9FE1-B1536C80C713}" dt="2025-04-10T16:10:50.007" v="53" actId="20577"/>
        <pc:sldMkLst>
          <pc:docMk/>
          <pc:sldMk cId="3264405506" sldId="265"/>
        </pc:sldMkLst>
        <pc:spChg chg="mod">
          <ac:chgData name="Claudia Anderson" userId="S::claudia.anderson@rcot.co.uk::fefe9c62-1ba0-4123-b1e7-bd629bec7506" providerId="AD" clId="Web-{6B036EAF-3163-2186-9FE1-B1536C80C713}" dt="2025-04-10T16:10:50.007" v="53" actId="20577"/>
          <ac:spMkLst>
            <pc:docMk/>
            <pc:sldMk cId="3264405506" sldId="265"/>
            <ac:spMk id="4" creationId="{E77322F4-36CC-669A-2ACB-7D2C5BFFE50B}"/>
          </ac:spMkLst>
        </pc:spChg>
      </pc:sldChg>
      <pc:sldChg chg="modSp">
        <pc:chgData name="Claudia Anderson" userId="S::claudia.anderson@rcot.co.uk::fefe9c62-1ba0-4123-b1e7-bd629bec7506" providerId="AD" clId="Web-{6B036EAF-3163-2186-9FE1-B1536C80C713}" dt="2025-04-10T15:32:39.611" v="16" actId="20577"/>
        <pc:sldMkLst>
          <pc:docMk/>
          <pc:sldMk cId="959299610" sldId="458"/>
        </pc:sldMkLst>
        <pc:spChg chg="mod">
          <ac:chgData name="Claudia Anderson" userId="S::claudia.anderson@rcot.co.uk::fefe9c62-1ba0-4123-b1e7-bd629bec7506" providerId="AD" clId="Web-{6B036EAF-3163-2186-9FE1-B1536C80C713}" dt="2025-04-10T15:32:39.611" v="16" actId="20577"/>
          <ac:spMkLst>
            <pc:docMk/>
            <pc:sldMk cId="959299610" sldId="458"/>
            <ac:spMk id="2" creationId="{FC985D8A-3173-9EA2-D69A-1AFC528B3BD7}"/>
          </ac:spMkLst>
        </pc:spChg>
      </pc:sldChg>
      <pc:sldChg chg="modSp">
        <pc:chgData name="Claudia Anderson" userId="S::claudia.anderson@rcot.co.uk::fefe9c62-1ba0-4123-b1e7-bd629bec7506" providerId="AD" clId="Web-{6B036EAF-3163-2186-9FE1-B1536C80C713}" dt="2025-04-10T15:31:38.356" v="12" actId="20577"/>
        <pc:sldMkLst>
          <pc:docMk/>
          <pc:sldMk cId="1133377138" sldId="1320"/>
        </pc:sldMkLst>
      </pc:sldChg>
      <pc:sldChg chg="ord">
        <pc:chgData name="Claudia Anderson" userId="S::claudia.anderson@rcot.co.uk::fefe9c62-1ba0-4123-b1e7-bd629bec7506" providerId="AD" clId="Web-{6B036EAF-3163-2186-9FE1-B1536C80C713}" dt="2025-04-10T16:10:10.584" v="36"/>
        <pc:sldMkLst>
          <pc:docMk/>
          <pc:sldMk cId="2842505179" sldId="1330"/>
        </pc:sldMkLst>
      </pc:sldChg>
      <pc:sldChg chg="ord">
        <pc:chgData name="Claudia Anderson" userId="S::claudia.anderson@rcot.co.uk::fefe9c62-1ba0-4123-b1e7-bd629bec7506" providerId="AD" clId="Web-{6B036EAF-3163-2186-9FE1-B1536C80C713}" dt="2025-04-10T15:32:40.970" v="17"/>
        <pc:sldMkLst>
          <pc:docMk/>
          <pc:sldMk cId="826566331" sldId="1333"/>
        </pc:sldMkLst>
      </pc:sldChg>
      <pc:sldChg chg="modSp new">
        <pc:chgData name="Claudia Anderson" userId="S::claudia.anderson@rcot.co.uk::fefe9c62-1ba0-4123-b1e7-bd629bec7506" providerId="AD" clId="Web-{6B036EAF-3163-2186-9FE1-B1536C80C713}" dt="2025-04-10T16:10:31.319" v="40" actId="20577"/>
        <pc:sldMkLst>
          <pc:docMk/>
          <pc:sldMk cId="88306541" sldId="1335"/>
        </pc:sldMkLst>
      </pc:sldChg>
    </pc:docChg>
  </pc:docChgLst>
  <pc:docChgLst>
    <pc:chgData name="Jo Baker" userId="9ce2a48f-d390-4224-87fb-08ebeead46ea" providerId="ADAL" clId="{A385E7CC-C625-4579-8AC3-DF40315176D4}"/>
    <pc:docChg chg="modSld">
      <pc:chgData name="Jo Baker" userId="9ce2a48f-d390-4224-87fb-08ebeead46ea" providerId="ADAL" clId="{A385E7CC-C625-4579-8AC3-DF40315176D4}" dt="2025-05-12T08:26:25.780" v="5" actId="208"/>
      <pc:docMkLst>
        <pc:docMk/>
      </pc:docMkLst>
      <pc:sldChg chg="modSp">
        <pc:chgData name="Jo Baker" userId="9ce2a48f-d390-4224-87fb-08ebeead46ea" providerId="ADAL" clId="{A385E7CC-C625-4579-8AC3-DF40315176D4}" dt="2025-05-12T08:26:25.780" v="5" actId="208"/>
        <pc:sldMkLst>
          <pc:docMk/>
          <pc:sldMk cId="3878196789" sldId="1326"/>
        </pc:sldMkLst>
        <pc:graphicFrameChg chg="mod">
          <ac:chgData name="Jo Baker" userId="9ce2a48f-d390-4224-87fb-08ebeead46ea" providerId="ADAL" clId="{A385E7CC-C625-4579-8AC3-DF40315176D4}" dt="2025-05-12T08:26:25.780" v="5" actId="208"/>
          <ac:graphicFrameMkLst>
            <pc:docMk/>
            <pc:sldMk cId="3878196789" sldId="1326"/>
            <ac:graphicFrameMk id="5" creationId="{5119162E-71F9-015F-9C1A-16BB78DE09AC}"/>
          </ac:graphicFrameMkLst>
        </pc:graphicFrameChg>
      </pc:sldChg>
    </pc:docChg>
  </pc:docChgLst>
  <pc:docChgLst>
    <pc:chgData name="Claudia Anderson" userId="S::claudia.anderson@rcot.co.uk::fefe9c62-1ba0-4123-b1e7-bd629bec7506" providerId="AD" clId="Web-{3517D39E-FCE2-D99B-21B7-39EF5B482F85}"/>
    <pc:docChg chg="modSld">
      <pc:chgData name="Claudia Anderson" userId="S::claudia.anderson@rcot.co.uk::fefe9c62-1ba0-4123-b1e7-bd629bec7506" providerId="AD" clId="Web-{3517D39E-FCE2-D99B-21B7-39EF5B482F85}" dt="2025-04-17T14:14:42.319" v="47" actId="20577"/>
      <pc:docMkLst>
        <pc:docMk/>
      </pc:docMkLst>
      <pc:sldChg chg="modSp">
        <pc:chgData name="Claudia Anderson" userId="S::claudia.anderson@rcot.co.uk::fefe9c62-1ba0-4123-b1e7-bd629bec7506" providerId="AD" clId="Web-{3517D39E-FCE2-D99B-21B7-39EF5B482F85}" dt="2025-04-17T14:14:42.319" v="47" actId="20577"/>
        <pc:sldMkLst>
          <pc:docMk/>
          <pc:sldMk cId="3878196789" sldId="1326"/>
        </pc:sldMkLst>
        <pc:graphicFrameChg chg="modGraphic">
          <ac:chgData name="Claudia Anderson" userId="S::claudia.anderson@rcot.co.uk::fefe9c62-1ba0-4123-b1e7-bd629bec7506" providerId="AD" clId="Web-{3517D39E-FCE2-D99B-21B7-39EF5B482F85}" dt="2025-04-17T14:14:42.319" v="47" actId="20577"/>
          <ac:graphicFrameMkLst>
            <pc:docMk/>
            <pc:sldMk cId="3878196789" sldId="1326"/>
            <ac:graphicFrameMk id="5" creationId="{5119162E-71F9-015F-9C1A-16BB78DE09AC}"/>
          </ac:graphicFrameMkLst>
        </pc:graphicFrameChg>
      </pc:sldChg>
    </pc:docChg>
  </pc:docChgLst>
  <pc:docChgLst>
    <pc:chgData name="Pav Sangha" userId="S::pav.sangha@rcot.co.uk::8d28bdd6-3ddc-4cca-b237-f9068d6779aa" providerId="AD" clId="Web-{269BBF8D-C287-959A-BCF0-19057A6FA8BF}"/>
    <pc:docChg chg="modSld">
      <pc:chgData name="Pav Sangha" userId="S::pav.sangha@rcot.co.uk::8d28bdd6-3ddc-4cca-b237-f9068d6779aa" providerId="AD" clId="Web-{269BBF8D-C287-959A-BCF0-19057A6FA8BF}" dt="2025-05-12T08:11:41.101" v="113" actId="20577"/>
      <pc:docMkLst>
        <pc:docMk/>
      </pc:docMkLst>
      <pc:sldChg chg="addSp delSp modSp">
        <pc:chgData name="Pav Sangha" userId="S::pav.sangha@rcot.co.uk::8d28bdd6-3ddc-4cca-b237-f9068d6779aa" providerId="AD" clId="Web-{269BBF8D-C287-959A-BCF0-19057A6FA8BF}" dt="2025-05-12T08:11:41.101" v="113" actId="20577"/>
        <pc:sldMkLst>
          <pc:docMk/>
          <pc:sldMk cId="3878196789" sldId="1326"/>
        </pc:sldMkLst>
        <pc:graphicFrameChg chg="add del mod modGraphic">
          <ac:chgData name="Pav Sangha" userId="S::pav.sangha@rcot.co.uk::8d28bdd6-3ddc-4cca-b237-f9068d6779aa" providerId="AD" clId="Web-{269BBF8D-C287-959A-BCF0-19057A6FA8BF}" dt="2025-05-12T08:11:41.101" v="113" actId="20577"/>
          <ac:graphicFrameMkLst>
            <pc:docMk/>
            <pc:sldMk cId="3878196789" sldId="1326"/>
            <ac:graphicFrameMk id="5" creationId="{5119162E-71F9-015F-9C1A-16BB78DE09AC}"/>
          </ac:graphicFrameMkLst>
        </pc:graphicFrameChg>
      </pc:sldChg>
      <pc:sldChg chg="modSp">
        <pc:chgData name="Pav Sangha" userId="S::pav.sangha@rcot.co.uk::8d28bdd6-3ddc-4cca-b237-f9068d6779aa" providerId="AD" clId="Web-{269BBF8D-C287-959A-BCF0-19057A6FA8BF}" dt="2025-05-12T08:08:31.158" v="98" actId="20577"/>
        <pc:sldMkLst>
          <pc:docMk/>
          <pc:sldMk cId="2589850961" sldId="1338"/>
        </pc:sldMkLst>
      </pc:sldChg>
    </pc:docChg>
  </pc:docChgLst>
  <pc:docChgLst>
    <pc:chgData name="Anna Faithfull" userId="4a585f6c-2721-4b3c-be43-cb316e0ec650" providerId="ADAL" clId="{0E64DD02-4D48-4673-98D8-ABC6BD77F953}"/>
    <pc:docChg chg="addSld modSld">
      <pc:chgData name="Anna Faithfull" userId="4a585f6c-2721-4b3c-be43-cb316e0ec650" providerId="ADAL" clId="{0E64DD02-4D48-4673-98D8-ABC6BD77F953}" dt="2025-05-08T15:08:36.432" v="8" actId="20577"/>
      <pc:docMkLst>
        <pc:docMk/>
      </pc:docMkLst>
      <pc:sldChg chg="add">
        <pc:chgData name="Anna Faithfull" userId="4a585f6c-2721-4b3c-be43-cb316e0ec650" providerId="ADAL" clId="{0E64DD02-4D48-4673-98D8-ABC6BD77F953}" dt="2025-05-07T13:03:12.611" v="0"/>
        <pc:sldMkLst>
          <pc:docMk/>
          <pc:sldMk cId="3587257886" sldId="407"/>
        </pc:sldMkLst>
      </pc:sldChg>
      <pc:sldChg chg="add">
        <pc:chgData name="Anna Faithfull" userId="4a585f6c-2721-4b3c-be43-cb316e0ec650" providerId="ADAL" clId="{0E64DD02-4D48-4673-98D8-ABC6BD77F953}" dt="2025-05-07T13:03:32.741" v="1"/>
        <pc:sldMkLst>
          <pc:docMk/>
          <pc:sldMk cId="2671537663" sldId="413"/>
        </pc:sldMkLst>
      </pc:sldChg>
      <pc:sldChg chg="modSp modNotesTx">
        <pc:chgData name="Anna Faithfull" userId="4a585f6c-2721-4b3c-be43-cb316e0ec650" providerId="ADAL" clId="{0E64DD02-4D48-4673-98D8-ABC6BD77F953}" dt="2025-05-08T15:08:36.432" v="8" actId="20577"/>
        <pc:sldMkLst>
          <pc:docMk/>
          <pc:sldMk cId="712809940" sldId="1336"/>
        </pc:sldMkLst>
        <pc:graphicFrameChg chg="mod">
          <ac:chgData name="Anna Faithfull" userId="4a585f6c-2721-4b3c-be43-cb316e0ec650" providerId="ADAL" clId="{0E64DD02-4D48-4673-98D8-ABC6BD77F953}" dt="2025-05-08T15:08:36.432" v="8" actId="20577"/>
          <ac:graphicFrameMkLst>
            <pc:docMk/>
            <pc:sldMk cId="712809940" sldId="1336"/>
            <ac:graphicFrameMk id="5" creationId="{4DA95987-63A1-3B94-03FE-78ACAC4046F0}"/>
          </ac:graphicFrameMkLst>
        </pc:graphicFrameChg>
      </pc:sldChg>
    </pc:docChg>
  </pc:docChgLst>
  <pc:docChgLst>
    <pc:chgData name="Steve Ford" userId="S::steve.ford@rcot.co.uk::103ba1b5-8317-4452-8ccf-a5bca5caad12" providerId="AD" clId="Web-{A18A981D-D4BB-5C86-42B5-82132D0F745D}"/>
    <pc:docChg chg="modSld">
      <pc:chgData name="Steve Ford" userId="S::steve.ford@rcot.co.uk::103ba1b5-8317-4452-8ccf-a5bca5caad12" providerId="AD" clId="Web-{A18A981D-D4BB-5C86-42B5-82132D0F745D}" dt="2025-05-12T10:45:28.324" v="27" actId="20577"/>
      <pc:docMkLst>
        <pc:docMk/>
      </pc:docMkLst>
      <pc:sldChg chg="modSp">
        <pc:chgData name="Steve Ford" userId="S::steve.ford@rcot.co.uk::103ba1b5-8317-4452-8ccf-a5bca5caad12" providerId="AD" clId="Web-{A18A981D-D4BB-5C86-42B5-82132D0F745D}" dt="2025-05-12T10:45:28.324" v="27" actId="20577"/>
        <pc:sldMkLst>
          <pc:docMk/>
          <pc:sldMk cId="2941933496" sldId="1117"/>
        </pc:sldMkLst>
        <pc:spChg chg="mod">
          <ac:chgData name="Steve Ford" userId="S::steve.ford@rcot.co.uk::103ba1b5-8317-4452-8ccf-a5bca5caad12" providerId="AD" clId="Web-{A18A981D-D4BB-5C86-42B5-82132D0F745D}" dt="2025-05-12T10:45:28.324" v="27" actId="20577"/>
          <ac:spMkLst>
            <pc:docMk/>
            <pc:sldMk cId="2941933496" sldId="1117"/>
            <ac:spMk id="4" creationId="{82C1C534-CCA0-12C0-F8D2-2A590A03063C}"/>
          </ac:spMkLst>
        </pc:spChg>
      </pc:sldChg>
    </pc:docChg>
  </pc:docChgLst>
  <pc:docChgLst>
    <pc:chgData name="Claudia Anderson" userId="S::claudia.anderson@rcot.co.uk::fefe9c62-1ba0-4123-b1e7-bd629bec7506" providerId="AD" clId="Web-{221F383F-4F1D-A16D-7D8B-B04F31FE8040}"/>
    <pc:docChg chg="modSld">
      <pc:chgData name="Claudia Anderson" userId="S::claudia.anderson@rcot.co.uk::fefe9c62-1ba0-4123-b1e7-bd629bec7506" providerId="AD" clId="Web-{221F383F-4F1D-A16D-7D8B-B04F31FE8040}" dt="2025-04-17T13:40:38.132" v="9" actId="20577"/>
      <pc:docMkLst>
        <pc:docMk/>
      </pc:docMkLst>
      <pc:sldChg chg="addSp delSp modSp mod modClrScheme chgLayout">
        <pc:chgData name="Claudia Anderson" userId="S::claudia.anderson@rcot.co.uk::fefe9c62-1ba0-4123-b1e7-bd629bec7506" providerId="AD" clId="Web-{221F383F-4F1D-A16D-7D8B-B04F31FE8040}" dt="2025-04-17T13:40:38.132" v="9" actId="20577"/>
        <pc:sldMkLst>
          <pc:docMk/>
          <pc:sldMk cId="3878196789" sldId="1326"/>
        </pc:sldMkLst>
        <pc:spChg chg="mod">
          <ac:chgData name="Claudia Anderson" userId="S::claudia.anderson@rcot.co.uk::fefe9c62-1ba0-4123-b1e7-bd629bec7506" providerId="AD" clId="Web-{221F383F-4F1D-A16D-7D8B-B04F31FE8040}" dt="2025-04-17T13:40:38.132" v="9" actId="20577"/>
          <ac:spMkLst>
            <pc:docMk/>
            <pc:sldMk cId="3878196789" sldId="1326"/>
            <ac:spMk id="2" creationId="{0A3349B7-284A-EE18-0BC1-83901865A867}"/>
          </ac:spMkLst>
        </pc:spChg>
        <pc:graphicFrameChg chg="add mod">
          <ac:chgData name="Claudia Anderson" userId="S::claudia.anderson@rcot.co.uk::fefe9c62-1ba0-4123-b1e7-bd629bec7506" providerId="AD" clId="Web-{221F383F-4F1D-A16D-7D8B-B04F31FE8040}" dt="2025-04-17T13:39:27.912" v="0"/>
          <ac:graphicFrameMkLst>
            <pc:docMk/>
            <pc:sldMk cId="3878196789" sldId="1326"/>
            <ac:graphicFrameMk id="5" creationId="{5119162E-71F9-015F-9C1A-16BB78DE09AC}"/>
          </ac:graphicFrameMkLst>
        </pc:graphicFrameChg>
      </pc:sldChg>
    </pc:docChg>
  </pc:docChgLst>
  <pc:docChgLst>
    <pc:chgData name="Claudia Anderson" userId="S::claudia.anderson@rcot.co.uk::fefe9c62-1ba0-4123-b1e7-bd629bec7506" providerId="AD" clId="Web-{4B02BFEC-3114-6716-4498-4F5C5F7A7A6B}"/>
    <pc:docChg chg="addSld modSld">
      <pc:chgData name="Claudia Anderson" userId="S::claudia.anderson@rcot.co.uk::fefe9c62-1ba0-4123-b1e7-bd629bec7506" providerId="AD" clId="Web-{4B02BFEC-3114-6716-4498-4F5C5F7A7A6B}" dt="2025-05-01T13:17:06.788" v="24" actId="20577"/>
      <pc:docMkLst>
        <pc:docMk/>
      </pc:docMkLst>
      <pc:sldChg chg="modSp">
        <pc:chgData name="Claudia Anderson" userId="S::claudia.anderson@rcot.co.uk::fefe9c62-1ba0-4123-b1e7-bd629bec7506" providerId="AD" clId="Web-{4B02BFEC-3114-6716-4498-4F5C5F7A7A6B}" dt="2025-05-01T13:16:36.178" v="5" actId="20577"/>
        <pc:sldMkLst>
          <pc:docMk/>
          <pc:sldMk cId="392055312" sldId="1337"/>
        </pc:sldMkLst>
      </pc:sldChg>
      <pc:sldChg chg="modSp new">
        <pc:chgData name="Claudia Anderson" userId="S::claudia.anderson@rcot.co.uk::fefe9c62-1ba0-4123-b1e7-bd629bec7506" providerId="AD" clId="Web-{4B02BFEC-3114-6716-4498-4F5C5F7A7A6B}" dt="2025-05-01T13:17:06.788" v="24" actId="20577"/>
        <pc:sldMkLst>
          <pc:docMk/>
          <pc:sldMk cId="2589850961" sldId="1338"/>
        </pc:sldMkLst>
      </pc:sldChg>
    </pc:docChg>
  </pc:docChgLst>
  <pc:docChgLst>
    <pc:chgData name="Amisha Koria" userId="6344018e-6b0e-4a7b-9b13-9bc03837ba02" providerId="ADAL" clId="{8AB79DEF-7611-4FC2-84DA-3C8079B0612B}"/>
    <pc:docChg chg="undo custSel addSld delSld modSld">
      <pc:chgData name="Amisha Koria" userId="6344018e-6b0e-4a7b-9b13-9bc03837ba02" providerId="ADAL" clId="{8AB79DEF-7611-4FC2-84DA-3C8079B0612B}" dt="2025-04-02T14:54:09.038" v="2907" actId="20577"/>
      <pc:docMkLst>
        <pc:docMk/>
      </pc:docMkLst>
      <pc:sldChg chg="del">
        <pc:chgData name="Amisha Koria" userId="6344018e-6b0e-4a7b-9b13-9bc03837ba02" providerId="ADAL" clId="{8AB79DEF-7611-4FC2-84DA-3C8079B0612B}" dt="2025-04-02T14:49:18.692" v="2846" actId="47"/>
        <pc:sldMkLst>
          <pc:docMk/>
          <pc:sldMk cId="793459688" sldId="1119"/>
        </pc:sldMkLst>
      </pc:sldChg>
      <pc:sldChg chg="modSp del mod">
        <pc:chgData name="Amisha Koria" userId="6344018e-6b0e-4a7b-9b13-9bc03837ba02" providerId="ADAL" clId="{8AB79DEF-7611-4FC2-84DA-3C8079B0612B}" dt="2025-04-02T14:49:23.720" v="2847" actId="47"/>
        <pc:sldMkLst>
          <pc:docMk/>
          <pc:sldMk cId="310864099" sldId="1331"/>
        </pc:sldMkLst>
      </pc:sldChg>
      <pc:sldChg chg="modSp add mod">
        <pc:chgData name="Amisha Koria" userId="6344018e-6b0e-4a7b-9b13-9bc03837ba02" providerId="ADAL" clId="{8AB79DEF-7611-4FC2-84DA-3C8079B0612B}" dt="2025-04-02T14:54:09.038" v="2907" actId="20577"/>
        <pc:sldMkLst>
          <pc:docMk/>
          <pc:sldMk cId="229153387" sldId="1332"/>
        </pc:sldMkLst>
      </pc:sldChg>
    </pc:docChg>
  </pc:docChgLst>
  <pc:docChgLst>
    <pc:chgData name="Pav Sangha" userId="S::pav.sangha@rcot.co.uk::8d28bdd6-3ddc-4cca-b237-f9068d6779aa" providerId="AD" clId="Web-{24B0BA22-CD0C-CED6-DE12-2830670E6D01}"/>
    <pc:docChg chg="modSld">
      <pc:chgData name="Pav Sangha" userId="S::pav.sangha@rcot.co.uk::8d28bdd6-3ddc-4cca-b237-f9068d6779aa" providerId="AD" clId="Web-{24B0BA22-CD0C-CED6-DE12-2830670E6D01}" dt="2025-05-12T10:49:01.246" v="3"/>
      <pc:docMkLst>
        <pc:docMk/>
      </pc:docMkLst>
      <pc:sldChg chg="modSp">
        <pc:chgData name="Pav Sangha" userId="S::pav.sangha@rcot.co.uk::8d28bdd6-3ddc-4cca-b237-f9068d6779aa" providerId="AD" clId="Web-{24B0BA22-CD0C-CED6-DE12-2830670E6D01}" dt="2025-05-12T10:45:26.278" v="1" actId="20577"/>
        <pc:sldMkLst>
          <pc:docMk/>
          <pc:sldMk cId="2941933496" sldId="1117"/>
        </pc:sldMkLst>
        <pc:spChg chg="mod">
          <ac:chgData name="Pav Sangha" userId="S::pav.sangha@rcot.co.uk::8d28bdd6-3ddc-4cca-b237-f9068d6779aa" providerId="AD" clId="Web-{24B0BA22-CD0C-CED6-DE12-2830670E6D01}" dt="2025-05-12T10:45:26.278" v="1" actId="20577"/>
          <ac:spMkLst>
            <pc:docMk/>
            <pc:sldMk cId="2941933496" sldId="1117"/>
            <ac:spMk id="4" creationId="{82C1C534-CCA0-12C0-F8D2-2A590A03063C}"/>
          </ac:spMkLst>
        </pc:spChg>
      </pc:sldChg>
      <pc:sldChg chg="mod modShow">
        <pc:chgData name="Pav Sangha" userId="S::pav.sangha@rcot.co.uk::8d28bdd6-3ddc-4cca-b237-f9068d6779aa" providerId="AD" clId="Web-{24B0BA22-CD0C-CED6-DE12-2830670E6D01}" dt="2025-05-12T10:49:01.246" v="3"/>
        <pc:sldMkLst>
          <pc:docMk/>
          <pc:sldMk cId="1841779478" sldId="1323"/>
        </pc:sldMkLst>
      </pc:sldChg>
    </pc:docChg>
  </pc:docChgLst>
  <pc:docChgLst>
    <pc:chgData name="Dr Nikki Daniels" userId="b693936a-5f8f-40ef-9327-af634d6b4138" providerId="ADAL" clId="{77F769EB-F78C-40A1-8A7E-7432E9BCEBD1}"/>
    <pc:docChg chg="custSel addSld modSld sldOrd">
      <pc:chgData name="Dr Nikki Daniels" userId="b693936a-5f8f-40ef-9327-af634d6b4138" providerId="ADAL" clId="{77F769EB-F78C-40A1-8A7E-7432E9BCEBD1}" dt="2025-05-09T15:00:19.556" v="56"/>
      <pc:docMkLst>
        <pc:docMk/>
      </pc:docMkLst>
      <pc:sldChg chg="modSp mod ord">
        <pc:chgData name="Dr Nikki Daniels" userId="b693936a-5f8f-40ef-9327-af634d6b4138" providerId="ADAL" clId="{77F769EB-F78C-40A1-8A7E-7432E9BCEBD1}" dt="2025-05-09T15:00:19.556" v="56"/>
        <pc:sldMkLst>
          <pc:docMk/>
          <pc:sldMk cId="4205722608" sldId="1120"/>
        </pc:sldMkLst>
        <pc:picChg chg="mod">
          <ac:chgData name="Dr Nikki Daniels" userId="b693936a-5f8f-40ef-9327-af634d6b4138" providerId="ADAL" clId="{77F769EB-F78C-40A1-8A7E-7432E9BCEBD1}" dt="2025-05-09T14:59:59.841" v="54" actId="1076"/>
          <ac:picMkLst>
            <pc:docMk/>
            <pc:sldMk cId="4205722608" sldId="1120"/>
            <ac:picMk id="6" creationId="{3F671C93-C089-9663-FDE9-EFFF1E782746}"/>
          </ac:picMkLst>
        </pc:picChg>
      </pc:sldChg>
      <pc:sldChg chg="addSp delSp modSp mod">
        <pc:chgData name="Dr Nikki Daniels" userId="b693936a-5f8f-40ef-9327-af634d6b4138" providerId="ADAL" clId="{77F769EB-F78C-40A1-8A7E-7432E9BCEBD1}" dt="2025-05-09T14:55:14.036" v="2" actId="1076"/>
        <pc:sldMkLst>
          <pc:docMk/>
          <pc:sldMk cId="753678898" sldId="1347"/>
        </pc:sldMkLst>
        <pc:picChg chg="add mod ord">
          <ac:chgData name="Dr Nikki Daniels" userId="b693936a-5f8f-40ef-9327-af634d6b4138" providerId="ADAL" clId="{77F769EB-F78C-40A1-8A7E-7432E9BCEBD1}" dt="2025-05-09T14:55:14.036" v="2" actId="1076"/>
          <ac:picMkLst>
            <pc:docMk/>
            <pc:sldMk cId="753678898" sldId="1347"/>
            <ac:picMk id="5" creationId="{26D44233-0682-952C-4B09-34F5CCDD9FEA}"/>
          </ac:picMkLst>
        </pc:picChg>
      </pc:sldChg>
      <pc:sldChg chg="addSp delSp modSp new mod modClrScheme chgLayout">
        <pc:chgData name="Dr Nikki Daniels" userId="b693936a-5f8f-40ef-9327-af634d6b4138" providerId="ADAL" clId="{77F769EB-F78C-40A1-8A7E-7432E9BCEBD1}" dt="2025-05-09T14:59:31.708" v="53" actId="1076"/>
        <pc:sldMkLst>
          <pc:docMk/>
          <pc:sldMk cId="1516446767" sldId="1348"/>
        </pc:sldMkLst>
        <pc:spChg chg="mod ord">
          <ac:chgData name="Dr Nikki Daniels" userId="b693936a-5f8f-40ef-9327-af634d6b4138" providerId="ADAL" clId="{77F769EB-F78C-40A1-8A7E-7432E9BCEBD1}" dt="2025-05-09T14:59:02.355" v="47" actId="26606"/>
          <ac:spMkLst>
            <pc:docMk/>
            <pc:sldMk cId="1516446767" sldId="1348"/>
            <ac:spMk id="3" creationId="{AB0FE43D-AE92-6630-13F7-26A161693F68}"/>
          </ac:spMkLst>
        </pc:spChg>
        <pc:picChg chg="add mod ord modCrop">
          <ac:chgData name="Dr Nikki Daniels" userId="b693936a-5f8f-40ef-9327-af634d6b4138" providerId="ADAL" clId="{77F769EB-F78C-40A1-8A7E-7432E9BCEBD1}" dt="2025-05-09T14:59:31.708" v="53" actId="1076"/>
          <ac:picMkLst>
            <pc:docMk/>
            <pc:sldMk cId="1516446767" sldId="1348"/>
            <ac:picMk id="5" creationId="{2C7DD118-AFDB-7E7F-D841-B14B7CCC1295}"/>
          </ac:picMkLst>
        </pc:picChg>
      </pc:sldChg>
    </pc:docChg>
  </pc:docChgLst>
  <pc:docChgLst>
    <pc:chgData name="Sheetal Girdhari" userId="S::sheetal.girdhari@rcot.co.uk::71c52067-8b46-419e-84ea-fd31f61895af" providerId="AD" clId="Web-{99922B09-6C46-23B5-B9AE-734CD14859E2}"/>
    <pc:docChg chg="modSld">
      <pc:chgData name="Sheetal Girdhari" userId="S::sheetal.girdhari@rcot.co.uk::71c52067-8b46-419e-84ea-fd31f61895af" providerId="AD" clId="Web-{99922B09-6C46-23B5-B9AE-734CD14859E2}" dt="2025-05-09T15:19:07.958" v="168" actId="20577"/>
      <pc:docMkLst>
        <pc:docMk/>
      </pc:docMkLst>
      <pc:sldChg chg="modSp">
        <pc:chgData name="Sheetal Girdhari" userId="S::sheetal.girdhari@rcot.co.uk::71c52067-8b46-419e-84ea-fd31f61895af" providerId="AD" clId="Web-{99922B09-6C46-23B5-B9AE-734CD14859E2}" dt="2025-05-09T14:57:21.883" v="14" actId="20577"/>
        <pc:sldMkLst>
          <pc:docMk/>
          <pc:sldMk cId="959299610" sldId="458"/>
        </pc:sldMkLst>
        <pc:spChg chg="mod">
          <ac:chgData name="Sheetal Girdhari" userId="S::sheetal.girdhari@rcot.co.uk::71c52067-8b46-419e-84ea-fd31f61895af" providerId="AD" clId="Web-{99922B09-6C46-23B5-B9AE-734CD14859E2}" dt="2025-05-09T14:57:21.883" v="14" actId="20577"/>
          <ac:spMkLst>
            <pc:docMk/>
            <pc:sldMk cId="959299610" sldId="458"/>
            <ac:spMk id="2" creationId="{FC985D8A-3173-9EA2-D69A-1AFC528B3BD7}"/>
          </ac:spMkLst>
        </pc:spChg>
      </pc:sldChg>
      <pc:sldChg chg="modSp modCm">
        <pc:chgData name="Sheetal Girdhari" userId="S::sheetal.girdhari@rcot.co.uk::71c52067-8b46-419e-84ea-fd31f61895af" providerId="AD" clId="Web-{99922B09-6C46-23B5-B9AE-734CD14859E2}" dt="2025-05-09T15:01:52.439" v="87" actId="20577"/>
        <pc:sldMkLst>
          <pc:docMk/>
          <pc:sldMk cId="4205722608" sldId="1120"/>
        </pc:sldMkLst>
        <pc:spChg chg="mod">
          <ac:chgData name="Sheetal Girdhari" userId="S::sheetal.girdhari@rcot.co.uk::71c52067-8b46-419e-84ea-fd31f61895af" providerId="AD" clId="Web-{99922B09-6C46-23B5-B9AE-734CD14859E2}" dt="2025-05-09T15:01:52.439" v="87" actId="20577"/>
          <ac:spMkLst>
            <pc:docMk/>
            <pc:sldMk cId="4205722608" sldId="1120"/>
            <ac:spMk id="3" creationId="{2145C6C9-B384-736B-537F-D75F5FA0C555}"/>
          </ac:spMkLst>
        </pc:spChg>
        <pc:extLst>
          <p:ext xmlns:p="http://schemas.openxmlformats.org/presentationml/2006/main" uri="{D6D511B9-2390-475A-947B-AFAB55BFBCF1}">
            <pc226:cmChg xmlns:pc226="http://schemas.microsoft.com/office/powerpoint/2022/06/main/command" chg="mod">
              <pc226:chgData name="Sheetal Girdhari" userId="S::sheetal.girdhari@rcot.co.uk::71c52067-8b46-419e-84ea-fd31f61895af" providerId="AD" clId="Web-{99922B09-6C46-23B5-B9AE-734CD14859E2}" dt="2025-05-09T15:01:50.345" v="86" actId="20577"/>
              <pc2:cmMkLst xmlns:pc2="http://schemas.microsoft.com/office/powerpoint/2019/9/main/command">
                <pc:docMk/>
                <pc:sldMk cId="4205722608" sldId="1120"/>
                <pc2:cmMk id="{1BCBD7EC-F218-4FC7-8558-8645471A9D32}"/>
              </pc2:cmMkLst>
            </pc226:cmChg>
          </p:ext>
        </pc:extLst>
      </pc:sldChg>
      <pc:sldChg chg="modSp">
        <pc:chgData name="Sheetal Girdhari" userId="S::sheetal.girdhari@rcot.co.uk::71c52067-8b46-419e-84ea-fd31f61895af" providerId="AD" clId="Web-{99922B09-6C46-23B5-B9AE-734CD14859E2}" dt="2025-05-09T14:55:36.270" v="2" actId="20577"/>
        <pc:sldMkLst>
          <pc:docMk/>
          <pc:sldMk cId="3294839331" sldId="1316"/>
        </pc:sldMkLst>
        <pc:spChg chg="mod">
          <ac:chgData name="Sheetal Girdhari" userId="S::sheetal.girdhari@rcot.co.uk::71c52067-8b46-419e-84ea-fd31f61895af" providerId="AD" clId="Web-{99922B09-6C46-23B5-B9AE-734CD14859E2}" dt="2025-05-09T14:55:36.270" v="2" actId="20577"/>
          <ac:spMkLst>
            <pc:docMk/>
            <pc:sldMk cId="3294839331" sldId="1316"/>
            <ac:spMk id="3" creationId="{C1AEF884-781C-2A80-144F-3DA7F26F5D50}"/>
          </ac:spMkLst>
        </pc:spChg>
      </pc:sldChg>
      <pc:sldChg chg="modSp">
        <pc:chgData name="Sheetal Girdhari" userId="S::sheetal.girdhari@rcot.co.uk::71c52067-8b46-419e-84ea-fd31f61895af" providerId="AD" clId="Web-{99922B09-6C46-23B5-B9AE-734CD14859E2}" dt="2025-05-09T15:06:17.057" v="105" actId="20577"/>
        <pc:sldMkLst>
          <pc:docMk/>
          <pc:sldMk cId="1841779478" sldId="1323"/>
        </pc:sldMkLst>
        <pc:spChg chg="mod">
          <ac:chgData name="Sheetal Girdhari" userId="S::sheetal.girdhari@rcot.co.uk::71c52067-8b46-419e-84ea-fd31f61895af" providerId="AD" clId="Web-{99922B09-6C46-23B5-B9AE-734CD14859E2}" dt="2025-05-09T15:06:17.057" v="105" actId="20577"/>
          <ac:spMkLst>
            <pc:docMk/>
            <pc:sldMk cId="1841779478" sldId="1323"/>
            <ac:spMk id="2" creationId="{E84A7706-4228-BA3B-16BA-D8C8272707E0}"/>
          </ac:spMkLst>
        </pc:spChg>
      </pc:sldChg>
      <pc:sldChg chg="modSp">
        <pc:chgData name="Sheetal Girdhari" userId="S::sheetal.girdhari@rcot.co.uk::71c52067-8b46-419e-84ea-fd31f61895af" providerId="AD" clId="Web-{99922B09-6C46-23B5-B9AE-734CD14859E2}" dt="2025-05-09T15:11:08.582" v="115"/>
        <pc:sldMkLst>
          <pc:docMk/>
          <pc:sldMk cId="3878196789" sldId="1326"/>
        </pc:sldMkLst>
        <pc:graphicFrameChg chg="modGraphic">
          <ac:chgData name="Sheetal Girdhari" userId="S::sheetal.girdhari@rcot.co.uk::71c52067-8b46-419e-84ea-fd31f61895af" providerId="AD" clId="Web-{99922B09-6C46-23B5-B9AE-734CD14859E2}" dt="2025-05-09T15:11:08.582" v="115"/>
          <ac:graphicFrameMkLst>
            <pc:docMk/>
            <pc:sldMk cId="3878196789" sldId="1326"/>
            <ac:graphicFrameMk id="5" creationId="{5119162E-71F9-015F-9C1A-16BB78DE09AC}"/>
          </ac:graphicFrameMkLst>
        </pc:graphicFrameChg>
      </pc:sldChg>
      <pc:sldChg chg="modSp">
        <pc:chgData name="Sheetal Girdhari" userId="S::sheetal.girdhari@rcot.co.uk::71c52067-8b46-419e-84ea-fd31f61895af" providerId="AD" clId="Web-{99922B09-6C46-23B5-B9AE-734CD14859E2}" dt="2025-05-09T14:57:37.727" v="17" actId="20577"/>
        <pc:sldMkLst>
          <pc:docMk/>
          <pc:sldMk cId="2842505179" sldId="1330"/>
        </pc:sldMkLst>
        <pc:graphicFrameChg chg="modGraphic">
          <ac:chgData name="Sheetal Girdhari" userId="S::sheetal.girdhari@rcot.co.uk::71c52067-8b46-419e-84ea-fd31f61895af" providerId="AD" clId="Web-{99922B09-6C46-23B5-B9AE-734CD14859E2}" dt="2025-05-09T14:57:37.727" v="17" actId="20577"/>
          <ac:graphicFrameMkLst>
            <pc:docMk/>
            <pc:sldMk cId="2842505179" sldId="1330"/>
            <ac:graphicFrameMk id="6" creationId="{8B445FFB-1F96-6E54-EBF8-249433C7A071}"/>
          </ac:graphicFrameMkLst>
        </pc:graphicFrameChg>
      </pc:sldChg>
      <pc:sldChg chg="modSp">
        <pc:chgData name="Sheetal Girdhari" userId="S::sheetal.girdhari@rcot.co.uk::71c52067-8b46-419e-84ea-fd31f61895af" providerId="AD" clId="Web-{99922B09-6C46-23B5-B9AE-734CD14859E2}" dt="2025-05-09T15:04:36.585" v="99" actId="20577"/>
        <pc:sldMkLst>
          <pc:docMk/>
          <pc:sldMk cId="826566331" sldId="1333"/>
        </pc:sldMkLst>
        <pc:graphicFrameChg chg="modGraphic">
          <ac:chgData name="Sheetal Girdhari" userId="S::sheetal.girdhari@rcot.co.uk::71c52067-8b46-419e-84ea-fd31f61895af" providerId="AD" clId="Web-{99922B09-6C46-23B5-B9AE-734CD14859E2}" dt="2025-05-09T15:04:36.585" v="99" actId="20577"/>
          <ac:graphicFrameMkLst>
            <pc:docMk/>
            <pc:sldMk cId="826566331" sldId="1333"/>
            <ac:graphicFrameMk id="4" creationId="{C823D120-C9FB-E40F-3F4F-B32CF561F304}"/>
          </ac:graphicFrameMkLst>
        </pc:graphicFrameChg>
      </pc:sldChg>
      <pc:sldChg chg="modSp">
        <pc:chgData name="Sheetal Girdhari" userId="S::sheetal.girdhari@rcot.co.uk::71c52067-8b46-419e-84ea-fd31f61895af" providerId="AD" clId="Web-{99922B09-6C46-23B5-B9AE-734CD14859E2}" dt="2025-05-09T14:56:08.333" v="9" actId="20577"/>
        <pc:sldMkLst>
          <pc:docMk/>
          <pc:sldMk cId="4192735825" sldId="1334"/>
        </pc:sldMkLst>
        <pc:spChg chg="mod">
          <ac:chgData name="Sheetal Girdhari" userId="S::sheetal.girdhari@rcot.co.uk::71c52067-8b46-419e-84ea-fd31f61895af" providerId="AD" clId="Web-{99922B09-6C46-23B5-B9AE-734CD14859E2}" dt="2025-05-09T14:55:54.442" v="4" actId="20577"/>
          <ac:spMkLst>
            <pc:docMk/>
            <pc:sldMk cId="4192735825" sldId="1334"/>
            <ac:spMk id="8" creationId="{D02289ED-6003-DCA5-9350-987EFFC2D218}"/>
          </ac:spMkLst>
        </pc:spChg>
        <pc:spChg chg="mod">
          <ac:chgData name="Sheetal Girdhari" userId="S::sheetal.girdhari@rcot.co.uk::71c52067-8b46-419e-84ea-fd31f61895af" providerId="AD" clId="Web-{99922B09-6C46-23B5-B9AE-734CD14859E2}" dt="2025-05-09T14:56:08.333" v="9" actId="20577"/>
          <ac:spMkLst>
            <pc:docMk/>
            <pc:sldMk cId="4192735825" sldId="1334"/>
            <ac:spMk id="9" creationId="{FC697EF3-1678-0493-C5DE-B4926C44007D}"/>
          </ac:spMkLst>
        </pc:spChg>
      </pc:sldChg>
      <pc:sldChg chg="modSp">
        <pc:chgData name="Sheetal Girdhari" userId="S::sheetal.girdhari@rcot.co.uk::71c52067-8b46-419e-84ea-fd31f61895af" providerId="AD" clId="Web-{99922B09-6C46-23B5-B9AE-734CD14859E2}" dt="2025-05-09T14:59:25.121" v="38" actId="20577"/>
        <pc:sldMkLst>
          <pc:docMk/>
          <pc:sldMk cId="712809940" sldId="1336"/>
        </pc:sldMkLst>
        <pc:graphicFrameChg chg="modGraphic">
          <ac:chgData name="Sheetal Girdhari" userId="S::sheetal.girdhari@rcot.co.uk::71c52067-8b46-419e-84ea-fd31f61895af" providerId="AD" clId="Web-{99922B09-6C46-23B5-B9AE-734CD14859E2}" dt="2025-05-09T14:59:25.121" v="38" actId="20577"/>
          <ac:graphicFrameMkLst>
            <pc:docMk/>
            <pc:sldMk cId="712809940" sldId="1336"/>
            <ac:graphicFrameMk id="5" creationId="{4DA95987-63A1-3B94-03FE-78ACAC4046F0}"/>
          </ac:graphicFrameMkLst>
        </pc:graphicFrameChg>
      </pc:sldChg>
      <pc:sldChg chg="modSp">
        <pc:chgData name="Sheetal Girdhari" userId="S::sheetal.girdhari@rcot.co.uk::71c52067-8b46-419e-84ea-fd31f61895af" providerId="AD" clId="Web-{99922B09-6C46-23B5-B9AE-734CD14859E2}" dt="2025-05-09T15:19:07.958" v="168" actId="20577"/>
        <pc:sldMkLst>
          <pc:docMk/>
          <pc:sldMk cId="2589850961" sldId="1338"/>
        </pc:sldMkLst>
      </pc:sldChg>
      <pc:sldChg chg="delSp">
        <pc:chgData name="Sheetal Girdhari" userId="S::sheetal.girdhari@rcot.co.uk::71c52067-8b46-419e-84ea-fd31f61895af" providerId="AD" clId="Web-{99922B09-6C46-23B5-B9AE-734CD14859E2}" dt="2025-05-09T15:02:37.721" v="88"/>
        <pc:sldMkLst>
          <pc:docMk/>
          <pc:sldMk cId="753678898" sldId="1347"/>
        </pc:sldMkLst>
      </pc:sldChg>
      <pc:sldChg chg="modSp">
        <pc:chgData name="Sheetal Girdhari" userId="S::sheetal.girdhari@rcot.co.uk::71c52067-8b46-419e-84ea-fd31f61895af" providerId="AD" clId="Web-{99922B09-6C46-23B5-B9AE-734CD14859E2}" dt="2025-05-09T15:03:07.613" v="92" actId="20577"/>
        <pc:sldMkLst>
          <pc:docMk/>
          <pc:sldMk cId="1516446767" sldId="1348"/>
        </pc:sldMkLst>
        <pc:spChg chg="mod">
          <ac:chgData name="Sheetal Girdhari" userId="S::sheetal.girdhari@rcot.co.uk::71c52067-8b46-419e-84ea-fd31f61895af" providerId="AD" clId="Web-{99922B09-6C46-23B5-B9AE-734CD14859E2}" dt="2025-05-09T15:03:07.613" v="92" actId="20577"/>
          <ac:spMkLst>
            <pc:docMk/>
            <pc:sldMk cId="1516446767" sldId="1348"/>
            <ac:spMk id="3" creationId="{AB0FE43D-AE92-6630-13F7-26A161693F68}"/>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_rels/drawing1.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svg"/><Relationship Id="rId1" Type="http://schemas.openxmlformats.org/officeDocument/2006/relationships/image" Target="../media/image41.png"/><Relationship Id="rId6" Type="http://schemas.openxmlformats.org/officeDocument/2006/relationships/image" Target="../media/image46.sv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0A6690-EADC-43D1-9695-89967AF3C886}" type="doc">
      <dgm:prSet loTypeId="urn:microsoft.com/office/officeart/2005/8/layout/hProcess10" loCatId="process" qsTypeId="urn:microsoft.com/office/officeart/2005/8/quickstyle/simple1" qsCatId="simple" csTypeId="urn:microsoft.com/office/officeart/2005/8/colors/accent0_3" csCatId="mainScheme" phldr="1"/>
      <dgm:spPr/>
      <dgm:t>
        <a:bodyPr/>
        <a:lstStyle/>
        <a:p>
          <a:endParaRPr lang="en-GB"/>
        </a:p>
      </dgm:t>
    </dgm:pt>
    <dgm:pt modelId="{01D07EA3-1F9C-4D24-8546-4E4B7747924A}">
      <dgm:prSet phldrT="[Text]" custT="1"/>
      <dgm:spPr>
        <a:ln>
          <a:solidFill>
            <a:srgbClr val="6F35A3"/>
          </a:solidFill>
        </a:ln>
      </dgm:spPr>
      <dgm:t>
        <a:bodyPr/>
        <a:lstStyle/>
        <a:p>
          <a:pPr algn="l"/>
          <a:r>
            <a:rPr lang="en-US" sz="1800"/>
            <a:t>More personalised content and experiences for members</a:t>
          </a:r>
          <a:endParaRPr lang="en-GB" sz="1800"/>
        </a:p>
      </dgm:t>
    </dgm:pt>
    <dgm:pt modelId="{F17557A8-6BE3-47EC-9825-18854EA6FF1B}" type="parTrans" cxnId="{97061D66-7BB3-4B0A-8F0E-C2BB4E91B3C2}">
      <dgm:prSet/>
      <dgm:spPr/>
      <dgm:t>
        <a:bodyPr/>
        <a:lstStyle/>
        <a:p>
          <a:endParaRPr lang="en-GB"/>
        </a:p>
      </dgm:t>
    </dgm:pt>
    <dgm:pt modelId="{47058011-429C-436B-B3FD-2C5266874ADF}" type="sibTrans" cxnId="{97061D66-7BB3-4B0A-8F0E-C2BB4E91B3C2}">
      <dgm:prSet/>
      <dgm:spPr/>
      <dgm:t>
        <a:bodyPr/>
        <a:lstStyle/>
        <a:p>
          <a:endParaRPr lang="en-GB"/>
        </a:p>
      </dgm:t>
    </dgm:pt>
    <dgm:pt modelId="{9C488DD5-2315-4F39-B4DC-4E453A7C9775}">
      <dgm:prSet phldrT="[Text]" custT="1"/>
      <dgm:spPr>
        <a:ln>
          <a:solidFill>
            <a:srgbClr val="6F35A3"/>
          </a:solidFill>
        </a:ln>
      </dgm:spPr>
      <dgm:t>
        <a:bodyPr/>
        <a:lstStyle/>
        <a:p>
          <a:pPr algn="l"/>
          <a:r>
            <a:rPr lang="en-US" sz="1800"/>
            <a:t>Better and more seamless access to benefits and services on the go </a:t>
          </a:r>
          <a:endParaRPr lang="en-GB" sz="1800"/>
        </a:p>
      </dgm:t>
    </dgm:pt>
    <dgm:pt modelId="{5F740456-926E-4C59-8B2F-40DC2445FDBF}" type="parTrans" cxnId="{01546550-1C64-4579-BE13-DA79E6244888}">
      <dgm:prSet/>
      <dgm:spPr/>
      <dgm:t>
        <a:bodyPr/>
        <a:lstStyle/>
        <a:p>
          <a:endParaRPr lang="en-GB"/>
        </a:p>
      </dgm:t>
    </dgm:pt>
    <dgm:pt modelId="{05F8FB95-AC48-4D77-A398-0512931F071F}" type="sibTrans" cxnId="{01546550-1C64-4579-BE13-DA79E6244888}">
      <dgm:prSet/>
      <dgm:spPr/>
      <dgm:t>
        <a:bodyPr/>
        <a:lstStyle/>
        <a:p>
          <a:endParaRPr lang="en-GB"/>
        </a:p>
      </dgm:t>
    </dgm:pt>
    <dgm:pt modelId="{18FE3A84-9B6E-48CE-8932-18675F741B35}">
      <dgm:prSet phldrT="[Text]" custT="1"/>
      <dgm:spPr>
        <a:ln>
          <a:solidFill>
            <a:srgbClr val="6F35A3"/>
          </a:solidFill>
        </a:ln>
      </dgm:spPr>
      <dgm:t>
        <a:bodyPr/>
        <a:lstStyle/>
        <a:p>
          <a:pPr algn="l"/>
          <a:r>
            <a:rPr lang="en-US" sz="1800"/>
            <a:t>Improved data and insight and evidence based decisions about future improvements</a:t>
          </a:r>
          <a:endParaRPr lang="en-GB" sz="1800"/>
        </a:p>
      </dgm:t>
    </dgm:pt>
    <dgm:pt modelId="{CB93BB1C-7F62-4219-A793-61E026E965D2}" type="parTrans" cxnId="{11E36AC1-ED46-4E6B-A51F-2745D930DD84}">
      <dgm:prSet/>
      <dgm:spPr/>
      <dgm:t>
        <a:bodyPr/>
        <a:lstStyle/>
        <a:p>
          <a:endParaRPr lang="en-GB"/>
        </a:p>
      </dgm:t>
    </dgm:pt>
    <dgm:pt modelId="{ADBFDEEC-114B-42F1-9318-8308C8C90D76}" type="sibTrans" cxnId="{11E36AC1-ED46-4E6B-A51F-2745D930DD84}">
      <dgm:prSet/>
      <dgm:spPr/>
      <dgm:t>
        <a:bodyPr/>
        <a:lstStyle/>
        <a:p>
          <a:endParaRPr lang="en-GB"/>
        </a:p>
      </dgm:t>
    </dgm:pt>
    <dgm:pt modelId="{FB3C48D1-AA36-426D-8906-3E987E2DA3E2}">
      <dgm:prSet phldrT="[Text]" custT="1"/>
      <dgm:spPr>
        <a:ln>
          <a:solidFill>
            <a:srgbClr val="6F35A3"/>
          </a:solidFill>
        </a:ln>
      </dgm:spPr>
      <dgm:t>
        <a:bodyPr/>
        <a:lstStyle/>
        <a:p>
          <a:pPr algn="l"/>
          <a:r>
            <a:rPr lang="en-US" sz="1800"/>
            <a:t>Stronger advocate for our profession</a:t>
          </a:r>
          <a:endParaRPr lang="en-GB" sz="1800"/>
        </a:p>
      </dgm:t>
    </dgm:pt>
    <dgm:pt modelId="{55DA0F2F-EB42-407D-84B4-B488B3CC240D}" type="parTrans" cxnId="{9AD03450-7F63-4456-B974-46BBCEB5FB0D}">
      <dgm:prSet/>
      <dgm:spPr/>
      <dgm:t>
        <a:bodyPr/>
        <a:lstStyle/>
        <a:p>
          <a:endParaRPr lang="en-GB"/>
        </a:p>
      </dgm:t>
    </dgm:pt>
    <dgm:pt modelId="{9B338AF3-DE15-4BA7-B583-E0141F430D72}" type="sibTrans" cxnId="{9AD03450-7F63-4456-B974-46BBCEB5FB0D}">
      <dgm:prSet/>
      <dgm:spPr/>
      <dgm:t>
        <a:bodyPr/>
        <a:lstStyle/>
        <a:p>
          <a:endParaRPr lang="en-GB"/>
        </a:p>
      </dgm:t>
    </dgm:pt>
    <dgm:pt modelId="{73970E69-6997-4F22-8413-B1F73B8420D4}">
      <dgm:prSet phldrT="[Text]" custT="1"/>
      <dgm:spPr>
        <a:ln>
          <a:solidFill>
            <a:srgbClr val="6F35A3"/>
          </a:solidFill>
        </a:ln>
      </dgm:spPr>
      <dgm:t>
        <a:bodyPr/>
        <a:lstStyle/>
        <a:p>
          <a:pPr algn="l"/>
          <a:r>
            <a:rPr lang="en-US" sz="1800"/>
            <a:t>More </a:t>
          </a:r>
          <a:r>
            <a:rPr lang="en-US" sz="1800">
              <a:latin typeface="Arial" panose="020B0604020202020204"/>
            </a:rPr>
            <a:t>user-friendly</a:t>
          </a:r>
          <a:r>
            <a:rPr lang="en-US" sz="1800"/>
            <a:t>, accessible and compatible with assistive technology</a:t>
          </a:r>
          <a:endParaRPr lang="en-GB" sz="1800"/>
        </a:p>
      </dgm:t>
    </dgm:pt>
    <dgm:pt modelId="{684A598C-F8BF-4490-B846-361E9BE97553}" type="sibTrans" cxnId="{BCCBD4F7-9964-477D-BF7E-0782195E54D7}">
      <dgm:prSet/>
      <dgm:spPr/>
      <dgm:t>
        <a:bodyPr/>
        <a:lstStyle/>
        <a:p>
          <a:endParaRPr lang="en-GB"/>
        </a:p>
      </dgm:t>
    </dgm:pt>
    <dgm:pt modelId="{E5F82C8A-900C-4B19-84C9-4F1C5AA99BC8}" type="parTrans" cxnId="{BCCBD4F7-9964-477D-BF7E-0782195E54D7}">
      <dgm:prSet/>
      <dgm:spPr/>
      <dgm:t>
        <a:bodyPr/>
        <a:lstStyle/>
        <a:p>
          <a:endParaRPr lang="en-GB"/>
        </a:p>
      </dgm:t>
    </dgm:pt>
    <dgm:pt modelId="{3C303193-1E55-42C0-94B7-4303DAF32628}" type="pres">
      <dgm:prSet presAssocID="{430A6690-EADC-43D1-9695-89967AF3C886}" presName="Name0" presStyleCnt="0">
        <dgm:presLayoutVars>
          <dgm:dir/>
          <dgm:resizeHandles val="exact"/>
        </dgm:presLayoutVars>
      </dgm:prSet>
      <dgm:spPr/>
    </dgm:pt>
    <dgm:pt modelId="{E7B287E8-287D-4BF1-B07E-87FB1585331D}" type="pres">
      <dgm:prSet presAssocID="{01D07EA3-1F9C-4D24-8546-4E4B7747924A}" presName="composite" presStyleCnt="0"/>
      <dgm:spPr/>
    </dgm:pt>
    <dgm:pt modelId="{E17A09EC-4CC7-4852-BEFA-CDBBA56F26C5}" type="pres">
      <dgm:prSet presAssocID="{01D07EA3-1F9C-4D24-8546-4E4B7747924A}" presName="imagSh" presStyleLbl="bgImgPlace1" presStyleIdx="0" presStyleCnt="5" custLinFactNeighborX="-408" custLinFactNeighborY="-37637"/>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Ui Ux with solid fill"/>
        </a:ext>
      </dgm:extLst>
    </dgm:pt>
    <dgm:pt modelId="{B5F7BCEE-9EE7-4FA5-967E-BCD9F7BF4F4F}" type="pres">
      <dgm:prSet presAssocID="{01D07EA3-1F9C-4D24-8546-4E4B7747924A}" presName="txNode" presStyleLbl="node1" presStyleIdx="0" presStyleCnt="5" custScaleX="124360" custScaleY="148052">
        <dgm:presLayoutVars>
          <dgm:bulletEnabled val="1"/>
        </dgm:presLayoutVars>
      </dgm:prSet>
      <dgm:spPr/>
    </dgm:pt>
    <dgm:pt modelId="{007BB83C-9408-4E77-BA03-BC212BF96356}" type="pres">
      <dgm:prSet presAssocID="{47058011-429C-436B-B3FD-2C5266874ADF}" presName="sibTrans" presStyleLbl="sibTrans2D1" presStyleIdx="0" presStyleCnt="4"/>
      <dgm:spPr/>
    </dgm:pt>
    <dgm:pt modelId="{842DCBD1-D9BD-47AB-A440-0196AD3B1AA1}" type="pres">
      <dgm:prSet presAssocID="{47058011-429C-436B-B3FD-2C5266874ADF}" presName="connTx" presStyleLbl="sibTrans2D1" presStyleIdx="0" presStyleCnt="4"/>
      <dgm:spPr/>
    </dgm:pt>
    <dgm:pt modelId="{829DC17B-1A09-4CAF-B0E6-6CDC1F000F1D}" type="pres">
      <dgm:prSet presAssocID="{9C488DD5-2315-4F39-B4DC-4E453A7C9775}" presName="composite" presStyleCnt="0"/>
      <dgm:spPr/>
    </dgm:pt>
    <dgm:pt modelId="{3E7F7E58-CE5D-40EE-B3E8-1E1EBE7D677F}" type="pres">
      <dgm:prSet presAssocID="{9C488DD5-2315-4F39-B4DC-4E453A7C9775}" presName="imagSh" presStyleLbl="bgImgPlace1" presStyleIdx="1" presStyleCnt="5" custLinFactNeighborX="-408" custLinFactNeighborY="-37637"/>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Key with solid fill"/>
        </a:ext>
      </dgm:extLst>
    </dgm:pt>
    <dgm:pt modelId="{E0F72D09-8130-40FE-AD62-B6DFA08BDA5E}" type="pres">
      <dgm:prSet presAssocID="{9C488DD5-2315-4F39-B4DC-4E453A7C9775}" presName="txNode" presStyleLbl="node1" presStyleIdx="1" presStyleCnt="5" custScaleX="124360" custScaleY="148052">
        <dgm:presLayoutVars>
          <dgm:bulletEnabled val="1"/>
        </dgm:presLayoutVars>
      </dgm:prSet>
      <dgm:spPr/>
    </dgm:pt>
    <dgm:pt modelId="{4F2478FD-8CA4-4509-B0AB-C9C187EE7F56}" type="pres">
      <dgm:prSet presAssocID="{05F8FB95-AC48-4D77-A398-0512931F071F}" presName="sibTrans" presStyleLbl="sibTrans2D1" presStyleIdx="1" presStyleCnt="4"/>
      <dgm:spPr/>
    </dgm:pt>
    <dgm:pt modelId="{91848586-6248-445C-A2B1-481CDA6FAB3D}" type="pres">
      <dgm:prSet presAssocID="{05F8FB95-AC48-4D77-A398-0512931F071F}" presName="connTx" presStyleLbl="sibTrans2D1" presStyleIdx="1" presStyleCnt="4"/>
      <dgm:spPr/>
    </dgm:pt>
    <dgm:pt modelId="{B2A8F484-84CA-4F17-BA6B-849A9876ACBC}" type="pres">
      <dgm:prSet presAssocID="{73970E69-6997-4F22-8413-B1F73B8420D4}" presName="composite" presStyleCnt="0"/>
      <dgm:spPr/>
    </dgm:pt>
    <dgm:pt modelId="{802BC3BC-B06F-4D1A-A3D0-C3FD0DF21EEB}" type="pres">
      <dgm:prSet presAssocID="{73970E69-6997-4F22-8413-B1F73B8420D4}" presName="imagSh" presStyleLbl="bgImgPlace1" presStyleIdx="2" presStyleCnt="5" custLinFactNeighborX="-408" custLinFactNeighborY="-37637"/>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Universal access with solid fill"/>
        </a:ext>
      </dgm:extLst>
    </dgm:pt>
    <dgm:pt modelId="{54E5F998-31F5-44C8-9E58-FF08AE6A089B}" type="pres">
      <dgm:prSet presAssocID="{73970E69-6997-4F22-8413-B1F73B8420D4}" presName="txNode" presStyleLbl="node1" presStyleIdx="2" presStyleCnt="5" custScaleX="124360" custScaleY="148052">
        <dgm:presLayoutVars>
          <dgm:bulletEnabled val="1"/>
        </dgm:presLayoutVars>
      </dgm:prSet>
      <dgm:spPr/>
    </dgm:pt>
    <dgm:pt modelId="{B483F4AB-E44C-471E-99B8-60A198B08B0A}" type="pres">
      <dgm:prSet presAssocID="{684A598C-F8BF-4490-B846-361E9BE97553}" presName="sibTrans" presStyleLbl="sibTrans2D1" presStyleIdx="2" presStyleCnt="4"/>
      <dgm:spPr/>
    </dgm:pt>
    <dgm:pt modelId="{897B091E-BF6D-437F-BA56-C0BCB9582290}" type="pres">
      <dgm:prSet presAssocID="{684A598C-F8BF-4490-B846-361E9BE97553}" presName="connTx" presStyleLbl="sibTrans2D1" presStyleIdx="2" presStyleCnt="4"/>
      <dgm:spPr/>
    </dgm:pt>
    <dgm:pt modelId="{65009C76-8146-4EB8-873C-05690B8F7223}" type="pres">
      <dgm:prSet presAssocID="{18FE3A84-9B6E-48CE-8932-18675F741B35}" presName="composite" presStyleCnt="0"/>
      <dgm:spPr/>
    </dgm:pt>
    <dgm:pt modelId="{BF91F81D-B3B2-4323-874A-3CB6571B6FBC}" type="pres">
      <dgm:prSet presAssocID="{18FE3A84-9B6E-48CE-8932-18675F741B35}" presName="imagSh" presStyleLbl="bgImgPlace1" presStyleIdx="3" presStyleCnt="5" custLinFactNeighborX="-408" custLinFactNeighborY="-37637"/>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Research with solid fill"/>
        </a:ext>
      </dgm:extLst>
    </dgm:pt>
    <dgm:pt modelId="{A1FA7469-3E63-4FF0-A456-84EE2D9E77F9}" type="pres">
      <dgm:prSet presAssocID="{18FE3A84-9B6E-48CE-8932-18675F741B35}" presName="txNode" presStyleLbl="node1" presStyleIdx="3" presStyleCnt="5" custScaleX="124360" custScaleY="148052">
        <dgm:presLayoutVars>
          <dgm:bulletEnabled val="1"/>
        </dgm:presLayoutVars>
      </dgm:prSet>
      <dgm:spPr/>
    </dgm:pt>
    <dgm:pt modelId="{202BA3CB-55FF-4A4B-8784-8A7E8094689F}" type="pres">
      <dgm:prSet presAssocID="{ADBFDEEC-114B-42F1-9318-8308C8C90D76}" presName="sibTrans" presStyleLbl="sibTrans2D1" presStyleIdx="3" presStyleCnt="4"/>
      <dgm:spPr/>
    </dgm:pt>
    <dgm:pt modelId="{531164F3-876B-4BA0-A65C-8ACCDD63A799}" type="pres">
      <dgm:prSet presAssocID="{ADBFDEEC-114B-42F1-9318-8308C8C90D76}" presName="connTx" presStyleLbl="sibTrans2D1" presStyleIdx="3" presStyleCnt="4"/>
      <dgm:spPr/>
    </dgm:pt>
    <dgm:pt modelId="{C9B1B3E8-4369-4B49-91D4-15110233E8C8}" type="pres">
      <dgm:prSet presAssocID="{FB3C48D1-AA36-426D-8906-3E987E2DA3E2}" presName="composite" presStyleCnt="0"/>
      <dgm:spPr/>
    </dgm:pt>
    <dgm:pt modelId="{6C2657ED-99F3-41C9-928E-52F91CB6EF1A}" type="pres">
      <dgm:prSet presAssocID="{FB3C48D1-AA36-426D-8906-3E987E2DA3E2}" presName="imagSh" presStyleLbl="bgImgPlace1" presStyleIdx="4" presStyleCnt="5" custLinFactNeighborX="-408" custLinFactNeighborY="-37637"/>
      <dgm:spPr>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dgm:spPr>
      <dgm:extLst>
        <a:ext uri="{E40237B7-FDA0-4F09-8148-C483321AD2D9}">
          <dgm14:cNvPr xmlns:dgm14="http://schemas.microsoft.com/office/drawing/2010/diagram" id="0" name="" descr="Megaphone outline"/>
        </a:ext>
      </dgm:extLst>
    </dgm:pt>
    <dgm:pt modelId="{F87AA704-A2F5-4E5F-9679-2CD0847EAE8D}" type="pres">
      <dgm:prSet presAssocID="{FB3C48D1-AA36-426D-8906-3E987E2DA3E2}" presName="txNode" presStyleLbl="node1" presStyleIdx="4" presStyleCnt="5" custScaleX="124360" custScaleY="148052">
        <dgm:presLayoutVars>
          <dgm:bulletEnabled val="1"/>
        </dgm:presLayoutVars>
      </dgm:prSet>
      <dgm:spPr/>
    </dgm:pt>
  </dgm:ptLst>
  <dgm:cxnLst>
    <dgm:cxn modelId="{2F474319-43CA-4F18-A8E0-602136C48F54}" type="presOf" srcId="{9C488DD5-2315-4F39-B4DC-4E453A7C9775}" destId="{E0F72D09-8130-40FE-AD62-B6DFA08BDA5E}" srcOrd="0" destOrd="0" presId="urn:microsoft.com/office/officeart/2005/8/layout/hProcess10"/>
    <dgm:cxn modelId="{FA3F761A-9FBB-46D4-A7F3-D301E1C1CCB2}" type="presOf" srcId="{FB3C48D1-AA36-426D-8906-3E987E2DA3E2}" destId="{F87AA704-A2F5-4E5F-9679-2CD0847EAE8D}" srcOrd="0" destOrd="0" presId="urn:microsoft.com/office/officeart/2005/8/layout/hProcess10"/>
    <dgm:cxn modelId="{831AE125-A582-43EF-BCB6-72518526B967}" type="presOf" srcId="{430A6690-EADC-43D1-9695-89967AF3C886}" destId="{3C303193-1E55-42C0-94B7-4303DAF32628}" srcOrd="0" destOrd="0" presId="urn:microsoft.com/office/officeart/2005/8/layout/hProcess10"/>
    <dgm:cxn modelId="{97061D66-7BB3-4B0A-8F0E-C2BB4E91B3C2}" srcId="{430A6690-EADC-43D1-9695-89967AF3C886}" destId="{01D07EA3-1F9C-4D24-8546-4E4B7747924A}" srcOrd="0" destOrd="0" parTransId="{F17557A8-6BE3-47EC-9825-18854EA6FF1B}" sibTransId="{47058011-429C-436B-B3FD-2C5266874ADF}"/>
    <dgm:cxn modelId="{9AD03450-7F63-4456-B974-46BBCEB5FB0D}" srcId="{430A6690-EADC-43D1-9695-89967AF3C886}" destId="{FB3C48D1-AA36-426D-8906-3E987E2DA3E2}" srcOrd="4" destOrd="0" parTransId="{55DA0F2F-EB42-407D-84B4-B488B3CC240D}" sibTransId="{9B338AF3-DE15-4BA7-B583-E0141F430D72}"/>
    <dgm:cxn modelId="{01546550-1C64-4579-BE13-DA79E6244888}" srcId="{430A6690-EADC-43D1-9695-89967AF3C886}" destId="{9C488DD5-2315-4F39-B4DC-4E453A7C9775}" srcOrd="1" destOrd="0" parTransId="{5F740456-926E-4C59-8B2F-40DC2445FDBF}" sibTransId="{05F8FB95-AC48-4D77-A398-0512931F071F}"/>
    <dgm:cxn modelId="{DD79467E-5F29-41B0-BFC1-8106DB756F4F}" type="presOf" srcId="{684A598C-F8BF-4490-B846-361E9BE97553}" destId="{B483F4AB-E44C-471E-99B8-60A198B08B0A}" srcOrd="0" destOrd="0" presId="urn:microsoft.com/office/officeart/2005/8/layout/hProcess10"/>
    <dgm:cxn modelId="{44BE5D81-F2C2-479C-9BD4-D652ECF7120D}" type="presOf" srcId="{05F8FB95-AC48-4D77-A398-0512931F071F}" destId="{91848586-6248-445C-A2B1-481CDA6FAB3D}" srcOrd="1" destOrd="0" presId="urn:microsoft.com/office/officeart/2005/8/layout/hProcess10"/>
    <dgm:cxn modelId="{4367058C-3215-47C1-AFF9-2B4EF22110C3}" type="presOf" srcId="{ADBFDEEC-114B-42F1-9318-8308C8C90D76}" destId="{531164F3-876B-4BA0-A65C-8ACCDD63A799}" srcOrd="1" destOrd="0" presId="urn:microsoft.com/office/officeart/2005/8/layout/hProcess10"/>
    <dgm:cxn modelId="{D8EE3698-34F8-4913-93D4-3C34B2FA359C}" type="presOf" srcId="{01D07EA3-1F9C-4D24-8546-4E4B7747924A}" destId="{B5F7BCEE-9EE7-4FA5-967E-BCD9F7BF4F4F}" srcOrd="0" destOrd="0" presId="urn:microsoft.com/office/officeart/2005/8/layout/hProcess10"/>
    <dgm:cxn modelId="{3FDF4B9A-25CA-4F52-A579-1F834F0C1B97}" type="presOf" srcId="{47058011-429C-436B-B3FD-2C5266874ADF}" destId="{007BB83C-9408-4E77-BA03-BC212BF96356}" srcOrd="0" destOrd="0" presId="urn:microsoft.com/office/officeart/2005/8/layout/hProcess10"/>
    <dgm:cxn modelId="{0B3559A7-2701-4BAF-A9C6-A41E44E6C437}" type="presOf" srcId="{47058011-429C-436B-B3FD-2C5266874ADF}" destId="{842DCBD1-D9BD-47AB-A440-0196AD3B1AA1}" srcOrd="1" destOrd="0" presId="urn:microsoft.com/office/officeart/2005/8/layout/hProcess10"/>
    <dgm:cxn modelId="{D227D0A8-0ED0-48C3-8D3B-FF2F04EFF8B0}" type="presOf" srcId="{18FE3A84-9B6E-48CE-8932-18675F741B35}" destId="{A1FA7469-3E63-4FF0-A456-84EE2D9E77F9}" srcOrd="0" destOrd="0" presId="urn:microsoft.com/office/officeart/2005/8/layout/hProcess10"/>
    <dgm:cxn modelId="{ED3DA2AF-0B63-49B2-9F13-55EBC79EDA26}" type="presOf" srcId="{684A598C-F8BF-4490-B846-361E9BE97553}" destId="{897B091E-BF6D-437F-BA56-C0BCB9582290}" srcOrd="1" destOrd="0" presId="urn:microsoft.com/office/officeart/2005/8/layout/hProcess10"/>
    <dgm:cxn modelId="{11E36AC1-ED46-4E6B-A51F-2745D930DD84}" srcId="{430A6690-EADC-43D1-9695-89967AF3C886}" destId="{18FE3A84-9B6E-48CE-8932-18675F741B35}" srcOrd="3" destOrd="0" parTransId="{CB93BB1C-7F62-4219-A793-61E026E965D2}" sibTransId="{ADBFDEEC-114B-42F1-9318-8308C8C90D76}"/>
    <dgm:cxn modelId="{961F1AE4-9028-4747-9A45-BEC768BF9058}" type="presOf" srcId="{ADBFDEEC-114B-42F1-9318-8308C8C90D76}" destId="{202BA3CB-55FF-4A4B-8784-8A7E8094689F}" srcOrd="0" destOrd="0" presId="urn:microsoft.com/office/officeart/2005/8/layout/hProcess10"/>
    <dgm:cxn modelId="{54CBF8E7-7EB8-44B2-AA26-F305D357FF8C}" type="presOf" srcId="{73970E69-6997-4F22-8413-B1F73B8420D4}" destId="{54E5F998-31F5-44C8-9E58-FF08AE6A089B}" srcOrd="0" destOrd="0" presId="urn:microsoft.com/office/officeart/2005/8/layout/hProcess10"/>
    <dgm:cxn modelId="{3D89EAE9-7A42-42BF-9DE2-13927619703B}" type="presOf" srcId="{05F8FB95-AC48-4D77-A398-0512931F071F}" destId="{4F2478FD-8CA4-4509-B0AB-C9C187EE7F56}" srcOrd="0" destOrd="0" presId="urn:microsoft.com/office/officeart/2005/8/layout/hProcess10"/>
    <dgm:cxn modelId="{BCCBD4F7-9964-477D-BF7E-0782195E54D7}" srcId="{430A6690-EADC-43D1-9695-89967AF3C886}" destId="{73970E69-6997-4F22-8413-B1F73B8420D4}" srcOrd="2" destOrd="0" parTransId="{E5F82C8A-900C-4B19-84C9-4F1C5AA99BC8}" sibTransId="{684A598C-F8BF-4490-B846-361E9BE97553}"/>
    <dgm:cxn modelId="{D25B7F52-4572-49E9-AB5E-B1A2AAA8EBF8}" type="presParOf" srcId="{3C303193-1E55-42C0-94B7-4303DAF32628}" destId="{E7B287E8-287D-4BF1-B07E-87FB1585331D}" srcOrd="0" destOrd="0" presId="urn:microsoft.com/office/officeart/2005/8/layout/hProcess10"/>
    <dgm:cxn modelId="{021DD3F6-2CAF-4CCC-95B5-F373D4C43C23}" type="presParOf" srcId="{E7B287E8-287D-4BF1-B07E-87FB1585331D}" destId="{E17A09EC-4CC7-4852-BEFA-CDBBA56F26C5}" srcOrd="0" destOrd="0" presId="urn:microsoft.com/office/officeart/2005/8/layout/hProcess10"/>
    <dgm:cxn modelId="{0DF00DC2-C97C-437F-B932-B1FD03544B25}" type="presParOf" srcId="{E7B287E8-287D-4BF1-B07E-87FB1585331D}" destId="{B5F7BCEE-9EE7-4FA5-967E-BCD9F7BF4F4F}" srcOrd="1" destOrd="0" presId="urn:microsoft.com/office/officeart/2005/8/layout/hProcess10"/>
    <dgm:cxn modelId="{D1F65A8D-75C2-44D5-95E2-3CA387130BAB}" type="presParOf" srcId="{3C303193-1E55-42C0-94B7-4303DAF32628}" destId="{007BB83C-9408-4E77-BA03-BC212BF96356}" srcOrd="1" destOrd="0" presId="urn:microsoft.com/office/officeart/2005/8/layout/hProcess10"/>
    <dgm:cxn modelId="{6C788409-4CF4-4BEC-A20D-3B29D1E130FF}" type="presParOf" srcId="{007BB83C-9408-4E77-BA03-BC212BF96356}" destId="{842DCBD1-D9BD-47AB-A440-0196AD3B1AA1}" srcOrd="0" destOrd="0" presId="urn:microsoft.com/office/officeart/2005/8/layout/hProcess10"/>
    <dgm:cxn modelId="{E93A1DB3-547B-47FB-9A28-CA2DEE7B3005}" type="presParOf" srcId="{3C303193-1E55-42C0-94B7-4303DAF32628}" destId="{829DC17B-1A09-4CAF-B0E6-6CDC1F000F1D}" srcOrd="2" destOrd="0" presId="urn:microsoft.com/office/officeart/2005/8/layout/hProcess10"/>
    <dgm:cxn modelId="{6299D6B6-2552-4616-A526-FE8BE571DAF2}" type="presParOf" srcId="{829DC17B-1A09-4CAF-B0E6-6CDC1F000F1D}" destId="{3E7F7E58-CE5D-40EE-B3E8-1E1EBE7D677F}" srcOrd="0" destOrd="0" presId="urn:microsoft.com/office/officeart/2005/8/layout/hProcess10"/>
    <dgm:cxn modelId="{06CDC4B6-B480-43CB-9EA2-AAA2630A9215}" type="presParOf" srcId="{829DC17B-1A09-4CAF-B0E6-6CDC1F000F1D}" destId="{E0F72D09-8130-40FE-AD62-B6DFA08BDA5E}" srcOrd="1" destOrd="0" presId="urn:microsoft.com/office/officeart/2005/8/layout/hProcess10"/>
    <dgm:cxn modelId="{22B5BD6C-43B8-41D0-855E-7212D62FB881}" type="presParOf" srcId="{3C303193-1E55-42C0-94B7-4303DAF32628}" destId="{4F2478FD-8CA4-4509-B0AB-C9C187EE7F56}" srcOrd="3" destOrd="0" presId="urn:microsoft.com/office/officeart/2005/8/layout/hProcess10"/>
    <dgm:cxn modelId="{7D6E36FB-C26D-448B-9E70-2EDD63EA3C6E}" type="presParOf" srcId="{4F2478FD-8CA4-4509-B0AB-C9C187EE7F56}" destId="{91848586-6248-445C-A2B1-481CDA6FAB3D}" srcOrd="0" destOrd="0" presId="urn:microsoft.com/office/officeart/2005/8/layout/hProcess10"/>
    <dgm:cxn modelId="{D8594E41-4ED2-4A9C-BAD7-7417C18660FB}" type="presParOf" srcId="{3C303193-1E55-42C0-94B7-4303DAF32628}" destId="{B2A8F484-84CA-4F17-BA6B-849A9876ACBC}" srcOrd="4" destOrd="0" presId="urn:microsoft.com/office/officeart/2005/8/layout/hProcess10"/>
    <dgm:cxn modelId="{7B95742F-2F11-4429-B84D-9D2871868246}" type="presParOf" srcId="{B2A8F484-84CA-4F17-BA6B-849A9876ACBC}" destId="{802BC3BC-B06F-4D1A-A3D0-C3FD0DF21EEB}" srcOrd="0" destOrd="0" presId="urn:microsoft.com/office/officeart/2005/8/layout/hProcess10"/>
    <dgm:cxn modelId="{BB6F6AC5-839D-4246-8E86-10B0A6116D6E}" type="presParOf" srcId="{B2A8F484-84CA-4F17-BA6B-849A9876ACBC}" destId="{54E5F998-31F5-44C8-9E58-FF08AE6A089B}" srcOrd="1" destOrd="0" presId="urn:microsoft.com/office/officeart/2005/8/layout/hProcess10"/>
    <dgm:cxn modelId="{48973B2B-DCC5-40F4-A0BE-A654E8E8C589}" type="presParOf" srcId="{3C303193-1E55-42C0-94B7-4303DAF32628}" destId="{B483F4AB-E44C-471E-99B8-60A198B08B0A}" srcOrd="5" destOrd="0" presId="urn:microsoft.com/office/officeart/2005/8/layout/hProcess10"/>
    <dgm:cxn modelId="{95AF688E-3599-4A48-8301-A248021ED451}" type="presParOf" srcId="{B483F4AB-E44C-471E-99B8-60A198B08B0A}" destId="{897B091E-BF6D-437F-BA56-C0BCB9582290}" srcOrd="0" destOrd="0" presId="urn:microsoft.com/office/officeart/2005/8/layout/hProcess10"/>
    <dgm:cxn modelId="{3555C540-29E9-40A2-B9AA-2BC1816E7AF3}" type="presParOf" srcId="{3C303193-1E55-42C0-94B7-4303DAF32628}" destId="{65009C76-8146-4EB8-873C-05690B8F7223}" srcOrd="6" destOrd="0" presId="urn:microsoft.com/office/officeart/2005/8/layout/hProcess10"/>
    <dgm:cxn modelId="{BABC84E2-4DA2-4CFB-B817-F7636670725E}" type="presParOf" srcId="{65009C76-8146-4EB8-873C-05690B8F7223}" destId="{BF91F81D-B3B2-4323-874A-3CB6571B6FBC}" srcOrd="0" destOrd="0" presId="urn:microsoft.com/office/officeart/2005/8/layout/hProcess10"/>
    <dgm:cxn modelId="{BBECABA4-EA6E-429F-B8EC-ABF6147E1993}" type="presParOf" srcId="{65009C76-8146-4EB8-873C-05690B8F7223}" destId="{A1FA7469-3E63-4FF0-A456-84EE2D9E77F9}" srcOrd="1" destOrd="0" presId="urn:microsoft.com/office/officeart/2005/8/layout/hProcess10"/>
    <dgm:cxn modelId="{CB05D7EA-FC01-4BC6-8721-7C532B4B1B0C}" type="presParOf" srcId="{3C303193-1E55-42C0-94B7-4303DAF32628}" destId="{202BA3CB-55FF-4A4B-8784-8A7E8094689F}" srcOrd="7" destOrd="0" presId="urn:microsoft.com/office/officeart/2005/8/layout/hProcess10"/>
    <dgm:cxn modelId="{A5846C89-B65E-481F-82FA-B8AD53BDB55E}" type="presParOf" srcId="{202BA3CB-55FF-4A4B-8784-8A7E8094689F}" destId="{531164F3-876B-4BA0-A65C-8ACCDD63A799}" srcOrd="0" destOrd="0" presId="urn:microsoft.com/office/officeart/2005/8/layout/hProcess10"/>
    <dgm:cxn modelId="{5F49381E-AAD6-4F83-8F7C-E6A816EA9B11}" type="presParOf" srcId="{3C303193-1E55-42C0-94B7-4303DAF32628}" destId="{C9B1B3E8-4369-4B49-91D4-15110233E8C8}" srcOrd="8" destOrd="0" presId="urn:microsoft.com/office/officeart/2005/8/layout/hProcess10"/>
    <dgm:cxn modelId="{2153D5B9-29F4-4F9C-A5F1-D1FA4453E629}" type="presParOf" srcId="{C9B1B3E8-4369-4B49-91D4-15110233E8C8}" destId="{6C2657ED-99F3-41C9-928E-52F91CB6EF1A}" srcOrd="0" destOrd="0" presId="urn:microsoft.com/office/officeart/2005/8/layout/hProcess10"/>
    <dgm:cxn modelId="{79A39593-FB4F-45B0-BE5D-3DC0EEC11713}" type="presParOf" srcId="{C9B1B3E8-4369-4B49-91D4-15110233E8C8}" destId="{F87AA704-A2F5-4E5F-9679-2CD0847EAE8D}"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0FA248-017C-47DC-BC20-CF5838EF1F25}"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E94A549B-3832-436F-B253-55C70D436A78}">
      <dgm:prSet phldrT="[Text]"/>
      <dgm:spPr/>
      <dgm:t>
        <a:bodyPr/>
        <a:lstStyle/>
        <a:p>
          <a:pPr algn="l"/>
          <a:r>
            <a:rPr lang="en-US" b="1">
              <a:solidFill>
                <a:schemeClr val="tx1"/>
              </a:solidFill>
            </a:rPr>
            <a:t>More accessible</a:t>
          </a:r>
          <a:endParaRPr lang="en-GB" b="1">
            <a:solidFill>
              <a:schemeClr val="tx1"/>
            </a:solidFill>
          </a:endParaRPr>
        </a:p>
      </dgm:t>
    </dgm:pt>
    <dgm:pt modelId="{7A1E9C4B-E01C-4F8D-9C6D-505573244EA0}" type="parTrans" cxnId="{115AD4B7-5602-40FD-AD03-19359BC33C1D}">
      <dgm:prSet/>
      <dgm:spPr/>
      <dgm:t>
        <a:bodyPr/>
        <a:lstStyle/>
        <a:p>
          <a:pPr algn="l"/>
          <a:endParaRPr lang="en-GB"/>
        </a:p>
      </dgm:t>
    </dgm:pt>
    <dgm:pt modelId="{D80EEEC8-9E13-4BB4-A834-C4D92118A7C1}" type="sibTrans" cxnId="{115AD4B7-5602-40FD-AD03-19359BC33C1D}">
      <dgm:prSet/>
      <dgm:spPr/>
      <dgm:t>
        <a:bodyPr/>
        <a:lstStyle/>
        <a:p>
          <a:pPr algn="l"/>
          <a:endParaRPr lang="en-GB"/>
        </a:p>
      </dgm:t>
    </dgm:pt>
    <dgm:pt modelId="{2261A2D9-95C0-4DE0-A87A-2951A3424157}">
      <dgm:prSet/>
      <dgm:spPr/>
      <dgm:t>
        <a:bodyPr/>
        <a:lstStyle/>
        <a:p>
          <a:pPr algn="l">
            <a:lnSpc>
              <a:spcPct val="100000"/>
            </a:lnSpc>
            <a:spcAft>
              <a:spcPts val="600"/>
            </a:spcAft>
          </a:pPr>
          <a:r>
            <a:rPr lang="en-US"/>
            <a:t>More intuitive navigation</a:t>
          </a:r>
        </a:p>
      </dgm:t>
    </dgm:pt>
    <dgm:pt modelId="{0E5815DA-6280-46C5-B0ED-531AE7F0642C}" type="parTrans" cxnId="{425D75E1-2D63-432A-A197-4133FC9DDC1B}">
      <dgm:prSet/>
      <dgm:spPr/>
      <dgm:t>
        <a:bodyPr/>
        <a:lstStyle/>
        <a:p>
          <a:pPr algn="l"/>
          <a:endParaRPr lang="en-GB"/>
        </a:p>
      </dgm:t>
    </dgm:pt>
    <dgm:pt modelId="{FD769BCA-D9FB-4934-B60B-1D9EFB17B807}" type="sibTrans" cxnId="{425D75E1-2D63-432A-A197-4133FC9DDC1B}">
      <dgm:prSet/>
      <dgm:spPr/>
      <dgm:t>
        <a:bodyPr/>
        <a:lstStyle/>
        <a:p>
          <a:pPr algn="l"/>
          <a:endParaRPr lang="en-GB"/>
        </a:p>
      </dgm:t>
    </dgm:pt>
    <dgm:pt modelId="{0156276B-0A89-4B58-9293-A2220B674395}">
      <dgm:prSet/>
      <dgm:spPr/>
      <dgm:t>
        <a:bodyPr/>
        <a:lstStyle/>
        <a:p>
          <a:pPr algn="l"/>
          <a:r>
            <a:rPr lang="en-US" b="1">
              <a:solidFill>
                <a:schemeClr val="tx1"/>
              </a:solidFill>
            </a:rPr>
            <a:t>New resource centre</a:t>
          </a:r>
        </a:p>
      </dgm:t>
    </dgm:pt>
    <dgm:pt modelId="{7AB5EE90-E09A-4BF0-99B7-0A8F867831A5}" type="parTrans" cxnId="{C5BF8369-CC5A-4270-BD86-C17764D81E56}">
      <dgm:prSet/>
      <dgm:spPr/>
      <dgm:t>
        <a:bodyPr/>
        <a:lstStyle/>
        <a:p>
          <a:pPr algn="l"/>
          <a:endParaRPr lang="en-GB"/>
        </a:p>
      </dgm:t>
    </dgm:pt>
    <dgm:pt modelId="{92E61E7A-E962-494D-8231-A312CE400B2E}" type="sibTrans" cxnId="{C5BF8369-CC5A-4270-BD86-C17764D81E56}">
      <dgm:prSet/>
      <dgm:spPr/>
      <dgm:t>
        <a:bodyPr/>
        <a:lstStyle/>
        <a:p>
          <a:pPr algn="l"/>
          <a:endParaRPr lang="en-GB"/>
        </a:p>
      </dgm:t>
    </dgm:pt>
    <dgm:pt modelId="{98720127-8BFE-4C77-BC2D-C6F6FCD809AF}">
      <dgm:prSet/>
      <dgm:spPr/>
      <dgm:t>
        <a:bodyPr/>
        <a:lstStyle/>
        <a:p>
          <a:pPr algn="l"/>
          <a:r>
            <a:rPr lang="en-US" b="1">
              <a:solidFill>
                <a:schemeClr val="tx1"/>
              </a:solidFill>
            </a:rPr>
            <a:t>Gateway to  digital services</a:t>
          </a:r>
        </a:p>
      </dgm:t>
    </dgm:pt>
    <dgm:pt modelId="{F0DDA71E-50FD-4487-BEC0-4ABE67A96E48}" type="parTrans" cxnId="{1755B3CB-7E68-4FD7-B4AB-C9352852123C}">
      <dgm:prSet/>
      <dgm:spPr/>
      <dgm:t>
        <a:bodyPr/>
        <a:lstStyle/>
        <a:p>
          <a:pPr algn="l"/>
          <a:endParaRPr lang="en-GB"/>
        </a:p>
      </dgm:t>
    </dgm:pt>
    <dgm:pt modelId="{56548D04-8301-4C69-BC04-7E5FCF09371B}" type="sibTrans" cxnId="{1755B3CB-7E68-4FD7-B4AB-C9352852123C}">
      <dgm:prSet/>
      <dgm:spPr/>
      <dgm:t>
        <a:bodyPr/>
        <a:lstStyle/>
        <a:p>
          <a:pPr algn="l"/>
          <a:endParaRPr lang="en-GB"/>
        </a:p>
      </dgm:t>
    </dgm:pt>
    <dgm:pt modelId="{20D9CB35-C6F7-4EAA-ABA6-CC0269CDA159}">
      <dgm:prSet/>
      <dgm:spPr/>
      <dgm:t>
        <a:bodyPr/>
        <a:lstStyle/>
        <a:p>
          <a:pPr algn="l"/>
          <a:r>
            <a:rPr lang="en-US" b="1">
              <a:solidFill>
                <a:schemeClr val="tx1"/>
              </a:solidFill>
            </a:rPr>
            <a:t>Enhanced online account</a:t>
          </a:r>
          <a:endParaRPr lang="en-GB" b="1">
            <a:solidFill>
              <a:schemeClr val="tx1"/>
            </a:solidFill>
          </a:endParaRPr>
        </a:p>
      </dgm:t>
    </dgm:pt>
    <dgm:pt modelId="{45D085CD-8B8D-4406-BFD1-15EF84C9FF7F}" type="parTrans" cxnId="{B8D1AB9D-59D3-44BB-9A68-954F3241B183}">
      <dgm:prSet/>
      <dgm:spPr/>
      <dgm:t>
        <a:bodyPr/>
        <a:lstStyle/>
        <a:p>
          <a:pPr algn="l"/>
          <a:endParaRPr lang="en-GB"/>
        </a:p>
      </dgm:t>
    </dgm:pt>
    <dgm:pt modelId="{ED8E7FFF-9CD3-440D-9B14-AAAF46EDC284}" type="sibTrans" cxnId="{B8D1AB9D-59D3-44BB-9A68-954F3241B183}">
      <dgm:prSet/>
      <dgm:spPr/>
      <dgm:t>
        <a:bodyPr/>
        <a:lstStyle/>
        <a:p>
          <a:pPr algn="l"/>
          <a:endParaRPr lang="en-GB"/>
        </a:p>
      </dgm:t>
    </dgm:pt>
    <dgm:pt modelId="{EF282325-F40E-4F92-B70C-44ECA18A83AE}">
      <dgm:prSet phldrT="[Text]"/>
      <dgm:spPr/>
      <dgm:t>
        <a:bodyPr/>
        <a:lstStyle/>
        <a:p>
          <a:pPr algn="l">
            <a:lnSpc>
              <a:spcPct val="100000"/>
            </a:lnSpc>
            <a:spcAft>
              <a:spcPts val="600"/>
            </a:spcAft>
          </a:pPr>
          <a:r>
            <a:rPr lang="en-US"/>
            <a:t>Inclusive language</a:t>
          </a:r>
          <a:endParaRPr lang="en-GB"/>
        </a:p>
      </dgm:t>
    </dgm:pt>
    <dgm:pt modelId="{AEF1CE32-80A4-42A1-B2C0-466041AAE274}" type="parTrans" cxnId="{BE004681-DAFB-48C7-8DE2-AEAEF763F26E}">
      <dgm:prSet/>
      <dgm:spPr/>
      <dgm:t>
        <a:bodyPr/>
        <a:lstStyle/>
        <a:p>
          <a:pPr algn="l"/>
          <a:endParaRPr lang="en-GB"/>
        </a:p>
      </dgm:t>
    </dgm:pt>
    <dgm:pt modelId="{C8D2CF73-66C2-4F46-B2AB-41207832E556}" type="sibTrans" cxnId="{BE004681-DAFB-48C7-8DE2-AEAEF763F26E}">
      <dgm:prSet/>
      <dgm:spPr/>
      <dgm:t>
        <a:bodyPr/>
        <a:lstStyle/>
        <a:p>
          <a:pPr algn="l"/>
          <a:endParaRPr lang="en-GB"/>
        </a:p>
      </dgm:t>
    </dgm:pt>
    <dgm:pt modelId="{DE3B358F-DD64-4246-8CD8-FD9CEB4D7FAA}">
      <dgm:prSet phldrT="[Text]"/>
      <dgm:spPr/>
      <dgm:t>
        <a:bodyPr/>
        <a:lstStyle/>
        <a:p>
          <a:pPr algn="l">
            <a:lnSpc>
              <a:spcPct val="100000"/>
            </a:lnSpc>
            <a:spcAft>
              <a:spcPts val="600"/>
            </a:spcAft>
          </a:pPr>
          <a:r>
            <a:rPr lang="en-US"/>
            <a:t>Tested with members of AbleOT</a:t>
          </a:r>
          <a:endParaRPr lang="en-GB"/>
        </a:p>
      </dgm:t>
    </dgm:pt>
    <dgm:pt modelId="{D9FEA8D0-7CDB-414F-96F6-04CADB96C7FF}" type="parTrans" cxnId="{E15919C1-BCB5-43FF-A6E3-D78430445500}">
      <dgm:prSet/>
      <dgm:spPr/>
      <dgm:t>
        <a:bodyPr/>
        <a:lstStyle/>
        <a:p>
          <a:pPr algn="l"/>
          <a:endParaRPr lang="en-GB"/>
        </a:p>
      </dgm:t>
    </dgm:pt>
    <dgm:pt modelId="{DB87E4B2-0FBD-494F-B313-A6B84648099E}" type="sibTrans" cxnId="{E15919C1-BCB5-43FF-A6E3-D78430445500}">
      <dgm:prSet/>
      <dgm:spPr/>
      <dgm:t>
        <a:bodyPr/>
        <a:lstStyle/>
        <a:p>
          <a:pPr algn="l"/>
          <a:endParaRPr lang="en-GB"/>
        </a:p>
      </dgm:t>
    </dgm:pt>
    <dgm:pt modelId="{05C1F32F-DB92-4D5F-A02A-134BBDBBFB7B}">
      <dgm:prSet phldrT="[Text]"/>
      <dgm:spPr/>
      <dgm:t>
        <a:bodyPr/>
        <a:lstStyle/>
        <a:p>
          <a:pPr algn="l">
            <a:lnSpc>
              <a:spcPct val="100000"/>
            </a:lnSpc>
            <a:spcAft>
              <a:spcPts val="600"/>
            </a:spcAft>
          </a:pPr>
          <a:r>
            <a:rPr lang="en-US"/>
            <a:t>Aiming for AA rating – Web Content Accessibility </a:t>
          </a:r>
          <a:endParaRPr lang="en-GB"/>
        </a:p>
      </dgm:t>
    </dgm:pt>
    <dgm:pt modelId="{CA5BD070-7819-4EE5-B754-ECBFCA3128C4}" type="parTrans" cxnId="{0961487D-1D48-4D6D-BD60-1BF566E6DE15}">
      <dgm:prSet/>
      <dgm:spPr/>
      <dgm:t>
        <a:bodyPr/>
        <a:lstStyle/>
        <a:p>
          <a:pPr algn="l"/>
          <a:endParaRPr lang="en-GB"/>
        </a:p>
      </dgm:t>
    </dgm:pt>
    <dgm:pt modelId="{31D5B1AD-1137-458E-8C69-AD5786D4181D}" type="sibTrans" cxnId="{0961487D-1D48-4D6D-BD60-1BF566E6DE15}">
      <dgm:prSet/>
      <dgm:spPr/>
      <dgm:t>
        <a:bodyPr/>
        <a:lstStyle/>
        <a:p>
          <a:pPr algn="l"/>
          <a:endParaRPr lang="en-GB"/>
        </a:p>
      </dgm:t>
    </dgm:pt>
    <dgm:pt modelId="{D9C0508E-7A07-44E0-9F88-5F1C8C2CB291}">
      <dgm:prSet/>
      <dgm:spPr/>
      <dgm:t>
        <a:bodyPr/>
        <a:lstStyle/>
        <a:p>
          <a:pPr algn="l">
            <a:lnSpc>
              <a:spcPct val="100000"/>
            </a:lnSpc>
            <a:spcAft>
              <a:spcPts val="600"/>
            </a:spcAft>
          </a:pPr>
          <a:r>
            <a:rPr lang="en-US"/>
            <a:t>Your secure login gives you seamless access</a:t>
          </a:r>
        </a:p>
      </dgm:t>
    </dgm:pt>
    <dgm:pt modelId="{A157C108-55BF-4365-828A-4C315E9ED83E}" type="parTrans" cxnId="{7B008B1B-8B36-40AB-994B-6FF87547AAFE}">
      <dgm:prSet/>
      <dgm:spPr/>
      <dgm:t>
        <a:bodyPr/>
        <a:lstStyle/>
        <a:p>
          <a:pPr algn="l"/>
          <a:endParaRPr lang="en-GB"/>
        </a:p>
      </dgm:t>
    </dgm:pt>
    <dgm:pt modelId="{D2FEF2A8-646D-4549-B65A-800706DF436E}" type="sibTrans" cxnId="{7B008B1B-8B36-40AB-994B-6FF87547AAFE}">
      <dgm:prSet/>
      <dgm:spPr/>
      <dgm:t>
        <a:bodyPr/>
        <a:lstStyle/>
        <a:p>
          <a:pPr algn="l"/>
          <a:endParaRPr lang="en-GB"/>
        </a:p>
      </dgm:t>
    </dgm:pt>
    <dgm:pt modelId="{5824882E-32C0-4254-BDF5-21F5DC734E81}">
      <dgm:prSet/>
      <dgm:spPr/>
      <dgm:t>
        <a:bodyPr/>
        <a:lstStyle/>
        <a:p>
          <a:pPr algn="l">
            <a:lnSpc>
              <a:spcPct val="100000"/>
            </a:lnSpc>
            <a:spcAft>
              <a:spcPts val="600"/>
            </a:spcAft>
          </a:pPr>
          <a:r>
            <a:rPr lang="en-US"/>
            <a:t>Use CPD portfolio, RCOT Communities and Digital Library</a:t>
          </a:r>
        </a:p>
      </dgm:t>
    </dgm:pt>
    <dgm:pt modelId="{92BA5915-EA77-46CB-A6A1-193C342D42DA}" type="parTrans" cxnId="{873211A4-6F89-4953-AF1E-63B9BD0F8515}">
      <dgm:prSet/>
      <dgm:spPr/>
      <dgm:t>
        <a:bodyPr/>
        <a:lstStyle/>
        <a:p>
          <a:pPr algn="l"/>
          <a:endParaRPr lang="en-GB"/>
        </a:p>
      </dgm:t>
    </dgm:pt>
    <dgm:pt modelId="{B3F65243-3D5F-495E-9460-8BBA1D8E3B31}" type="sibTrans" cxnId="{873211A4-6F89-4953-AF1E-63B9BD0F8515}">
      <dgm:prSet/>
      <dgm:spPr/>
      <dgm:t>
        <a:bodyPr/>
        <a:lstStyle/>
        <a:p>
          <a:pPr algn="l"/>
          <a:endParaRPr lang="en-GB"/>
        </a:p>
      </dgm:t>
    </dgm:pt>
    <dgm:pt modelId="{4CAAB0F7-9BD1-4B2B-A54C-B7ECD66A2B11}">
      <dgm:prSet/>
      <dgm:spPr/>
      <dgm:t>
        <a:bodyPr/>
        <a:lstStyle/>
        <a:p>
          <a:pPr algn="l">
            <a:lnSpc>
              <a:spcPct val="100000"/>
            </a:lnSpc>
            <a:spcAft>
              <a:spcPts val="600"/>
            </a:spcAft>
          </a:pPr>
          <a:r>
            <a:rPr lang="en-US"/>
            <a:t>Take control of your membership</a:t>
          </a:r>
          <a:endParaRPr lang="en-GB"/>
        </a:p>
      </dgm:t>
    </dgm:pt>
    <dgm:pt modelId="{E0622B6C-B055-4A4D-A812-54A06B71873D}" type="parTrans" cxnId="{B0F0CAEF-3A73-49F0-BBDD-331F48523397}">
      <dgm:prSet/>
      <dgm:spPr/>
      <dgm:t>
        <a:bodyPr/>
        <a:lstStyle/>
        <a:p>
          <a:pPr algn="l"/>
          <a:endParaRPr lang="en-GB"/>
        </a:p>
      </dgm:t>
    </dgm:pt>
    <dgm:pt modelId="{B58DEE77-6C17-4A05-93B8-2B2CC4372F88}" type="sibTrans" cxnId="{B0F0CAEF-3A73-49F0-BBDD-331F48523397}">
      <dgm:prSet/>
      <dgm:spPr/>
      <dgm:t>
        <a:bodyPr/>
        <a:lstStyle/>
        <a:p>
          <a:pPr algn="l"/>
          <a:endParaRPr lang="en-GB"/>
        </a:p>
      </dgm:t>
    </dgm:pt>
    <dgm:pt modelId="{8B07C3A7-9009-4D09-A52E-D0B34767B693}">
      <dgm:prSet/>
      <dgm:spPr/>
      <dgm:t>
        <a:bodyPr/>
        <a:lstStyle/>
        <a:p>
          <a:pPr algn="l">
            <a:lnSpc>
              <a:spcPct val="100000"/>
            </a:lnSpc>
            <a:spcAft>
              <a:spcPts val="600"/>
            </a:spcAft>
          </a:pPr>
          <a:r>
            <a:rPr lang="en-US"/>
            <a:t>Set your preferences for how you want to hear from us</a:t>
          </a:r>
          <a:endParaRPr lang="en-GB"/>
        </a:p>
      </dgm:t>
    </dgm:pt>
    <dgm:pt modelId="{56646141-57C9-4FD0-8496-0777746D8FF3}" type="parTrans" cxnId="{5AF23DB5-DFE1-4B3B-A28C-2885F63CD454}">
      <dgm:prSet/>
      <dgm:spPr/>
      <dgm:t>
        <a:bodyPr/>
        <a:lstStyle/>
        <a:p>
          <a:pPr algn="l"/>
          <a:endParaRPr lang="en-GB"/>
        </a:p>
      </dgm:t>
    </dgm:pt>
    <dgm:pt modelId="{4D7648C9-D4E7-47E2-B763-BD9FBE20CAEB}" type="sibTrans" cxnId="{5AF23DB5-DFE1-4B3B-A28C-2885F63CD454}">
      <dgm:prSet/>
      <dgm:spPr/>
      <dgm:t>
        <a:bodyPr/>
        <a:lstStyle/>
        <a:p>
          <a:pPr algn="l"/>
          <a:endParaRPr lang="en-GB"/>
        </a:p>
      </dgm:t>
    </dgm:pt>
    <dgm:pt modelId="{7EA500B8-7C9F-472A-8D1F-3C82D7B10003}">
      <dgm:prSet/>
      <dgm:spPr/>
      <dgm:t>
        <a:bodyPr/>
        <a:lstStyle/>
        <a:p>
          <a:pPr algn="l" rtl="0">
            <a:lnSpc>
              <a:spcPct val="100000"/>
            </a:lnSpc>
            <a:spcAft>
              <a:spcPts val="600"/>
            </a:spcAft>
          </a:pPr>
          <a:r>
            <a:rPr lang="en-US"/>
            <a:t>Easily search and find professional standards </a:t>
          </a:r>
          <a:r>
            <a:rPr lang="en-US">
              <a:latin typeface="Arial" panose="020B0604020202020204"/>
            </a:rPr>
            <a:t>and </a:t>
          </a:r>
          <a:r>
            <a:rPr lang="en-US"/>
            <a:t>practice </a:t>
          </a:r>
          <a:r>
            <a:rPr lang="en-US">
              <a:latin typeface="Arial" panose="020B0604020202020204"/>
            </a:rPr>
            <a:t>resources</a:t>
          </a:r>
        </a:p>
      </dgm:t>
    </dgm:pt>
    <dgm:pt modelId="{0A7FD750-BB38-47C7-8363-798E63BB2BE7}" type="parTrans" cxnId="{022B1089-1FB5-4C0F-B837-87CF2CE13F98}">
      <dgm:prSet/>
      <dgm:spPr/>
      <dgm:t>
        <a:bodyPr/>
        <a:lstStyle/>
        <a:p>
          <a:pPr algn="l"/>
          <a:endParaRPr lang="en-GB"/>
        </a:p>
      </dgm:t>
    </dgm:pt>
    <dgm:pt modelId="{64EE38F1-E8EF-4CC7-A5DA-437367E9522B}" type="sibTrans" cxnId="{022B1089-1FB5-4C0F-B837-87CF2CE13F98}">
      <dgm:prSet/>
      <dgm:spPr/>
      <dgm:t>
        <a:bodyPr/>
        <a:lstStyle/>
        <a:p>
          <a:pPr algn="l"/>
          <a:endParaRPr lang="en-GB"/>
        </a:p>
      </dgm:t>
    </dgm:pt>
    <dgm:pt modelId="{D3314D35-8BA5-4BC8-9DB1-AD8FB75BB100}">
      <dgm:prSet/>
      <dgm:spPr/>
      <dgm:t>
        <a:bodyPr/>
        <a:lstStyle/>
        <a:p>
          <a:pPr algn="l" rtl="0">
            <a:lnSpc>
              <a:spcPct val="100000"/>
            </a:lnSpc>
            <a:spcAft>
              <a:spcPts val="600"/>
            </a:spcAft>
          </a:pPr>
          <a:r>
            <a:rPr lang="en-US"/>
            <a:t>Browse </a:t>
          </a:r>
          <a:r>
            <a:rPr lang="en-US">
              <a:latin typeface="Arial" panose="020B0604020202020204"/>
            </a:rPr>
            <a:t>our Digital</a:t>
          </a:r>
          <a:r>
            <a:rPr lang="en-US"/>
            <a:t> Library </a:t>
          </a:r>
        </a:p>
      </dgm:t>
    </dgm:pt>
    <dgm:pt modelId="{15D415B7-0C1B-4027-B3AF-03B83595D661}" type="parTrans" cxnId="{F215FFFB-9916-4942-9504-123D769A4576}">
      <dgm:prSet/>
      <dgm:spPr/>
      <dgm:t>
        <a:bodyPr/>
        <a:lstStyle/>
        <a:p>
          <a:pPr algn="l"/>
          <a:endParaRPr lang="en-GB"/>
        </a:p>
      </dgm:t>
    </dgm:pt>
    <dgm:pt modelId="{95CD597B-ABAB-4E69-A276-C544139AAEE9}" type="sibTrans" cxnId="{F215FFFB-9916-4942-9504-123D769A4576}">
      <dgm:prSet/>
      <dgm:spPr/>
      <dgm:t>
        <a:bodyPr/>
        <a:lstStyle/>
        <a:p>
          <a:pPr algn="l"/>
          <a:endParaRPr lang="en-GB"/>
        </a:p>
      </dgm:t>
    </dgm:pt>
    <dgm:pt modelId="{08D44F33-95FA-43F3-913D-A7B0CE190492}">
      <dgm:prSet/>
      <dgm:spPr/>
      <dgm:t>
        <a:bodyPr/>
        <a:lstStyle/>
        <a:p>
          <a:pPr algn="l">
            <a:lnSpc>
              <a:spcPct val="100000"/>
            </a:lnSpc>
            <a:spcAft>
              <a:spcPts val="600"/>
            </a:spcAft>
          </a:pPr>
          <a:r>
            <a:rPr lang="en-US"/>
            <a:t>Access BJOT</a:t>
          </a:r>
        </a:p>
      </dgm:t>
    </dgm:pt>
    <dgm:pt modelId="{6CAD327F-67AA-49BB-963C-06D2EC772B91}" type="parTrans" cxnId="{AFFF5975-443F-468B-A22F-BD158B69618D}">
      <dgm:prSet/>
      <dgm:spPr/>
      <dgm:t>
        <a:bodyPr/>
        <a:lstStyle/>
        <a:p>
          <a:pPr algn="l"/>
          <a:endParaRPr lang="en-GB"/>
        </a:p>
      </dgm:t>
    </dgm:pt>
    <dgm:pt modelId="{A23A2E8F-CF01-4976-8F02-37ADD3169129}" type="sibTrans" cxnId="{AFFF5975-443F-468B-A22F-BD158B69618D}">
      <dgm:prSet/>
      <dgm:spPr/>
      <dgm:t>
        <a:bodyPr/>
        <a:lstStyle/>
        <a:p>
          <a:pPr algn="l"/>
          <a:endParaRPr lang="en-GB"/>
        </a:p>
      </dgm:t>
    </dgm:pt>
    <dgm:pt modelId="{A9E793C6-6842-41E1-B9A4-3CC66E601793}">
      <dgm:prSet phldrT="[Text]"/>
      <dgm:spPr/>
      <dgm:t>
        <a:bodyPr/>
        <a:lstStyle/>
        <a:p>
          <a:pPr algn="l"/>
          <a:r>
            <a:rPr lang="en-US" b="1">
              <a:solidFill>
                <a:schemeClr val="tx1"/>
              </a:solidFill>
            </a:rPr>
            <a:t>More user-friendly</a:t>
          </a:r>
        </a:p>
      </dgm:t>
    </dgm:pt>
    <dgm:pt modelId="{7164E762-1FBE-4674-AD2E-607E5BB9026E}" type="parTrans" cxnId="{34E9BB23-3C57-459B-BC46-9ADA061FD471}">
      <dgm:prSet/>
      <dgm:spPr/>
    </dgm:pt>
    <dgm:pt modelId="{2A020687-AF77-40D0-9526-2E3C148A8E78}" type="sibTrans" cxnId="{34E9BB23-3C57-459B-BC46-9ADA061FD471}">
      <dgm:prSet/>
      <dgm:spPr/>
    </dgm:pt>
    <dgm:pt modelId="{CBAA851C-7CB8-4F65-9C63-9DFE3EEF173B}">
      <dgm:prSet/>
      <dgm:spPr/>
      <dgm:t>
        <a:bodyPr/>
        <a:lstStyle/>
        <a:p>
          <a:pPr algn="l">
            <a:lnSpc>
              <a:spcPct val="100000"/>
            </a:lnSpc>
            <a:spcAft>
              <a:spcPts val="600"/>
            </a:spcAft>
          </a:pPr>
          <a:r>
            <a:rPr lang="en-US"/>
            <a:t>Upgraded search function</a:t>
          </a:r>
        </a:p>
      </dgm:t>
    </dgm:pt>
    <dgm:pt modelId="{55B70193-603D-4B33-9045-E10A16AFD4D9}" type="parTrans" cxnId="{EBF87FFC-7069-4ABB-A473-4E6AB7C354D1}">
      <dgm:prSet/>
      <dgm:spPr/>
    </dgm:pt>
    <dgm:pt modelId="{8AF55AD7-DD35-4B79-A7F0-EDCA12407AFC}" type="sibTrans" cxnId="{EBF87FFC-7069-4ABB-A473-4E6AB7C354D1}">
      <dgm:prSet/>
      <dgm:spPr/>
    </dgm:pt>
    <dgm:pt modelId="{ADA2D400-70A0-4916-AB80-665D5894FCE1}">
      <dgm:prSet/>
      <dgm:spPr/>
      <dgm:t>
        <a:bodyPr/>
        <a:lstStyle/>
        <a:p>
          <a:pPr algn="l">
            <a:lnSpc>
              <a:spcPct val="100000"/>
            </a:lnSpc>
            <a:spcAft>
              <a:spcPts val="600"/>
            </a:spcAft>
          </a:pPr>
          <a:r>
            <a:rPr lang="en-US"/>
            <a:t>Fresh look and feel</a:t>
          </a:r>
        </a:p>
      </dgm:t>
    </dgm:pt>
    <dgm:pt modelId="{46A324F0-5C9E-488B-92F3-38C964596524}" type="parTrans" cxnId="{E730B5DA-A259-4381-96B6-7D30B6818BB6}">
      <dgm:prSet/>
      <dgm:spPr/>
    </dgm:pt>
    <dgm:pt modelId="{681DF0F0-1D2F-4944-80F7-B6C8AB0A8B02}" type="sibTrans" cxnId="{E730B5DA-A259-4381-96B6-7D30B6818BB6}">
      <dgm:prSet/>
      <dgm:spPr/>
    </dgm:pt>
    <dgm:pt modelId="{0946D890-70B8-4DC0-9A22-042BCD17714C}">
      <dgm:prSet/>
      <dgm:spPr/>
      <dgm:t>
        <a:bodyPr/>
        <a:lstStyle/>
        <a:p>
          <a:pPr algn="l">
            <a:lnSpc>
              <a:spcPct val="100000"/>
            </a:lnSpc>
            <a:spcAft>
              <a:spcPts val="600"/>
            </a:spcAft>
          </a:pPr>
          <a:r>
            <a:rPr lang="en-US"/>
            <a:t>Optimised for desktop, tablet or mobile</a:t>
          </a:r>
        </a:p>
      </dgm:t>
    </dgm:pt>
    <dgm:pt modelId="{A9068ABA-A26A-40AE-B232-5A656FAAC55B}" type="parTrans" cxnId="{1885EC1B-1044-4793-9E0B-031540BC01B4}">
      <dgm:prSet/>
      <dgm:spPr/>
    </dgm:pt>
    <dgm:pt modelId="{4EC2E86D-21B7-4129-A060-5B93FE8F95C9}" type="sibTrans" cxnId="{1885EC1B-1044-4793-9E0B-031540BC01B4}">
      <dgm:prSet/>
      <dgm:spPr/>
    </dgm:pt>
    <dgm:pt modelId="{F141521E-BBEA-4BA0-8D9A-974929D551DA}">
      <dgm:prSet phldrT="[Text]"/>
      <dgm:spPr/>
      <dgm:t>
        <a:bodyPr/>
        <a:lstStyle/>
        <a:p>
          <a:pPr algn="l">
            <a:lnSpc>
              <a:spcPct val="100000"/>
            </a:lnSpc>
            <a:spcAft>
              <a:spcPts val="600"/>
            </a:spcAft>
          </a:pPr>
          <a:r>
            <a:rPr lang="en-US"/>
            <a:t>Compatible with assistive technology</a:t>
          </a:r>
          <a:endParaRPr lang="en-GB"/>
        </a:p>
      </dgm:t>
    </dgm:pt>
    <dgm:pt modelId="{9D2B551C-B98A-48F2-AB43-542861BEDA2E}" type="parTrans" cxnId="{AB08C155-C1D5-4E69-B6F0-C712CC1FDC0A}">
      <dgm:prSet/>
      <dgm:spPr/>
    </dgm:pt>
    <dgm:pt modelId="{3842F3AB-87A0-459B-BC5D-F40F2C411C1E}" type="sibTrans" cxnId="{AB08C155-C1D5-4E69-B6F0-C712CC1FDC0A}">
      <dgm:prSet/>
      <dgm:spPr/>
    </dgm:pt>
    <dgm:pt modelId="{4D642F96-AC86-44E0-9DC4-C2BD91D7EE91}">
      <dgm:prSet phldr="0"/>
      <dgm:spPr/>
      <dgm:t>
        <a:bodyPr/>
        <a:lstStyle/>
        <a:p>
          <a:r>
            <a:rPr lang="en-US">
              <a:latin typeface="Arial" panose="020B0604020202020204"/>
            </a:rPr>
            <a:t>Explore</a:t>
          </a:r>
          <a:r>
            <a:rPr lang="en-US"/>
            <a:t> OT topics</a:t>
          </a:r>
          <a:endParaRPr lang="en-GB"/>
        </a:p>
      </dgm:t>
    </dgm:pt>
    <dgm:pt modelId="{2F969DA2-8F4D-49FA-A9FE-8C64FC015500}" type="parTrans" cxnId="{BAC965E7-7CDD-4C6F-ACCE-F8D6BD4AF843}">
      <dgm:prSet/>
      <dgm:spPr/>
    </dgm:pt>
    <dgm:pt modelId="{26AF201E-CA8C-44B5-858A-7CB52FE7CD13}" type="sibTrans" cxnId="{BAC965E7-7CDD-4C6F-ACCE-F8D6BD4AF843}">
      <dgm:prSet/>
      <dgm:spPr/>
    </dgm:pt>
    <dgm:pt modelId="{ECEC7B85-E387-4163-9816-2ED22B785B96}" type="pres">
      <dgm:prSet presAssocID="{920FA248-017C-47DC-BC20-CF5838EF1F25}" presName="Name0" presStyleCnt="0">
        <dgm:presLayoutVars>
          <dgm:dir/>
          <dgm:animLvl val="lvl"/>
          <dgm:resizeHandles val="exact"/>
        </dgm:presLayoutVars>
      </dgm:prSet>
      <dgm:spPr/>
    </dgm:pt>
    <dgm:pt modelId="{185708D7-C70C-4155-B0C3-E65F1EB866E5}" type="pres">
      <dgm:prSet presAssocID="{E94A549B-3832-436F-B253-55C70D436A78}" presName="composite" presStyleCnt="0"/>
      <dgm:spPr/>
    </dgm:pt>
    <dgm:pt modelId="{E81B727D-A46A-4034-AB4E-A1A02E294A27}" type="pres">
      <dgm:prSet presAssocID="{E94A549B-3832-436F-B253-55C70D436A78}" presName="parTx" presStyleLbl="alignNode1" presStyleIdx="0" presStyleCnt="5">
        <dgm:presLayoutVars>
          <dgm:chMax val="0"/>
          <dgm:chPref val="0"/>
          <dgm:bulletEnabled val="1"/>
        </dgm:presLayoutVars>
      </dgm:prSet>
      <dgm:spPr/>
    </dgm:pt>
    <dgm:pt modelId="{D17C9CE6-01EB-45A3-B3C7-086E6B15C1EA}" type="pres">
      <dgm:prSet presAssocID="{E94A549B-3832-436F-B253-55C70D436A78}" presName="desTx" presStyleLbl="alignAccFollowNode1" presStyleIdx="0" presStyleCnt="5">
        <dgm:presLayoutVars>
          <dgm:bulletEnabled val="1"/>
        </dgm:presLayoutVars>
      </dgm:prSet>
      <dgm:spPr/>
    </dgm:pt>
    <dgm:pt modelId="{C4493E8C-DAD3-479C-B8F6-F1357ECB55E2}" type="pres">
      <dgm:prSet presAssocID="{D80EEEC8-9E13-4BB4-A834-C4D92118A7C1}" presName="space" presStyleCnt="0"/>
      <dgm:spPr/>
    </dgm:pt>
    <dgm:pt modelId="{F37BC64E-EE3E-4491-8A09-F89F81A2E2C0}" type="pres">
      <dgm:prSet presAssocID="{A9E793C6-6842-41E1-B9A4-3CC66E601793}" presName="composite" presStyleCnt="0"/>
      <dgm:spPr/>
    </dgm:pt>
    <dgm:pt modelId="{20A38322-7F32-410C-827F-EE3DF464B03A}" type="pres">
      <dgm:prSet presAssocID="{A9E793C6-6842-41E1-B9A4-3CC66E601793}" presName="parTx" presStyleLbl="alignNode1" presStyleIdx="1" presStyleCnt="5">
        <dgm:presLayoutVars>
          <dgm:chMax val="0"/>
          <dgm:chPref val="0"/>
          <dgm:bulletEnabled val="1"/>
        </dgm:presLayoutVars>
      </dgm:prSet>
      <dgm:spPr/>
    </dgm:pt>
    <dgm:pt modelId="{0DB09DA8-F419-46EA-A71F-F86B1D862D9A}" type="pres">
      <dgm:prSet presAssocID="{A9E793C6-6842-41E1-B9A4-3CC66E601793}" presName="desTx" presStyleLbl="alignAccFollowNode1" presStyleIdx="1" presStyleCnt="5">
        <dgm:presLayoutVars>
          <dgm:bulletEnabled val="1"/>
        </dgm:presLayoutVars>
      </dgm:prSet>
      <dgm:spPr/>
    </dgm:pt>
    <dgm:pt modelId="{34CCA1FB-392A-456F-9E2E-14352BEFD63E}" type="pres">
      <dgm:prSet presAssocID="{2A020687-AF77-40D0-9526-2E3C148A8E78}" presName="space" presStyleCnt="0"/>
      <dgm:spPr/>
    </dgm:pt>
    <dgm:pt modelId="{41C9347D-CDEB-49F1-9523-AECEC1796F03}" type="pres">
      <dgm:prSet presAssocID="{0156276B-0A89-4B58-9293-A2220B674395}" presName="composite" presStyleCnt="0"/>
      <dgm:spPr/>
    </dgm:pt>
    <dgm:pt modelId="{098CA8C4-8308-4D80-A5AF-F9C65D8FD77A}" type="pres">
      <dgm:prSet presAssocID="{0156276B-0A89-4B58-9293-A2220B674395}" presName="parTx" presStyleLbl="alignNode1" presStyleIdx="2" presStyleCnt="5">
        <dgm:presLayoutVars>
          <dgm:chMax val="0"/>
          <dgm:chPref val="0"/>
          <dgm:bulletEnabled val="1"/>
        </dgm:presLayoutVars>
      </dgm:prSet>
      <dgm:spPr/>
    </dgm:pt>
    <dgm:pt modelId="{CF46BECA-87AA-4DB6-B3AB-6AAADFA80E1B}" type="pres">
      <dgm:prSet presAssocID="{0156276B-0A89-4B58-9293-A2220B674395}" presName="desTx" presStyleLbl="alignAccFollowNode1" presStyleIdx="2" presStyleCnt="5">
        <dgm:presLayoutVars>
          <dgm:bulletEnabled val="1"/>
        </dgm:presLayoutVars>
      </dgm:prSet>
      <dgm:spPr/>
    </dgm:pt>
    <dgm:pt modelId="{2E9CD56B-34A2-4742-BB21-01450D5F21F2}" type="pres">
      <dgm:prSet presAssocID="{92E61E7A-E962-494D-8231-A312CE400B2E}" presName="space" presStyleCnt="0"/>
      <dgm:spPr/>
    </dgm:pt>
    <dgm:pt modelId="{3FFC8B07-6102-48C2-9E8E-7FEDE0F31027}" type="pres">
      <dgm:prSet presAssocID="{98720127-8BFE-4C77-BC2D-C6F6FCD809AF}" presName="composite" presStyleCnt="0"/>
      <dgm:spPr/>
    </dgm:pt>
    <dgm:pt modelId="{8598963D-1A0B-4502-AD1A-089CD89CF259}" type="pres">
      <dgm:prSet presAssocID="{98720127-8BFE-4C77-BC2D-C6F6FCD809AF}" presName="parTx" presStyleLbl="alignNode1" presStyleIdx="3" presStyleCnt="5">
        <dgm:presLayoutVars>
          <dgm:chMax val="0"/>
          <dgm:chPref val="0"/>
          <dgm:bulletEnabled val="1"/>
        </dgm:presLayoutVars>
      </dgm:prSet>
      <dgm:spPr/>
    </dgm:pt>
    <dgm:pt modelId="{1A0E0805-5DE1-4351-8153-0255916F2807}" type="pres">
      <dgm:prSet presAssocID="{98720127-8BFE-4C77-BC2D-C6F6FCD809AF}" presName="desTx" presStyleLbl="alignAccFollowNode1" presStyleIdx="3" presStyleCnt="5">
        <dgm:presLayoutVars>
          <dgm:bulletEnabled val="1"/>
        </dgm:presLayoutVars>
      </dgm:prSet>
      <dgm:spPr/>
    </dgm:pt>
    <dgm:pt modelId="{B2013BFA-F991-46B2-8C93-141E84EA97FD}" type="pres">
      <dgm:prSet presAssocID="{56548D04-8301-4C69-BC04-7E5FCF09371B}" presName="space" presStyleCnt="0"/>
      <dgm:spPr/>
    </dgm:pt>
    <dgm:pt modelId="{E24A882A-4A47-4946-A282-F3ACF5A10107}" type="pres">
      <dgm:prSet presAssocID="{20D9CB35-C6F7-4EAA-ABA6-CC0269CDA159}" presName="composite" presStyleCnt="0"/>
      <dgm:spPr/>
    </dgm:pt>
    <dgm:pt modelId="{0B23A7BE-A7BB-492C-96D2-1225FB020EE6}" type="pres">
      <dgm:prSet presAssocID="{20D9CB35-C6F7-4EAA-ABA6-CC0269CDA159}" presName="parTx" presStyleLbl="alignNode1" presStyleIdx="4" presStyleCnt="5">
        <dgm:presLayoutVars>
          <dgm:chMax val="0"/>
          <dgm:chPref val="0"/>
          <dgm:bulletEnabled val="1"/>
        </dgm:presLayoutVars>
      </dgm:prSet>
      <dgm:spPr/>
    </dgm:pt>
    <dgm:pt modelId="{6ADCE9F6-EB10-4186-A95E-FF59AA60BACA}" type="pres">
      <dgm:prSet presAssocID="{20D9CB35-C6F7-4EAA-ABA6-CC0269CDA159}" presName="desTx" presStyleLbl="alignAccFollowNode1" presStyleIdx="4" presStyleCnt="5">
        <dgm:presLayoutVars>
          <dgm:bulletEnabled val="1"/>
        </dgm:presLayoutVars>
      </dgm:prSet>
      <dgm:spPr/>
    </dgm:pt>
  </dgm:ptLst>
  <dgm:cxnLst>
    <dgm:cxn modelId="{BF4C9F03-8B06-4AB8-8E0F-12502FC05038}" type="presOf" srcId="{0156276B-0A89-4B58-9293-A2220B674395}" destId="{098CA8C4-8308-4D80-A5AF-F9C65D8FD77A}" srcOrd="0" destOrd="0" presId="urn:microsoft.com/office/officeart/2005/8/layout/hList1"/>
    <dgm:cxn modelId="{0BDA3B06-D77E-4EC2-A591-B1F1EB542B51}" type="presOf" srcId="{A9E793C6-6842-41E1-B9A4-3CC66E601793}" destId="{20A38322-7F32-410C-827F-EE3DF464B03A}" srcOrd="0" destOrd="0" presId="urn:microsoft.com/office/officeart/2005/8/layout/hList1"/>
    <dgm:cxn modelId="{30DD210E-EE15-4F12-BD63-023829C496CB}" type="presOf" srcId="{05C1F32F-DB92-4D5F-A02A-134BBDBBFB7B}" destId="{D17C9CE6-01EB-45A3-B3C7-086E6B15C1EA}" srcOrd="0" destOrd="3" presId="urn:microsoft.com/office/officeart/2005/8/layout/hList1"/>
    <dgm:cxn modelId="{7B008B1B-8B36-40AB-994B-6FF87547AAFE}" srcId="{98720127-8BFE-4C77-BC2D-C6F6FCD809AF}" destId="{D9C0508E-7A07-44E0-9F88-5F1C8C2CB291}" srcOrd="0" destOrd="0" parTransId="{A157C108-55BF-4365-828A-4C315E9ED83E}" sibTransId="{D2FEF2A8-646D-4549-B65A-800706DF436E}"/>
    <dgm:cxn modelId="{FAF8911B-7498-4A8C-B3AD-6E95AF64E8E9}" type="presOf" srcId="{920FA248-017C-47DC-BC20-CF5838EF1F25}" destId="{ECEC7B85-E387-4163-9816-2ED22B785B96}" srcOrd="0" destOrd="0" presId="urn:microsoft.com/office/officeart/2005/8/layout/hList1"/>
    <dgm:cxn modelId="{1885EC1B-1044-4793-9E0B-031540BC01B4}" srcId="{A9E793C6-6842-41E1-B9A4-3CC66E601793}" destId="{0946D890-70B8-4DC0-9A22-042BCD17714C}" srcOrd="3" destOrd="0" parTransId="{A9068ABA-A26A-40AE-B232-5A656FAAC55B}" sibTransId="{4EC2E86D-21B7-4129-A060-5B93FE8F95C9}"/>
    <dgm:cxn modelId="{34E9BB23-3C57-459B-BC46-9ADA061FD471}" srcId="{920FA248-017C-47DC-BC20-CF5838EF1F25}" destId="{A9E793C6-6842-41E1-B9A4-3CC66E601793}" srcOrd="1" destOrd="0" parTransId="{7164E762-1FBE-4674-AD2E-607E5BB9026E}" sibTransId="{2A020687-AF77-40D0-9526-2E3C148A8E78}"/>
    <dgm:cxn modelId="{A38E2024-086D-41C1-A1FE-5D05E1DD15B2}" type="presOf" srcId="{2261A2D9-95C0-4DE0-A87A-2951A3424157}" destId="{0DB09DA8-F419-46EA-A71F-F86B1D862D9A}" srcOrd="0" destOrd="0" presId="urn:microsoft.com/office/officeart/2005/8/layout/hList1"/>
    <dgm:cxn modelId="{5F8C4939-EA7C-4971-BA6B-B2BC438D7091}" type="presOf" srcId="{98720127-8BFE-4C77-BC2D-C6F6FCD809AF}" destId="{8598963D-1A0B-4502-AD1A-089CD89CF259}" srcOrd="0" destOrd="0" presId="urn:microsoft.com/office/officeart/2005/8/layout/hList1"/>
    <dgm:cxn modelId="{99A64B3F-FC60-482A-B2B7-D89D55E238A3}" type="presOf" srcId="{D3314D35-8BA5-4BC8-9DB1-AD8FB75BB100}" destId="{CF46BECA-87AA-4DB6-B3AB-6AAADFA80E1B}" srcOrd="0" destOrd="2" presId="urn:microsoft.com/office/officeart/2005/8/layout/hList1"/>
    <dgm:cxn modelId="{A8D0BA46-D69D-43F0-BB9F-0DBB6D0F2ADC}" type="presOf" srcId="{F141521E-BBEA-4BA0-8D9A-974929D551DA}" destId="{D17C9CE6-01EB-45A3-B3C7-086E6B15C1EA}" srcOrd="0" destOrd="1" presId="urn:microsoft.com/office/officeart/2005/8/layout/hList1"/>
    <dgm:cxn modelId="{726DBF48-B450-46CF-AD37-72D166630C02}" type="presOf" srcId="{08D44F33-95FA-43F3-913D-A7B0CE190492}" destId="{CF46BECA-87AA-4DB6-B3AB-6AAADFA80E1B}" srcOrd="0" destOrd="3" presId="urn:microsoft.com/office/officeart/2005/8/layout/hList1"/>
    <dgm:cxn modelId="{C5BF8369-CC5A-4270-BD86-C17764D81E56}" srcId="{920FA248-017C-47DC-BC20-CF5838EF1F25}" destId="{0156276B-0A89-4B58-9293-A2220B674395}" srcOrd="2" destOrd="0" parTransId="{7AB5EE90-E09A-4BF0-99B7-0A8F867831A5}" sibTransId="{92E61E7A-E962-494D-8231-A312CE400B2E}"/>
    <dgm:cxn modelId="{C16DEC74-0DD6-4C2A-8825-2AC823377C16}" type="presOf" srcId="{E94A549B-3832-436F-B253-55C70D436A78}" destId="{E81B727D-A46A-4034-AB4E-A1A02E294A27}" srcOrd="0" destOrd="0" presId="urn:microsoft.com/office/officeart/2005/8/layout/hList1"/>
    <dgm:cxn modelId="{AFFF5975-443F-468B-A22F-BD158B69618D}" srcId="{0156276B-0A89-4B58-9293-A2220B674395}" destId="{08D44F33-95FA-43F3-913D-A7B0CE190492}" srcOrd="3" destOrd="0" parTransId="{6CAD327F-67AA-49BB-963C-06D2EC772B91}" sibTransId="{A23A2E8F-CF01-4976-8F02-37ADD3169129}"/>
    <dgm:cxn modelId="{AB08C155-C1D5-4E69-B6F0-C712CC1FDC0A}" srcId="{E94A549B-3832-436F-B253-55C70D436A78}" destId="{F141521E-BBEA-4BA0-8D9A-974929D551DA}" srcOrd="1" destOrd="0" parTransId="{9D2B551C-B98A-48F2-AB43-542861BEDA2E}" sibTransId="{3842F3AB-87A0-459B-BC5D-F40F2C411C1E}"/>
    <dgm:cxn modelId="{23687357-FDCA-4A21-B00E-EB17E7841717}" type="presOf" srcId="{ADA2D400-70A0-4916-AB80-665D5894FCE1}" destId="{0DB09DA8-F419-46EA-A71F-F86B1D862D9A}" srcOrd="0" destOrd="2" presId="urn:microsoft.com/office/officeart/2005/8/layout/hList1"/>
    <dgm:cxn modelId="{AB272879-11F8-497F-9E21-361EF63FF6BA}" type="presOf" srcId="{5824882E-32C0-4254-BDF5-21F5DC734E81}" destId="{1A0E0805-5DE1-4351-8153-0255916F2807}" srcOrd="0" destOrd="1" presId="urn:microsoft.com/office/officeart/2005/8/layout/hList1"/>
    <dgm:cxn modelId="{0961487D-1D48-4D6D-BD60-1BF566E6DE15}" srcId="{E94A549B-3832-436F-B253-55C70D436A78}" destId="{05C1F32F-DB92-4D5F-A02A-134BBDBBFB7B}" srcOrd="3" destOrd="0" parTransId="{CA5BD070-7819-4EE5-B754-ECBFCA3128C4}" sibTransId="{31D5B1AD-1137-458E-8C69-AD5786D4181D}"/>
    <dgm:cxn modelId="{84FEEB80-F410-43B3-84F2-888B4051E17D}" type="presOf" srcId="{DE3B358F-DD64-4246-8CD8-FD9CEB4D7FAA}" destId="{D17C9CE6-01EB-45A3-B3C7-086E6B15C1EA}" srcOrd="0" destOrd="2" presId="urn:microsoft.com/office/officeart/2005/8/layout/hList1"/>
    <dgm:cxn modelId="{BE004681-DAFB-48C7-8DE2-AEAEF763F26E}" srcId="{E94A549B-3832-436F-B253-55C70D436A78}" destId="{EF282325-F40E-4F92-B70C-44ECA18A83AE}" srcOrd="0" destOrd="0" parTransId="{AEF1CE32-80A4-42A1-B2C0-466041AAE274}" sibTransId="{C8D2CF73-66C2-4F46-B2AB-41207832E556}"/>
    <dgm:cxn modelId="{BF480987-C67D-404B-9BAD-90613E994511}" type="presOf" srcId="{20D9CB35-C6F7-4EAA-ABA6-CC0269CDA159}" destId="{0B23A7BE-A7BB-492C-96D2-1225FB020EE6}" srcOrd="0" destOrd="0" presId="urn:microsoft.com/office/officeart/2005/8/layout/hList1"/>
    <dgm:cxn modelId="{022B1089-1FB5-4C0F-B837-87CF2CE13F98}" srcId="{0156276B-0A89-4B58-9293-A2220B674395}" destId="{7EA500B8-7C9F-472A-8D1F-3C82D7B10003}" srcOrd="0" destOrd="0" parTransId="{0A7FD750-BB38-47C7-8363-798E63BB2BE7}" sibTransId="{64EE38F1-E8EF-4CC7-A5DA-437367E9522B}"/>
    <dgm:cxn modelId="{B8D1AB9D-59D3-44BB-9A68-954F3241B183}" srcId="{920FA248-017C-47DC-BC20-CF5838EF1F25}" destId="{20D9CB35-C6F7-4EAA-ABA6-CC0269CDA159}" srcOrd="4" destOrd="0" parTransId="{45D085CD-8B8D-4406-BFD1-15EF84C9FF7F}" sibTransId="{ED8E7FFF-9CD3-440D-9B14-AAAF46EDC284}"/>
    <dgm:cxn modelId="{873211A4-6F89-4953-AF1E-63B9BD0F8515}" srcId="{98720127-8BFE-4C77-BC2D-C6F6FCD809AF}" destId="{5824882E-32C0-4254-BDF5-21F5DC734E81}" srcOrd="1" destOrd="0" parTransId="{92BA5915-EA77-46CB-A6A1-193C342D42DA}" sibTransId="{B3F65243-3D5F-495E-9460-8BBA1D8E3B31}"/>
    <dgm:cxn modelId="{F0E381B1-9B22-44B2-8E31-646A2C8E123A}" type="presOf" srcId="{D9C0508E-7A07-44E0-9F88-5F1C8C2CB291}" destId="{1A0E0805-5DE1-4351-8153-0255916F2807}" srcOrd="0" destOrd="0" presId="urn:microsoft.com/office/officeart/2005/8/layout/hList1"/>
    <dgm:cxn modelId="{F48A7BB2-58D3-46BB-B309-14D5662B6C9B}" type="presOf" srcId="{4D642F96-AC86-44E0-9DC4-C2BD91D7EE91}" destId="{CF46BECA-87AA-4DB6-B3AB-6AAADFA80E1B}" srcOrd="0" destOrd="1" presId="urn:microsoft.com/office/officeart/2005/8/layout/hList1"/>
    <dgm:cxn modelId="{5AF23DB5-DFE1-4B3B-A28C-2885F63CD454}" srcId="{20D9CB35-C6F7-4EAA-ABA6-CC0269CDA159}" destId="{8B07C3A7-9009-4D09-A52E-D0B34767B693}" srcOrd="1" destOrd="0" parTransId="{56646141-57C9-4FD0-8496-0777746D8FF3}" sibTransId="{4D7648C9-D4E7-47E2-B763-BD9FBE20CAEB}"/>
    <dgm:cxn modelId="{5B1D0EB7-7666-4152-A55E-6C8352001D53}" type="presOf" srcId="{0946D890-70B8-4DC0-9A22-042BCD17714C}" destId="{0DB09DA8-F419-46EA-A71F-F86B1D862D9A}" srcOrd="0" destOrd="3" presId="urn:microsoft.com/office/officeart/2005/8/layout/hList1"/>
    <dgm:cxn modelId="{115AD4B7-5602-40FD-AD03-19359BC33C1D}" srcId="{920FA248-017C-47DC-BC20-CF5838EF1F25}" destId="{E94A549B-3832-436F-B253-55C70D436A78}" srcOrd="0" destOrd="0" parTransId="{7A1E9C4B-E01C-4F8D-9C6D-505573244EA0}" sibTransId="{D80EEEC8-9E13-4BB4-A834-C4D92118A7C1}"/>
    <dgm:cxn modelId="{E15919C1-BCB5-43FF-A6E3-D78430445500}" srcId="{E94A549B-3832-436F-B253-55C70D436A78}" destId="{DE3B358F-DD64-4246-8CD8-FD9CEB4D7FAA}" srcOrd="2" destOrd="0" parTransId="{D9FEA8D0-7CDB-414F-96F6-04CADB96C7FF}" sibTransId="{DB87E4B2-0FBD-494F-B313-A6B84648099E}"/>
    <dgm:cxn modelId="{9B947ECB-4CDC-48F5-BC49-C54743274671}" type="presOf" srcId="{4CAAB0F7-9BD1-4B2B-A54C-B7ECD66A2B11}" destId="{6ADCE9F6-EB10-4186-A95E-FF59AA60BACA}" srcOrd="0" destOrd="0" presId="urn:microsoft.com/office/officeart/2005/8/layout/hList1"/>
    <dgm:cxn modelId="{1755B3CB-7E68-4FD7-B4AB-C9352852123C}" srcId="{920FA248-017C-47DC-BC20-CF5838EF1F25}" destId="{98720127-8BFE-4C77-BC2D-C6F6FCD809AF}" srcOrd="3" destOrd="0" parTransId="{F0DDA71E-50FD-4487-BEC0-4ABE67A96E48}" sibTransId="{56548D04-8301-4C69-BC04-7E5FCF09371B}"/>
    <dgm:cxn modelId="{BD4ED0D2-2808-408A-A73F-551AF0F474E6}" type="presOf" srcId="{8B07C3A7-9009-4D09-A52E-D0B34767B693}" destId="{6ADCE9F6-EB10-4186-A95E-FF59AA60BACA}" srcOrd="0" destOrd="1" presId="urn:microsoft.com/office/officeart/2005/8/layout/hList1"/>
    <dgm:cxn modelId="{E730B5DA-A259-4381-96B6-7D30B6818BB6}" srcId="{A9E793C6-6842-41E1-B9A4-3CC66E601793}" destId="{ADA2D400-70A0-4916-AB80-665D5894FCE1}" srcOrd="2" destOrd="0" parTransId="{46A324F0-5C9E-488B-92F3-38C964596524}" sibTransId="{681DF0F0-1D2F-4944-80F7-B6C8AB0A8B02}"/>
    <dgm:cxn modelId="{425D75E1-2D63-432A-A197-4133FC9DDC1B}" srcId="{A9E793C6-6842-41E1-B9A4-3CC66E601793}" destId="{2261A2D9-95C0-4DE0-A87A-2951A3424157}" srcOrd="0" destOrd="0" parTransId="{0E5815DA-6280-46C5-B0ED-531AE7F0642C}" sibTransId="{FD769BCA-D9FB-4934-B60B-1D9EFB17B807}"/>
    <dgm:cxn modelId="{1B36D7E6-05FB-4A3C-9D94-90C6AD4E8DC4}" type="presOf" srcId="{7EA500B8-7C9F-472A-8D1F-3C82D7B10003}" destId="{CF46BECA-87AA-4DB6-B3AB-6AAADFA80E1B}" srcOrd="0" destOrd="0" presId="urn:microsoft.com/office/officeart/2005/8/layout/hList1"/>
    <dgm:cxn modelId="{BAC965E7-7CDD-4C6F-ACCE-F8D6BD4AF843}" srcId="{0156276B-0A89-4B58-9293-A2220B674395}" destId="{4D642F96-AC86-44E0-9DC4-C2BD91D7EE91}" srcOrd="1" destOrd="0" parTransId="{2F969DA2-8F4D-49FA-A9FE-8C64FC015500}" sibTransId="{26AF201E-CA8C-44B5-858A-7CB52FE7CD13}"/>
    <dgm:cxn modelId="{CC610AEA-79F0-4E3B-AA6F-655402762146}" type="presOf" srcId="{EF282325-F40E-4F92-B70C-44ECA18A83AE}" destId="{D17C9CE6-01EB-45A3-B3C7-086E6B15C1EA}" srcOrd="0" destOrd="0" presId="urn:microsoft.com/office/officeart/2005/8/layout/hList1"/>
    <dgm:cxn modelId="{B0F0CAEF-3A73-49F0-BBDD-331F48523397}" srcId="{20D9CB35-C6F7-4EAA-ABA6-CC0269CDA159}" destId="{4CAAB0F7-9BD1-4B2B-A54C-B7ECD66A2B11}" srcOrd="0" destOrd="0" parTransId="{E0622B6C-B055-4A4D-A812-54A06B71873D}" sibTransId="{B58DEE77-6C17-4A05-93B8-2B2CC4372F88}"/>
    <dgm:cxn modelId="{49FF3FF7-388A-4EA6-A353-527A6F2A0F78}" type="presOf" srcId="{CBAA851C-7CB8-4F65-9C63-9DFE3EEF173B}" destId="{0DB09DA8-F419-46EA-A71F-F86B1D862D9A}" srcOrd="0" destOrd="1" presId="urn:microsoft.com/office/officeart/2005/8/layout/hList1"/>
    <dgm:cxn modelId="{F215FFFB-9916-4942-9504-123D769A4576}" srcId="{0156276B-0A89-4B58-9293-A2220B674395}" destId="{D3314D35-8BA5-4BC8-9DB1-AD8FB75BB100}" srcOrd="2" destOrd="0" parTransId="{15D415B7-0C1B-4027-B3AF-03B83595D661}" sibTransId="{95CD597B-ABAB-4E69-A276-C544139AAEE9}"/>
    <dgm:cxn modelId="{EBF87FFC-7069-4ABB-A473-4E6AB7C354D1}" srcId="{A9E793C6-6842-41E1-B9A4-3CC66E601793}" destId="{CBAA851C-7CB8-4F65-9C63-9DFE3EEF173B}" srcOrd="1" destOrd="0" parTransId="{55B70193-603D-4B33-9045-E10A16AFD4D9}" sibTransId="{8AF55AD7-DD35-4B79-A7F0-EDCA12407AFC}"/>
    <dgm:cxn modelId="{654A53B5-A975-4EEE-8543-88B4D3963D53}" type="presParOf" srcId="{ECEC7B85-E387-4163-9816-2ED22B785B96}" destId="{185708D7-C70C-4155-B0C3-E65F1EB866E5}" srcOrd="0" destOrd="0" presId="urn:microsoft.com/office/officeart/2005/8/layout/hList1"/>
    <dgm:cxn modelId="{79DF00CF-879E-40E1-8778-4C0FB5889C28}" type="presParOf" srcId="{185708D7-C70C-4155-B0C3-E65F1EB866E5}" destId="{E81B727D-A46A-4034-AB4E-A1A02E294A27}" srcOrd="0" destOrd="0" presId="urn:microsoft.com/office/officeart/2005/8/layout/hList1"/>
    <dgm:cxn modelId="{9CA80C4E-9D4C-478A-9CA7-5F0582EA216E}" type="presParOf" srcId="{185708D7-C70C-4155-B0C3-E65F1EB866E5}" destId="{D17C9CE6-01EB-45A3-B3C7-086E6B15C1EA}" srcOrd="1" destOrd="0" presId="urn:microsoft.com/office/officeart/2005/8/layout/hList1"/>
    <dgm:cxn modelId="{093680A6-D77C-4F88-B2E1-14BF024777B5}" type="presParOf" srcId="{ECEC7B85-E387-4163-9816-2ED22B785B96}" destId="{C4493E8C-DAD3-479C-B8F6-F1357ECB55E2}" srcOrd="1" destOrd="0" presId="urn:microsoft.com/office/officeart/2005/8/layout/hList1"/>
    <dgm:cxn modelId="{0DE526E1-2F43-4C29-B34B-9219F755053B}" type="presParOf" srcId="{ECEC7B85-E387-4163-9816-2ED22B785B96}" destId="{F37BC64E-EE3E-4491-8A09-F89F81A2E2C0}" srcOrd="2" destOrd="0" presId="urn:microsoft.com/office/officeart/2005/8/layout/hList1"/>
    <dgm:cxn modelId="{EEF0ED7D-E6B3-44BF-A901-817AE28FDEF1}" type="presParOf" srcId="{F37BC64E-EE3E-4491-8A09-F89F81A2E2C0}" destId="{20A38322-7F32-410C-827F-EE3DF464B03A}" srcOrd="0" destOrd="0" presId="urn:microsoft.com/office/officeart/2005/8/layout/hList1"/>
    <dgm:cxn modelId="{5C5BAA51-CD55-434B-87F2-A5B83F09C063}" type="presParOf" srcId="{F37BC64E-EE3E-4491-8A09-F89F81A2E2C0}" destId="{0DB09DA8-F419-46EA-A71F-F86B1D862D9A}" srcOrd="1" destOrd="0" presId="urn:microsoft.com/office/officeart/2005/8/layout/hList1"/>
    <dgm:cxn modelId="{2F0DED6E-8146-4F36-8B32-4B3630AC1F4D}" type="presParOf" srcId="{ECEC7B85-E387-4163-9816-2ED22B785B96}" destId="{34CCA1FB-392A-456F-9E2E-14352BEFD63E}" srcOrd="3" destOrd="0" presId="urn:microsoft.com/office/officeart/2005/8/layout/hList1"/>
    <dgm:cxn modelId="{6019496A-6B3F-4014-8CB5-ABCB04467CFA}" type="presParOf" srcId="{ECEC7B85-E387-4163-9816-2ED22B785B96}" destId="{41C9347D-CDEB-49F1-9523-AECEC1796F03}" srcOrd="4" destOrd="0" presId="urn:microsoft.com/office/officeart/2005/8/layout/hList1"/>
    <dgm:cxn modelId="{02AC1C89-526A-4073-B3A2-B867630C37B8}" type="presParOf" srcId="{41C9347D-CDEB-49F1-9523-AECEC1796F03}" destId="{098CA8C4-8308-4D80-A5AF-F9C65D8FD77A}" srcOrd="0" destOrd="0" presId="urn:microsoft.com/office/officeart/2005/8/layout/hList1"/>
    <dgm:cxn modelId="{415CE583-2B36-4C93-8B3D-E0C8CCF087FD}" type="presParOf" srcId="{41C9347D-CDEB-49F1-9523-AECEC1796F03}" destId="{CF46BECA-87AA-4DB6-B3AB-6AAADFA80E1B}" srcOrd="1" destOrd="0" presId="urn:microsoft.com/office/officeart/2005/8/layout/hList1"/>
    <dgm:cxn modelId="{3EC9BE44-B850-46CB-B67E-282C7E2D9AB0}" type="presParOf" srcId="{ECEC7B85-E387-4163-9816-2ED22B785B96}" destId="{2E9CD56B-34A2-4742-BB21-01450D5F21F2}" srcOrd="5" destOrd="0" presId="urn:microsoft.com/office/officeart/2005/8/layout/hList1"/>
    <dgm:cxn modelId="{42AE7317-D1CA-47D2-BB15-A2877FD51CE2}" type="presParOf" srcId="{ECEC7B85-E387-4163-9816-2ED22B785B96}" destId="{3FFC8B07-6102-48C2-9E8E-7FEDE0F31027}" srcOrd="6" destOrd="0" presId="urn:microsoft.com/office/officeart/2005/8/layout/hList1"/>
    <dgm:cxn modelId="{99117FE0-66F9-42E3-81A3-6F6C8ADD6C53}" type="presParOf" srcId="{3FFC8B07-6102-48C2-9E8E-7FEDE0F31027}" destId="{8598963D-1A0B-4502-AD1A-089CD89CF259}" srcOrd="0" destOrd="0" presId="urn:microsoft.com/office/officeart/2005/8/layout/hList1"/>
    <dgm:cxn modelId="{9369A3A8-D9EB-4D65-A7B2-2D8F542FF204}" type="presParOf" srcId="{3FFC8B07-6102-48C2-9E8E-7FEDE0F31027}" destId="{1A0E0805-5DE1-4351-8153-0255916F2807}" srcOrd="1" destOrd="0" presId="urn:microsoft.com/office/officeart/2005/8/layout/hList1"/>
    <dgm:cxn modelId="{CF39D71F-3475-43DD-B3A4-E298E49B645C}" type="presParOf" srcId="{ECEC7B85-E387-4163-9816-2ED22B785B96}" destId="{B2013BFA-F991-46B2-8C93-141E84EA97FD}" srcOrd="7" destOrd="0" presId="urn:microsoft.com/office/officeart/2005/8/layout/hList1"/>
    <dgm:cxn modelId="{10FE29C9-42FE-4930-A259-A2BFFCE52CEE}" type="presParOf" srcId="{ECEC7B85-E387-4163-9816-2ED22B785B96}" destId="{E24A882A-4A47-4946-A282-F3ACF5A10107}" srcOrd="8" destOrd="0" presId="urn:microsoft.com/office/officeart/2005/8/layout/hList1"/>
    <dgm:cxn modelId="{73962CC7-8C97-45F2-831F-7FE585DA019F}" type="presParOf" srcId="{E24A882A-4A47-4946-A282-F3ACF5A10107}" destId="{0B23A7BE-A7BB-492C-96D2-1225FB020EE6}" srcOrd="0" destOrd="0" presId="urn:microsoft.com/office/officeart/2005/8/layout/hList1"/>
    <dgm:cxn modelId="{33D46FA8-86D1-4C32-A20C-3EE42E9BF519}" type="presParOf" srcId="{E24A882A-4A47-4946-A282-F3ACF5A10107}" destId="{6ADCE9F6-EB10-4186-A95E-FF59AA60BAC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8F6446-2CBF-4B12-B561-32401F8E479F}"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28431121-D54C-42FC-BC4A-FAB10AA3AA36}">
      <dgm:prSet phldrT="[Text]" phldr="0" custT="1"/>
      <dgm:spPr/>
      <dgm:t>
        <a:bodyPr/>
        <a:lstStyle/>
        <a:p>
          <a:pPr rtl="0"/>
          <a:r>
            <a:rPr lang="en-US" sz="1600" b="1">
              <a:solidFill>
                <a:schemeClr val="tx1"/>
              </a:solidFill>
              <a:latin typeface="Arial" panose="020B0604020202020204"/>
            </a:rPr>
            <a:t>Previous communities </a:t>
          </a:r>
          <a:endParaRPr lang="en-US" sz="1600" b="1">
            <a:solidFill>
              <a:schemeClr val="tx1"/>
            </a:solidFill>
          </a:endParaRPr>
        </a:p>
      </dgm:t>
    </dgm:pt>
    <dgm:pt modelId="{DD25717F-E0D0-48E2-AD03-70EA0E3C3AC9}" type="parTrans" cxnId="{A33243B6-0A6F-4307-848E-88F3CE203F5E}">
      <dgm:prSet/>
      <dgm:spPr/>
      <dgm:t>
        <a:bodyPr/>
        <a:lstStyle/>
        <a:p>
          <a:endParaRPr lang="en-US"/>
        </a:p>
      </dgm:t>
    </dgm:pt>
    <dgm:pt modelId="{A2F4E4EC-11FC-4C2C-97CE-575B117FB059}" type="sibTrans" cxnId="{A33243B6-0A6F-4307-848E-88F3CE203F5E}">
      <dgm:prSet/>
      <dgm:spPr/>
      <dgm:t>
        <a:bodyPr/>
        <a:lstStyle/>
        <a:p>
          <a:endParaRPr lang="en-US"/>
        </a:p>
      </dgm:t>
    </dgm:pt>
    <dgm:pt modelId="{681BAEDF-3148-4C4D-AC48-6CE6A49A6A66}">
      <dgm:prSet phldrT="[Text]" custT="1"/>
      <dgm:spPr/>
      <dgm:t>
        <a:bodyPr/>
        <a:lstStyle/>
        <a:p>
          <a:pPr rtl="0">
            <a:lnSpc>
              <a:spcPct val="100000"/>
            </a:lnSpc>
            <a:spcAft>
              <a:spcPts val="600"/>
            </a:spcAft>
          </a:pPr>
          <a:r>
            <a:rPr lang="en-US" sz="1600">
              <a:latin typeface="Arial" panose="020B0604020202020204"/>
            </a:rPr>
            <a:t>Range of communities including Specialist Sections, regions, networks and forums</a:t>
          </a:r>
          <a:endParaRPr lang="en-US" sz="1600"/>
        </a:p>
      </dgm:t>
    </dgm:pt>
    <dgm:pt modelId="{FA0DA486-FB59-48A9-ADB9-2C79B49AEF16}" type="parTrans" cxnId="{6B4FAA9F-4486-4329-82E5-C111AA89530F}">
      <dgm:prSet/>
      <dgm:spPr/>
      <dgm:t>
        <a:bodyPr/>
        <a:lstStyle/>
        <a:p>
          <a:endParaRPr lang="en-US"/>
        </a:p>
      </dgm:t>
    </dgm:pt>
    <dgm:pt modelId="{F3CCB03F-1385-499D-9515-C1C80F545213}" type="sibTrans" cxnId="{6B4FAA9F-4486-4329-82E5-C111AA89530F}">
      <dgm:prSet/>
      <dgm:spPr/>
      <dgm:t>
        <a:bodyPr/>
        <a:lstStyle/>
        <a:p>
          <a:endParaRPr lang="en-US"/>
        </a:p>
      </dgm:t>
    </dgm:pt>
    <dgm:pt modelId="{1DB4B8EE-6F97-485E-A933-0F06391914F4}">
      <dgm:prSet phldrT="[Text]" custT="1"/>
      <dgm:spPr/>
      <dgm:t>
        <a:bodyPr/>
        <a:lstStyle/>
        <a:p>
          <a:pPr rtl="0">
            <a:lnSpc>
              <a:spcPct val="100000"/>
            </a:lnSpc>
            <a:spcAft>
              <a:spcPts val="600"/>
            </a:spcAft>
          </a:pPr>
          <a:r>
            <a:rPr lang="en-US" sz="1600">
              <a:latin typeface="Arial" panose="020B0604020202020204"/>
            </a:rPr>
            <a:t>Some managed by volunteers through formal committees</a:t>
          </a:r>
          <a:endParaRPr lang="en-US" sz="1600"/>
        </a:p>
      </dgm:t>
    </dgm:pt>
    <dgm:pt modelId="{3D84B7A1-5585-49D5-8623-26FE948C40EA}" type="parTrans" cxnId="{591FF170-3680-44CD-AAC5-5C156A80F363}">
      <dgm:prSet/>
      <dgm:spPr/>
      <dgm:t>
        <a:bodyPr/>
        <a:lstStyle/>
        <a:p>
          <a:endParaRPr lang="en-US"/>
        </a:p>
      </dgm:t>
    </dgm:pt>
    <dgm:pt modelId="{6F13681A-6AE1-43EC-BA17-AAC03C5CC4EA}" type="sibTrans" cxnId="{591FF170-3680-44CD-AAC5-5C156A80F363}">
      <dgm:prSet/>
      <dgm:spPr/>
      <dgm:t>
        <a:bodyPr/>
        <a:lstStyle/>
        <a:p>
          <a:endParaRPr lang="en-US"/>
        </a:p>
      </dgm:t>
    </dgm:pt>
    <dgm:pt modelId="{75851776-0D3E-45BA-9920-F418A6F61A03}">
      <dgm:prSet phldrT="[Text]" custT="1"/>
      <dgm:spPr/>
      <dgm:t>
        <a:bodyPr/>
        <a:lstStyle/>
        <a:p>
          <a:pPr rtl="0">
            <a:lnSpc>
              <a:spcPct val="100000"/>
            </a:lnSpc>
            <a:spcAft>
              <a:spcPts val="600"/>
            </a:spcAft>
          </a:pPr>
          <a:r>
            <a:rPr lang="en-US" sz="1600">
              <a:latin typeface="Arial" panose="020B0604020202020204"/>
            </a:rPr>
            <a:t>Specialist Sections required additional subscriptions for members to join –20% uptake </a:t>
          </a:r>
        </a:p>
      </dgm:t>
    </dgm:pt>
    <dgm:pt modelId="{811286D6-74A0-48AD-9F49-CBB737499E9B}" type="parTrans" cxnId="{D421B9F0-1EFC-4727-9518-C1E0E2B89211}">
      <dgm:prSet/>
      <dgm:spPr/>
      <dgm:t>
        <a:bodyPr/>
        <a:lstStyle/>
        <a:p>
          <a:endParaRPr lang="en-US"/>
        </a:p>
      </dgm:t>
    </dgm:pt>
    <dgm:pt modelId="{B5096DAC-EF26-4C50-AC51-18247529EFFD}" type="sibTrans" cxnId="{D421B9F0-1EFC-4727-9518-C1E0E2B89211}">
      <dgm:prSet/>
      <dgm:spPr/>
      <dgm:t>
        <a:bodyPr/>
        <a:lstStyle/>
        <a:p>
          <a:endParaRPr lang="en-US"/>
        </a:p>
      </dgm:t>
    </dgm:pt>
    <dgm:pt modelId="{9DADF522-4619-4D91-AE1A-6E3B963EB1CE}">
      <dgm:prSet phldrT="[Text]" phldr="0" custT="1"/>
      <dgm:spPr/>
      <dgm:t>
        <a:bodyPr/>
        <a:lstStyle/>
        <a:p>
          <a:pPr rtl="0"/>
          <a:r>
            <a:rPr lang="en-US" sz="1800" b="1">
              <a:solidFill>
                <a:schemeClr val="tx1"/>
              </a:solidFill>
              <a:latin typeface="Arial" panose="020B0604020202020204"/>
            </a:rPr>
            <a:t>RCOT Communities</a:t>
          </a:r>
        </a:p>
      </dgm:t>
    </dgm:pt>
    <dgm:pt modelId="{7D258175-B7D2-40D0-915E-A8DAB62FEEB2}" type="parTrans" cxnId="{CA85D8DD-016B-4FB3-A14B-6213BEF40EFB}">
      <dgm:prSet/>
      <dgm:spPr/>
      <dgm:t>
        <a:bodyPr/>
        <a:lstStyle/>
        <a:p>
          <a:endParaRPr lang="en-US"/>
        </a:p>
      </dgm:t>
    </dgm:pt>
    <dgm:pt modelId="{28626642-852D-4C71-B716-5F23FDAA5393}" type="sibTrans" cxnId="{CA85D8DD-016B-4FB3-A14B-6213BEF40EFB}">
      <dgm:prSet/>
      <dgm:spPr/>
      <dgm:t>
        <a:bodyPr/>
        <a:lstStyle/>
        <a:p>
          <a:endParaRPr lang="en-US"/>
        </a:p>
      </dgm:t>
    </dgm:pt>
    <dgm:pt modelId="{5FB2BD45-E1E4-4623-BEDC-961433AB0C8B}">
      <dgm:prSet phldrT="[Text]" custT="1"/>
      <dgm:spPr/>
      <dgm:t>
        <a:bodyPr/>
        <a:lstStyle/>
        <a:p>
          <a:pPr marL="114300" lvl="1" indent="-114300" algn="l" defTabSz="666750" rtl="0">
            <a:lnSpc>
              <a:spcPct val="100000"/>
            </a:lnSpc>
            <a:spcBef>
              <a:spcPct val="0"/>
            </a:spcBef>
            <a:spcAft>
              <a:spcPts val="600"/>
            </a:spcAft>
            <a:buFont typeface="Arial" panose="020B0604020202020204" pitchFamily="34" charset="0"/>
            <a:buChar char="•"/>
          </a:pPr>
          <a:r>
            <a:rPr lang="en-US" sz="1500" b="0" i="0" u="none" kern="1200">
              <a:solidFill>
                <a:srgbClr val="003643">
                  <a:hueOff val="0"/>
                  <a:satOff val="0"/>
                  <a:lumOff val="0"/>
                  <a:alphaOff val="0"/>
                </a:srgbClr>
              </a:solidFill>
              <a:latin typeface="Arial" panose="020B0604020202020204"/>
              <a:ea typeface="+mn-ea"/>
              <a:cs typeface="+mn-cs"/>
            </a:rPr>
            <a:t>More inclusive and accessible for all members irrespective of career stage</a:t>
          </a:r>
        </a:p>
      </dgm:t>
    </dgm:pt>
    <dgm:pt modelId="{B8BF51A5-3E53-4879-91A9-76BAA4BA0D97}" type="parTrans" cxnId="{9C5461C8-D344-4AF6-AA8C-3808F4879037}">
      <dgm:prSet/>
      <dgm:spPr/>
      <dgm:t>
        <a:bodyPr/>
        <a:lstStyle/>
        <a:p>
          <a:endParaRPr lang="en-GB"/>
        </a:p>
      </dgm:t>
    </dgm:pt>
    <dgm:pt modelId="{EE524684-8D02-4DE4-979B-1A3D8BE040A1}" type="sibTrans" cxnId="{9C5461C8-D344-4AF6-AA8C-3808F4879037}">
      <dgm:prSet/>
      <dgm:spPr/>
      <dgm:t>
        <a:bodyPr/>
        <a:lstStyle/>
        <a:p>
          <a:endParaRPr lang="en-GB"/>
        </a:p>
      </dgm:t>
    </dgm:pt>
    <dgm:pt modelId="{47B6BAB8-0E87-4ED2-ABFF-E9480F73519E}">
      <dgm:prSet phldrT="[Text]" phldr="0" custT="1"/>
      <dgm:spPr/>
      <dgm:t>
        <a:bodyPr/>
        <a:lstStyle/>
        <a:p>
          <a:pPr rtl="0"/>
          <a:r>
            <a:rPr lang="en-US" sz="1600" b="1">
              <a:solidFill>
                <a:schemeClr val="tx1"/>
              </a:solidFill>
              <a:latin typeface="Arial" panose="020B0604020202020204"/>
            </a:rPr>
            <a:t>Reimagining Communities</a:t>
          </a:r>
        </a:p>
      </dgm:t>
    </dgm:pt>
    <dgm:pt modelId="{6E4F2CC6-8171-4640-BA20-4AFF896B272A}" type="parTrans" cxnId="{F90F1A79-27CA-43CF-B9BA-BFF7EC620778}">
      <dgm:prSet/>
      <dgm:spPr/>
      <dgm:t>
        <a:bodyPr/>
        <a:lstStyle/>
        <a:p>
          <a:endParaRPr lang="en-GB"/>
        </a:p>
      </dgm:t>
    </dgm:pt>
    <dgm:pt modelId="{FE05AE46-4EA6-4FCF-8161-A16FA778DF01}" type="sibTrans" cxnId="{F90F1A79-27CA-43CF-B9BA-BFF7EC620778}">
      <dgm:prSet/>
      <dgm:spPr/>
      <dgm:t>
        <a:bodyPr/>
        <a:lstStyle/>
        <a:p>
          <a:endParaRPr lang="en-GB"/>
        </a:p>
      </dgm:t>
    </dgm:pt>
    <dgm:pt modelId="{DB6E5F26-3D20-4007-A535-4DD98155DA35}">
      <dgm:prSet/>
      <dgm:spPr/>
      <dgm:t>
        <a:bodyPr/>
        <a:lstStyle/>
        <a:p>
          <a:pPr>
            <a:lnSpc>
              <a:spcPct val="100000"/>
            </a:lnSpc>
            <a:spcAft>
              <a:spcPts val="600"/>
            </a:spcAft>
            <a:buFont typeface="Arial" panose="020B0604020202020204" pitchFamily="34" charset="0"/>
            <a:buChar char="•"/>
          </a:pPr>
          <a:r>
            <a:rPr lang="en-US" b="0" i="0" u="none">
              <a:latin typeface="+mn-lt"/>
            </a:rPr>
            <a:t>Opportunity to promote better learning and development aligned to CPD for members</a:t>
          </a:r>
          <a:endParaRPr lang="en-US" b="0" i="0">
            <a:latin typeface="+mn-lt"/>
          </a:endParaRPr>
        </a:p>
      </dgm:t>
    </dgm:pt>
    <dgm:pt modelId="{61830A48-4B68-4805-BAF8-C96AD14FD1E2}" type="parTrans" cxnId="{FB21CF15-21B8-4FDE-8868-071C24F212CC}">
      <dgm:prSet/>
      <dgm:spPr/>
      <dgm:t>
        <a:bodyPr/>
        <a:lstStyle/>
        <a:p>
          <a:endParaRPr lang="en-GB"/>
        </a:p>
      </dgm:t>
    </dgm:pt>
    <dgm:pt modelId="{ACF605F5-D7F1-4907-880C-91209EF1DFDC}" type="sibTrans" cxnId="{FB21CF15-21B8-4FDE-8868-071C24F212CC}">
      <dgm:prSet/>
      <dgm:spPr/>
      <dgm:t>
        <a:bodyPr/>
        <a:lstStyle/>
        <a:p>
          <a:endParaRPr lang="en-GB"/>
        </a:p>
      </dgm:t>
    </dgm:pt>
    <dgm:pt modelId="{77083EFB-0CD1-4C8A-991E-1BE6A68E19A0}">
      <dgm:prSet/>
      <dgm:spPr/>
      <dgm:t>
        <a:bodyPr/>
        <a:lstStyle/>
        <a:p>
          <a:pPr>
            <a:lnSpc>
              <a:spcPct val="100000"/>
            </a:lnSpc>
            <a:spcAft>
              <a:spcPts val="600"/>
            </a:spcAft>
            <a:buFont typeface="Arial" panose="020B0604020202020204" pitchFamily="34" charset="0"/>
            <a:buChar char="•"/>
          </a:pPr>
          <a:r>
            <a:rPr lang="en-US" b="0" i="0" u="none">
              <a:latin typeface="+mn-lt"/>
            </a:rPr>
            <a:t>New volunteer strategy </a:t>
          </a:r>
          <a:endParaRPr lang="en-US" b="0" i="0">
            <a:latin typeface="+mn-lt"/>
          </a:endParaRPr>
        </a:p>
      </dgm:t>
    </dgm:pt>
    <dgm:pt modelId="{5E47C680-D664-4D0E-8973-23404839B5F8}" type="parTrans" cxnId="{BD999DC9-77E0-4ED9-AF95-DEDA2CAD5EDD}">
      <dgm:prSet/>
      <dgm:spPr/>
      <dgm:t>
        <a:bodyPr/>
        <a:lstStyle/>
        <a:p>
          <a:endParaRPr lang="en-GB"/>
        </a:p>
      </dgm:t>
    </dgm:pt>
    <dgm:pt modelId="{F5FB2E5D-4272-4055-92D7-5C699043F9A8}" type="sibTrans" cxnId="{BD999DC9-77E0-4ED9-AF95-DEDA2CAD5EDD}">
      <dgm:prSet/>
      <dgm:spPr/>
      <dgm:t>
        <a:bodyPr/>
        <a:lstStyle/>
        <a:p>
          <a:endParaRPr lang="en-GB"/>
        </a:p>
      </dgm:t>
    </dgm:pt>
    <dgm:pt modelId="{957CADBE-B5CC-44E1-B96A-364194C57CDE}">
      <dgm:prSet phldrT="[Text]" custT="1"/>
      <dgm:spPr/>
      <dgm:t>
        <a:bodyPr/>
        <a:lstStyle/>
        <a:p>
          <a:pPr marL="114300" lvl="1" indent="-114300" algn="l" defTabSz="666750" rtl="0">
            <a:lnSpc>
              <a:spcPct val="100000"/>
            </a:lnSpc>
            <a:spcBef>
              <a:spcPct val="0"/>
            </a:spcBef>
            <a:spcAft>
              <a:spcPts val="600"/>
            </a:spcAft>
            <a:buFont typeface="Arial" panose="020B0604020202020204" pitchFamily="34" charset="0"/>
            <a:buChar char="•"/>
          </a:pPr>
          <a:r>
            <a:rPr lang="en-US" sz="1500" b="0" i="0" u="none" kern="1200">
              <a:solidFill>
                <a:srgbClr val="003643">
                  <a:hueOff val="0"/>
                  <a:satOff val="0"/>
                  <a:lumOff val="0"/>
                  <a:alphaOff val="0"/>
                </a:srgbClr>
              </a:solidFill>
              <a:latin typeface="Arial" panose="020B0604020202020204"/>
              <a:ea typeface="+mn-ea"/>
              <a:cs typeface="+mn-cs"/>
            </a:rPr>
            <a:t>New Communities model based on practice, regional and professional networks hosted on RCOT Communities</a:t>
          </a:r>
        </a:p>
      </dgm:t>
    </dgm:pt>
    <dgm:pt modelId="{E77F0A71-BD17-44B9-A003-D26EF171A853}" type="parTrans" cxnId="{E1CB1C3E-8D49-4EDD-8E18-52F1831DEC49}">
      <dgm:prSet/>
      <dgm:spPr/>
      <dgm:t>
        <a:bodyPr/>
        <a:lstStyle/>
        <a:p>
          <a:endParaRPr lang="en-GB"/>
        </a:p>
      </dgm:t>
    </dgm:pt>
    <dgm:pt modelId="{DBF265A7-645A-4D01-B9FC-CC9D233EB81B}" type="sibTrans" cxnId="{E1CB1C3E-8D49-4EDD-8E18-52F1831DEC49}">
      <dgm:prSet/>
      <dgm:spPr/>
      <dgm:t>
        <a:bodyPr/>
        <a:lstStyle/>
        <a:p>
          <a:endParaRPr lang="en-GB"/>
        </a:p>
      </dgm:t>
    </dgm:pt>
    <dgm:pt modelId="{98D24BDE-D3CE-4DEF-8630-580CBD823B17}">
      <dgm:prSet/>
      <dgm:spPr/>
      <dgm:t>
        <a:bodyPr/>
        <a:lstStyle/>
        <a:p>
          <a:pPr rtl="0">
            <a:lnSpc>
              <a:spcPct val="100000"/>
            </a:lnSpc>
            <a:spcAft>
              <a:spcPts val="600"/>
            </a:spcAft>
            <a:buFont typeface="Arial" panose="020B0604020202020204" pitchFamily="34" charset="0"/>
            <a:buChar char="•"/>
          </a:pPr>
          <a:r>
            <a:rPr lang="en-US" b="0" i="0">
              <a:latin typeface="+mn-lt"/>
            </a:rPr>
            <a:t>Working with  members, volunteers and Specialist Sections and regions </a:t>
          </a:r>
        </a:p>
      </dgm:t>
    </dgm:pt>
    <dgm:pt modelId="{64C9170C-7A82-4FC3-B97A-042C781C0091}" type="parTrans" cxnId="{C31E6A4E-6993-4993-B79C-4C193488BB88}">
      <dgm:prSet/>
      <dgm:spPr/>
      <dgm:t>
        <a:bodyPr/>
        <a:lstStyle/>
        <a:p>
          <a:endParaRPr lang="en-GB"/>
        </a:p>
      </dgm:t>
    </dgm:pt>
    <dgm:pt modelId="{47F241D6-3270-468C-8492-A2CB03912976}" type="sibTrans" cxnId="{C31E6A4E-6993-4993-B79C-4C193488BB88}">
      <dgm:prSet/>
      <dgm:spPr/>
      <dgm:t>
        <a:bodyPr/>
        <a:lstStyle/>
        <a:p>
          <a:endParaRPr lang="en-GB"/>
        </a:p>
      </dgm:t>
    </dgm:pt>
    <dgm:pt modelId="{0BEE32E9-4C28-4CEC-B284-A9EEA364BAC7}">
      <dgm:prSet phldrT="[Text]" custT="1"/>
      <dgm:spPr/>
      <dgm:t>
        <a:bodyPr/>
        <a:lstStyle/>
        <a:p>
          <a:pPr marL="114300" lvl="1" indent="-114300" algn="l" defTabSz="666750" rtl="0">
            <a:lnSpc>
              <a:spcPct val="100000"/>
            </a:lnSpc>
            <a:spcBef>
              <a:spcPct val="0"/>
            </a:spcBef>
            <a:spcAft>
              <a:spcPts val="600"/>
            </a:spcAft>
            <a:buFont typeface="Arial" panose="020B0604020202020204" pitchFamily="34" charset="0"/>
            <a:buChar char="•"/>
          </a:pPr>
          <a:r>
            <a:rPr lang="en-US" sz="1500" b="0" i="0" u="none" kern="1200">
              <a:solidFill>
                <a:srgbClr val="003643">
                  <a:hueOff val="0"/>
                  <a:satOff val="0"/>
                  <a:lumOff val="0"/>
                  <a:alphaOff val="0"/>
                </a:srgbClr>
              </a:solidFill>
              <a:latin typeface="Arial" panose="020B0604020202020204"/>
              <a:ea typeface="+mn-ea"/>
              <a:cs typeface="+mn-cs"/>
            </a:rPr>
            <a:t>No more financial barriers </a:t>
          </a:r>
          <a:r>
            <a:rPr lang="en-US" sz="1500" b="0" i="0" u="none" kern="1200">
              <a:solidFill>
                <a:srgbClr val="000000"/>
              </a:solidFill>
              <a:latin typeface="Calibri"/>
              <a:ea typeface="Calibri"/>
              <a:cs typeface="Calibri"/>
            </a:rPr>
            <a:t>–</a:t>
          </a:r>
          <a:r>
            <a:rPr lang="en-US" sz="1500" b="0" i="0" u="none" kern="1200">
              <a:solidFill>
                <a:srgbClr val="003643">
                  <a:hueOff val="0"/>
                  <a:satOff val="0"/>
                  <a:lumOff val="0"/>
                  <a:alphaOff val="0"/>
                </a:srgbClr>
              </a:solidFill>
              <a:latin typeface="Arial" panose="020B0604020202020204"/>
              <a:ea typeface="+mn-ea"/>
              <a:cs typeface="+mn-cs"/>
            </a:rPr>
            <a:t> access included in your membership</a:t>
          </a:r>
        </a:p>
      </dgm:t>
    </dgm:pt>
    <dgm:pt modelId="{C1A8D542-16C8-4607-AED7-2B88BF3F4764}" type="parTrans" cxnId="{6DFF112A-A358-4ACC-9968-84D5C01F851B}">
      <dgm:prSet/>
      <dgm:spPr/>
      <dgm:t>
        <a:bodyPr/>
        <a:lstStyle/>
        <a:p>
          <a:endParaRPr lang="en-GB"/>
        </a:p>
      </dgm:t>
    </dgm:pt>
    <dgm:pt modelId="{3BF99CA5-C024-4439-9D2F-27F1A71322F0}" type="sibTrans" cxnId="{6DFF112A-A358-4ACC-9968-84D5C01F851B}">
      <dgm:prSet/>
      <dgm:spPr/>
      <dgm:t>
        <a:bodyPr/>
        <a:lstStyle/>
        <a:p>
          <a:endParaRPr lang="en-GB"/>
        </a:p>
      </dgm:t>
    </dgm:pt>
    <dgm:pt modelId="{04192571-2750-44A4-97FE-35B100F077FB}">
      <dgm:prSet/>
      <dgm:spPr/>
      <dgm:t>
        <a:bodyPr/>
        <a:lstStyle/>
        <a:p>
          <a:pPr>
            <a:lnSpc>
              <a:spcPct val="100000"/>
            </a:lnSpc>
            <a:spcAft>
              <a:spcPts val="600"/>
            </a:spcAft>
            <a:buFont typeface="Arial" panose="020B0604020202020204" pitchFamily="34" charset="0"/>
            <a:buChar char="•"/>
          </a:pPr>
          <a:r>
            <a:rPr lang="en-US" b="0" i="0">
              <a:latin typeface="+mn-lt"/>
            </a:rPr>
            <a:t>Over 800 members participated in test and learn of RCOT Communities platform</a:t>
          </a:r>
        </a:p>
      </dgm:t>
    </dgm:pt>
    <dgm:pt modelId="{9600F2B8-4D9B-4B54-8705-DB6D79B42A9E}" type="parTrans" cxnId="{C23E5DE9-F81C-4BA3-BB5D-9E7838E167FD}">
      <dgm:prSet/>
      <dgm:spPr/>
      <dgm:t>
        <a:bodyPr/>
        <a:lstStyle/>
        <a:p>
          <a:endParaRPr lang="en-GB"/>
        </a:p>
      </dgm:t>
    </dgm:pt>
    <dgm:pt modelId="{1C6041A7-03F2-4F32-81F0-6DCA71F7C50C}" type="sibTrans" cxnId="{C23E5DE9-F81C-4BA3-BB5D-9E7838E167FD}">
      <dgm:prSet/>
      <dgm:spPr/>
      <dgm:t>
        <a:bodyPr/>
        <a:lstStyle/>
        <a:p>
          <a:endParaRPr lang="en-GB"/>
        </a:p>
      </dgm:t>
    </dgm:pt>
    <dgm:pt modelId="{D8D547D0-B20F-406D-9AC2-0DB929A4AC4E}">
      <dgm:prSet phldrT="[Text]" phldr="0"/>
      <dgm:spPr/>
      <dgm:t>
        <a:bodyPr/>
        <a:lstStyle/>
        <a:p>
          <a:pPr marL="57150" lvl="1" indent="0" algn="l" defTabSz="355600" rtl="0">
            <a:lnSpc>
              <a:spcPct val="90000"/>
            </a:lnSpc>
            <a:spcBef>
              <a:spcPct val="0"/>
            </a:spcBef>
            <a:spcAft>
              <a:spcPct val="15000"/>
            </a:spcAft>
          </a:pPr>
          <a:endParaRPr lang="en-US" sz="1500" kern="1200"/>
        </a:p>
      </dgm:t>
    </dgm:pt>
    <dgm:pt modelId="{D1A81735-AA04-4861-831A-0E94147DF2B6}" type="parTrans" cxnId="{42DAB801-C7DE-49C9-AB4D-4228B0CB72A1}">
      <dgm:prSet/>
      <dgm:spPr/>
    </dgm:pt>
    <dgm:pt modelId="{559DBBD6-A08C-4FEB-BA2B-3ECF6B68FD2F}" type="sibTrans" cxnId="{42DAB801-C7DE-49C9-AB4D-4228B0CB72A1}">
      <dgm:prSet/>
      <dgm:spPr/>
    </dgm:pt>
    <dgm:pt modelId="{E8AE0FA8-87B8-4D7C-867D-A54A4E71F875}" type="pres">
      <dgm:prSet presAssocID="{BD8F6446-2CBF-4B12-B561-32401F8E479F}" presName="linearFlow" presStyleCnt="0">
        <dgm:presLayoutVars>
          <dgm:dir/>
          <dgm:animLvl val="lvl"/>
          <dgm:resizeHandles val="exact"/>
        </dgm:presLayoutVars>
      </dgm:prSet>
      <dgm:spPr/>
    </dgm:pt>
    <dgm:pt modelId="{2E14FBBC-9E22-4FA3-8A12-7D92E18EC26E}" type="pres">
      <dgm:prSet presAssocID="{28431121-D54C-42FC-BC4A-FAB10AA3AA36}" presName="composite" presStyleCnt="0"/>
      <dgm:spPr/>
    </dgm:pt>
    <dgm:pt modelId="{47373249-97C0-4DA1-93FF-B03CC97DBD08}" type="pres">
      <dgm:prSet presAssocID="{28431121-D54C-42FC-BC4A-FAB10AA3AA36}" presName="parTx" presStyleLbl="node1" presStyleIdx="0" presStyleCnt="3">
        <dgm:presLayoutVars>
          <dgm:chMax val="0"/>
          <dgm:chPref val="0"/>
          <dgm:bulletEnabled val="1"/>
        </dgm:presLayoutVars>
      </dgm:prSet>
      <dgm:spPr/>
    </dgm:pt>
    <dgm:pt modelId="{403DCB46-B3BD-432D-AD34-B55E93CC49E3}" type="pres">
      <dgm:prSet presAssocID="{28431121-D54C-42FC-BC4A-FAB10AA3AA36}" presName="parSh" presStyleLbl="node1" presStyleIdx="0" presStyleCnt="3"/>
      <dgm:spPr/>
    </dgm:pt>
    <dgm:pt modelId="{D886E167-E967-4265-B567-D31CB5349CFB}" type="pres">
      <dgm:prSet presAssocID="{28431121-D54C-42FC-BC4A-FAB10AA3AA36}" presName="desTx" presStyleLbl="fgAcc1" presStyleIdx="0" presStyleCnt="3">
        <dgm:presLayoutVars>
          <dgm:bulletEnabled val="1"/>
        </dgm:presLayoutVars>
      </dgm:prSet>
      <dgm:spPr/>
    </dgm:pt>
    <dgm:pt modelId="{549E349D-83AA-4351-AF7F-B6FD4490C5BB}" type="pres">
      <dgm:prSet presAssocID="{A2F4E4EC-11FC-4C2C-97CE-575B117FB059}" presName="sibTrans" presStyleLbl="sibTrans2D1" presStyleIdx="0" presStyleCnt="2"/>
      <dgm:spPr/>
    </dgm:pt>
    <dgm:pt modelId="{2D431225-E61C-4269-84D6-1832C6094C8B}" type="pres">
      <dgm:prSet presAssocID="{A2F4E4EC-11FC-4C2C-97CE-575B117FB059}" presName="connTx" presStyleLbl="sibTrans2D1" presStyleIdx="0" presStyleCnt="2"/>
      <dgm:spPr/>
    </dgm:pt>
    <dgm:pt modelId="{8CAEC682-4C31-4D60-987B-708052D040F3}" type="pres">
      <dgm:prSet presAssocID="{47B6BAB8-0E87-4ED2-ABFF-E9480F73519E}" presName="composite" presStyleCnt="0"/>
      <dgm:spPr/>
    </dgm:pt>
    <dgm:pt modelId="{CE13634B-93DF-409A-84CE-2A52005673A0}" type="pres">
      <dgm:prSet presAssocID="{47B6BAB8-0E87-4ED2-ABFF-E9480F73519E}" presName="parTx" presStyleLbl="node1" presStyleIdx="0" presStyleCnt="3">
        <dgm:presLayoutVars>
          <dgm:chMax val="0"/>
          <dgm:chPref val="0"/>
          <dgm:bulletEnabled val="1"/>
        </dgm:presLayoutVars>
      </dgm:prSet>
      <dgm:spPr/>
    </dgm:pt>
    <dgm:pt modelId="{4DA736CF-7834-402C-BFDC-1E1965E67687}" type="pres">
      <dgm:prSet presAssocID="{47B6BAB8-0E87-4ED2-ABFF-E9480F73519E}" presName="parSh" presStyleLbl="node1" presStyleIdx="1" presStyleCnt="3"/>
      <dgm:spPr/>
    </dgm:pt>
    <dgm:pt modelId="{0B361252-A03A-4562-89CC-96BBEF344E02}" type="pres">
      <dgm:prSet presAssocID="{47B6BAB8-0E87-4ED2-ABFF-E9480F73519E}" presName="desTx" presStyleLbl="fgAcc1" presStyleIdx="1" presStyleCnt="3">
        <dgm:presLayoutVars>
          <dgm:bulletEnabled val="1"/>
        </dgm:presLayoutVars>
      </dgm:prSet>
      <dgm:spPr/>
    </dgm:pt>
    <dgm:pt modelId="{E2BA3A8B-3765-4FB4-B307-3DA7F8379400}" type="pres">
      <dgm:prSet presAssocID="{FE05AE46-4EA6-4FCF-8161-A16FA778DF01}" presName="sibTrans" presStyleLbl="sibTrans2D1" presStyleIdx="1" presStyleCnt="2"/>
      <dgm:spPr/>
    </dgm:pt>
    <dgm:pt modelId="{C8CE5359-4EBC-4780-9483-ACD61C8412E3}" type="pres">
      <dgm:prSet presAssocID="{FE05AE46-4EA6-4FCF-8161-A16FA778DF01}" presName="connTx" presStyleLbl="sibTrans2D1" presStyleIdx="1" presStyleCnt="2"/>
      <dgm:spPr/>
    </dgm:pt>
    <dgm:pt modelId="{1A6392BD-430E-45F6-91C1-9D9FB9A1875C}" type="pres">
      <dgm:prSet presAssocID="{9DADF522-4619-4D91-AE1A-6E3B963EB1CE}" presName="composite" presStyleCnt="0"/>
      <dgm:spPr/>
    </dgm:pt>
    <dgm:pt modelId="{1143C3D1-AF76-4ED3-A3DE-ED98CB834A4B}" type="pres">
      <dgm:prSet presAssocID="{9DADF522-4619-4D91-AE1A-6E3B963EB1CE}" presName="parTx" presStyleLbl="node1" presStyleIdx="1" presStyleCnt="3">
        <dgm:presLayoutVars>
          <dgm:chMax val="0"/>
          <dgm:chPref val="0"/>
          <dgm:bulletEnabled val="1"/>
        </dgm:presLayoutVars>
      </dgm:prSet>
      <dgm:spPr/>
    </dgm:pt>
    <dgm:pt modelId="{4C0B47CC-A781-4605-A1B7-EC84369CAB6C}" type="pres">
      <dgm:prSet presAssocID="{9DADF522-4619-4D91-AE1A-6E3B963EB1CE}" presName="parSh" presStyleLbl="node1" presStyleIdx="2" presStyleCnt="3"/>
      <dgm:spPr/>
    </dgm:pt>
    <dgm:pt modelId="{2E2144F0-A44B-4CCC-BD92-2C4B7C5768F9}" type="pres">
      <dgm:prSet presAssocID="{9DADF522-4619-4D91-AE1A-6E3B963EB1CE}" presName="desTx" presStyleLbl="fgAcc1" presStyleIdx="2" presStyleCnt="3">
        <dgm:presLayoutVars>
          <dgm:bulletEnabled val="1"/>
        </dgm:presLayoutVars>
      </dgm:prSet>
      <dgm:spPr/>
    </dgm:pt>
  </dgm:ptLst>
  <dgm:cxnLst>
    <dgm:cxn modelId="{42DAB801-C7DE-49C9-AB4D-4228B0CB72A1}" srcId="{9DADF522-4619-4D91-AE1A-6E3B963EB1CE}" destId="{D8D547D0-B20F-406D-9AC2-0DB929A4AC4E}" srcOrd="3" destOrd="0" parTransId="{D1A81735-AA04-4861-831A-0E94147DF2B6}" sibTransId="{559DBBD6-A08C-4FEB-BA2B-3ECF6B68FD2F}"/>
    <dgm:cxn modelId="{FB21CF15-21B8-4FDE-8868-071C24F212CC}" srcId="{47B6BAB8-0E87-4ED2-ABFF-E9480F73519E}" destId="{DB6E5F26-3D20-4007-A535-4DD98155DA35}" srcOrd="0" destOrd="0" parTransId="{61830A48-4B68-4805-BAF8-C96AD14FD1E2}" sibTransId="{ACF605F5-D7F1-4907-880C-91209EF1DFDC}"/>
    <dgm:cxn modelId="{AFC2A916-6484-425A-A0B0-3D887BEBDA5F}" type="presOf" srcId="{D8D547D0-B20F-406D-9AC2-0DB929A4AC4E}" destId="{2E2144F0-A44B-4CCC-BD92-2C4B7C5768F9}" srcOrd="0" destOrd="3" presId="urn:microsoft.com/office/officeart/2005/8/layout/process3"/>
    <dgm:cxn modelId="{014AAE23-A898-4EC7-80ED-B81CCADC0C57}" type="presOf" srcId="{0BEE32E9-4C28-4CEC-B284-A9EEA364BAC7}" destId="{2E2144F0-A44B-4CCC-BD92-2C4B7C5768F9}" srcOrd="0" destOrd="2" presId="urn:microsoft.com/office/officeart/2005/8/layout/process3"/>
    <dgm:cxn modelId="{6DFF112A-A358-4ACC-9968-84D5C01F851B}" srcId="{9DADF522-4619-4D91-AE1A-6E3B963EB1CE}" destId="{0BEE32E9-4C28-4CEC-B284-A9EEA364BAC7}" srcOrd="2" destOrd="0" parTransId="{C1A8D542-16C8-4607-AED7-2B88BF3F4764}" sibTransId="{3BF99CA5-C024-4439-9D2F-27F1A71322F0}"/>
    <dgm:cxn modelId="{60669630-19A9-44EA-A15B-01E9CE1DDFFF}" type="presOf" srcId="{28431121-D54C-42FC-BC4A-FAB10AA3AA36}" destId="{47373249-97C0-4DA1-93FF-B03CC97DBD08}" srcOrd="0" destOrd="0" presId="urn:microsoft.com/office/officeart/2005/8/layout/process3"/>
    <dgm:cxn modelId="{6429AC32-C3CC-4699-8CB3-AD5A4198A951}" type="presOf" srcId="{98D24BDE-D3CE-4DEF-8630-580CBD823B17}" destId="{0B361252-A03A-4562-89CC-96BBEF344E02}" srcOrd="0" destOrd="2" presId="urn:microsoft.com/office/officeart/2005/8/layout/process3"/>
    <dgm:cxn modelId="{1D4AC13D-36EC-4710-BCDC-BB7AEB489A91}" type="presOf" srcId="{47B6BAB8-0E87-4ED2-ABFF-E9480F73519E}" destId="{CE13634B-93DF-409A-84CE-2A52005673A0}" srcOrd="0" destOrd="0" presId="urn:microsoft.com/office/officeart/2005/8/layout/process3"/>
    <dgm:cxn modelId="{E1CB1C3E-8D49-4EDD-8E18-52F1831DEC49}" srcId="{9DADF522-4619-4D91-AE1A-6E3B963EB1CE}" destId="{957CADBE-B5CC-44E1-B96A-364194C57CDE}" srcOrd="0" destOrd="0" parTransId="{E77F0A71-BD17-44B9-A003-D26EF171A853}" sibTransId="{DBF265A7-645A-4D01-B9FC-CC9D233EB81B}"/>
    <dgm:cxn modelId="{D9C3FD3E-5097-435C-91C4-48AEE96B0DB8}" type="presOf" srcId="{9DADF522-4619-4D91-AE1A-6E3B963EB1CE}" destId="{1143C3D1-AF76-4ED3-A3DE-ED98CB834A4B}" srcOrd="0" destOrd="0" presId="urn:microsoft.com/office/officeart/2005/8/layout/process3"/>
    <dgm:cxn modelId="{61B9DB5D-AF62-4654-A200-0EB813888025}" type="presOf" srcId="{04192571-2750-44A4-97FE-35B100F077FB}" destId="{0B361252-A03A-4562-89CC-96BBEF344E02}" srcOrd="0" destOrd="3" presId="urn:microsoft.com/office/officeart/2005/8/layout/process3"/>
    <dgm:cxn modelId="{CDABEC45-66D3-432F-8857-A2A679813D53}" type="presOf" srcId="{5FB2BD45-E1E4-4623-BEDC-961433AB0C8B}" destId="{2E2144F0-A44B-4CCC-BD92-2C4B7C5768F9}" srcOrd="0" destOrd="1" presId="urn:microsoft.com/office/officeart/2005/8/layout/process3"/>
    <dgm:cxn modelId="{FFCA7F6A-284C-4882-AA32-CB1CC63142CC}" type="presOf" srcId="{77083EFB-0CD1-4C8A-991E-1BE6A68E19A0}" destId="{0B361252-A03A-4562-89CC-96BBEF344E02}" srcOrd="0" destOrd="1" presId="urn:microsoft.com/office/officeart/2005/8/layout/process3"/>
    <dgm:cxn modelId="{C31E6A4E-6993-4993-B79C-4C193488BB88}" srcId="{47B6BAB8-0E87-4ED2-ABFF-E9480F73519E}" destId="{98D24BDE-D3CE-4DEF-8630-580CBD823B17}" srcOrd="2" destOrd="0" parTransId="{64C9170C-7A82-4FC3-B97A-042C781C0091}" sibTransId="{47F241D6-3270-468C-8492-A2CB03912976}"/>
    <dgm:cxn modelId="{591FF170-3680-44CD-AAC5-5C156A80F363}" srcId="{28431121-D54C-42FC-BC4A-FAB10AA3AA36}" destId="{1DB4B8EE-6F97-485E-A933-0F06391914F4}" srcOrd="1" destOrd="0" parTransId="{3D84B7A1-5585-49D5-8623-26FE948C40EA}" sibTransId="{6F13681A-6AE1-43EC-BA17-AAC03C5CC4EA}"/>
    <dgm:cxn modelId="{A6C24D74-644D-4C20-A247-60605CD54181}" type="presOf" srcId="{FE05AE46-4EA6-4FCF-8161-A16FA778DF01}" destId="{C8CE5359-4EBC-4780-9483-ACD61C8412E3}" srcOrd="1" destOrd="0" presId="urn:microsoft.com/office/officeart/2005/8/layout/process3"/>
    <dgm:cxn modelId="{F90F1A79-27CA-43CF-B9BA-BFF7EC620778}" srcId="{BD8F6446-2CBF-4B12-B561-32401F8E479F}" destId="{47B6BAB8-0E87-4ED2-ABFF-E9480F73519E}" srcOrd="1" destOrd="0" parTransId="{6E4F2CC6-8171-4640-BA20-4AFF896B272A}" sibTransId="{FE05AE46-4EA6-4FCF-8161-A16FA778DF01}"/>
    <dgm:cxn modelId="{27ED9A59-0F36-4C32-ADE3-EBE155986A94}" type="presOf" srcId="{A2F4E4EC-11FC-4C2C-97CE-575B117FB059}" destId="{2D431225-E61C-4269-84D6-1832C6094C8B}" srcOrd="1" destOrd="0" presId="urn:microsoft.com/office/officeart/2005/8/layout/process3"/>
    <dgm:cxn modelId="{D1940984-D8A2-4538-B50A-7B84F7F2CFC6}" type="presOf" srcId="{A2F4E4EC-11FC-4C2C-97CE-575B117FB059}" destId="{549E349D-83AA-4351-AF7F-B6FD4490C5BB}" srcOrd="0" destOrd="0" presId="urn:microsoft.com/office/officeart/2005/8/layout/process3"/>
    <dgm:cxn modelId="{8D5A1787-00E3-4C00-A04A-6A5011F3C071}" type="presOf" srcId="{957CADBE-B5CC-44E1-B96A-364194C57CDE}" destId="{2E2144F0-A44B-4CCC-BD92-2C4B7C5768F9}" srcOrd="0" destOrd="0" presId="urn:microsoft.com/office/officeart/2005/8/layout/process3"/>
    <dgm:cxn modelId="{C5F4628C-607F-48BC-9410-406A802D2393}" type="presOf" srcId="{47B6BAB8-0E87-4ED2-ABFF-E9480F73519E}" destId="{4DA736CF-7834-402C-BFDC-1E1965E67687}" srcOrd="1" destOrd="0" presId="urn:microsoft.com/office/officeart/2005/8/layout/process3"/>
    <dgm:cxn modelId="{2822819F-671B-4813-B0E5-1F2C610FBA00}" type="presOf" srcId="{75851776-0D3E-45BA-9920-F418A6F61A03}" destId="{D886E167-E967-4265-B567-D31CB5349CFB}" srcOrd="0" destOrd="2" presId="urn:microsoft.com/office/officeart/2005/8/layout/process3"/>
    <dgm:cxn modelId="{6B4FAA9F-4486-4329-82E5-C111AA89530F}" srcId="{28431121-D54C-42FC-BC4A-FAB10AA3AA36}" destId="{681BAEDF-3148-4C4D-AC48-6CE6A49A6A66}" srcOrd="0" destOrd="0" parTransId="{FA0DA486-FB59-48A9-ADB9-2C79B49AEF16}" sibTransId="{F3CCB03F-1385-499D-9515-C1C80F545213}"/>
    <dgm:cxn modelId="{076D50A1-2ACC-426D-A83B-5EFD05DB9056}" type="presOf" srcId="{28431121-D54C-42FC-BC4A-FAB10AA3AA36}" destId="{403DCB46-B3BD-432D-AD34-B55E93CC49E3}" srcOrd="1" destOrd="0" presId="urn:microsoft.com/office/officeart/2005/8/layout/process3"/>
    <dgm:cxn modelId="{A33243B6-0A6F-4307-848E-88F3CE203F5E}" srcId="{BD8F6446-2CBF-4B12-B561-32401F8E479F}" destId="{28431121-D54C-42FC-BC4A-FAB10AA3AA36}" srcOrd="0" destOrd="0" parTransId="{DD25717F-E0D0-48E2-AD03-70EA0E3C3AC9}" sibTransId="{A2F4E4EC-11FC-4C2C-97CE-575B117FB059}"/>
    <dgm:cxn modelId="{C7F950BA-E338-4EEE-83A8-B454A238A73E}" type="presOf" srcId="{BD8F6446-2CBF-4B12-B561-32401F8E479F}" destId="{E8AE0FA8-87B8-4D7C-867D-A54A4E71F875}" srcOrd="0" destOrd="0" presId="urn:microsoft.com/office/officeart/2005/8/layout/process3"/>
    <dgm:cxn modelId="{9C5461C8-D344-4AF6-AA8C-3808F4879037}" srcId="{9DADF522-4619-4D91-AE1A-6E3B963EB1CE}" destId="{5FB2BD45-E1E4-4623-BEDC-961433AB0C8B}" srcOrd="1" destOrd="0" parTransId="{B8BF51A5-3E53-4879-91A9-76BAA4BA0D97}" sibTransId="{EE524684-8D02-4DE4-979B-1A3D8BE040A1}"/>
    <dgm:cxn modelId="{BD999DC9-77E0-4ED9-AF95-DEDA2CAD5EDD}" srcId="{47B6BAB8-0E87-4ED2-ABFF-E9480F73519E}" destId="{77083EFB-0CD1-4C8A-991E-1BE6A68E19A0}" srcOrd="1" destOrd="0" parTransId="{5E47C680-D664-4D0E-8973-23404839B5F8}" sibTransId="{F5FB2E5D-4272-4055-92D7-5C699043F9A8}"/>
    <dgm:cxn modelId="{86A3A9CD-C149-4FD8-B1D8-223775CAB6A1}" type="presOf" srcId="{9DADF522-4619-4D91-AE1A-6E3B963EB1CE}" destId="{4C0B47CC-A781-4605-A1B7-EC84369CAB6C}" srcOrd="1" destOrd="0" presId="urn:microsoft.com/office/officeart/2005/8/layout/process3"/>
    <dgm:cxn modelId="{97BB9FD0-489B-41BB-A633-7C91D14ECCB0}" type="presOf" srcId="{DB6E5F26-3D20-4007-A535-4DD98155DA35}" destId="{0B361252-A03A-4562-89CC-96BBEF344E02}" srcOrd="0" destOrd="0" presId="urn:microsoft.com/office/officeart/2005/8/layout/process3"/>
    <dgm:cxn modelId="{CA85D8DD-016B-4FB3-A14B-6213BEF40EFB}" srcId="{BD8F6446-2CBF-4B12-B561-32401F8E479F}" destId="{9DADF522-4619-4D91-AE1A-6E3B963EB1CE}" srcOrd="2" destOrd="0" parTransId="{7D258175-B7D2-40D0-915E-A8DAB62FEEB2}" sibTransId="{28626642-852D-4C71-B716-5F23FDAA5393}"/>
    <dgm:cxn modelId="{D8C93BE6-A89A-4D88-8405-28A502B1D9EC}" type="presOf" srcId="{1DB4B8EE-6F97-485E-A933-0F06391914F4}" destId="{D886E167-E967-4265-B567-D31CB5349CFB}" srcOrd="0" destOrd="1" presId="urn:microsoft.com/office/officeart/2005/8/layout/process3"/>
    <dgm:cxn modelId="{C23E5DE9-F81C-4BA3-BB5D-9E7838E167FD}" srcId="{47B6BAB8-0E87-4ED2-ABFF-E9480F73519E}" destId="{04192571-2750-44A4-97FE-35B100F077FB}" srcOrd="3" destOrd="0" parTransId="{9600F2B8-4D9B-4B54-8705-DB6D79B42A9E}" sibTransId="{1C6041A7-03F2-4F32-81F0-6DCA71F7C50C}"/>
    <dgm:cxn modelId="{78D5BDEE-3BC3-4270-A0BA-6FBF6AFCC69A}" type="presOf" srcId="{681BAEDF-3148-4C4D-AC48-6CE6A49A6A66}" destId="{D886E167-E967-4265-B567-D31CB5349CFB}" srcOrd="0" destOrd="0" presId="urn:microsoft.com/office/officeart/2005/8/layout/process3"/>
    <dgm:cxn modelId="{D421B9F0-1EFC-4727-9518-C1E0E2B89211}" srcId="{28431121-D54C-42FC-BC4A-FAB10AA3AA36}" destId="{75851776-0D3E-45BA-9920-F418A6F61A03}" srcOrd="2" destOrd="0" parTransId="{811286D6-74A0-48AD-9F49-CBB737499E9B}" sibTransId="{B5096DAC-EF26-4C50-AC51-18247529EFFD}"/>
    <dgm:cxn modelId="{4DFCADFA-06F2-4084-BD4E-F9AA0EEBE70B}" type="presOf" srcId="{FE05AE46-4EA6-4FCF-8161-A16FA778DF01}" destId="{E2BA3A8B-3765-4FB4-B307-3DA7F8379400}" srcOrd="0" destOrd="0" presId="urn:microsoft.com/office/officeart/2005/8/layout/process3"/>
    <dgm:cxn modelId="{642D9B76-B3B9-4EC3-8A94-EEE8E78A69CC}" type="presParOf" srcId="{E8AE0FA8-87B8-4D7C-867D-A54A4E71F875}" destId="{2E14FBBC-9E22-4FA3-8A12-7D92E18EC26E}" srcOrd="0" destOrd="0" presId="urn:microsoft.com/office/officeart/2005/8/layout/process3"/>
    <dgm:cxn modelId="{07A47181-59EA-4F69-97A4-7FA609A87D93}" type="presParOf" srcId="{2E14FBBC-9E22-4FA3-8A12-7D92E18EC26E}" destId="{47373249-97C0-4DA1-93FF-B03CC97DBD08}" srcOrd="0" destOrd="0" presId="urn:microsoft.com/office/officeart/2005/8/layout/process3"/>
    <dgm:cxn modelId="{43DB125E-363F-4336-81EB-C0B90F7EFFBE}" type="presParOf" srcId="{2E14FBBC-9E22-4FA3-8A12-7D92E18EC26E}" destId="{403DCB46-B3BD-432D-AD34-B55E93CC49E3}" srcOrd="1" destOrd="0" presId="urn:microsoft.com/office/officeart/2005/8/layout/process3"/>
    <dgm:cxn modelId="{1D2391A7-9D63-48FC-97DB-AE8E94203794}" type="presParOf" srcId="{2E14FBBC-9E22-4FA3-8A12-7D92E18EC26E}" destId="{D886E167-E967-4265-B567-D31CB5349CFB}" srcOrd="2" destOrd="0" presId="urn:microsoft.com/office/officeart/2005/8/layout/process3"/>
    <dgm:cxn modelId="{25C15DFF-A57A-401D-AB33-13CD474143F5}" type="presParOf" srcId="{E8AE0FA8-87B8-4D7C-867D-A54A4E71F875}" destId="{549E349D-83AA-4351-AF7F-B6FD4490C5BB}" srcOrd="1" destOrd="0" presId="urn:microsoft.com/office/officeart/2005/8/layout/process3"/>
    <dgm:cxn modelId="{3EE3E5BB-DBCC-487C-A2A2-0A76D7E0474C}" type="presParOf" srcId="{549E349D-83AA-4351-AF7F-B6FD4490C5BB}" destId="{2D431225-E61C-4269-84D6-1832C6094C8B}" srcOrd="0" destOrd="0" presId="urn:microsoft.com/office/officeart/2005/8/layout/process3"/>
    <dgm:cxn modelId="{DF156D04-05A3-4F81-8833-8E787CF7CFBE}" type="presParOf" srcId="{E8AE0FA8-87B8-4D7C-867D-A54A4E71F875}" destId="{8CAEC682-4C31-4D60-987B-708052D040F3}" srcOrd="2" destOrd="0" presId="urn:microsoft.com/office/officeart/2005/8/layout/process3"/>
    <dgm:cxn modelId="{9395F423-DC5A-4343-8DDF-498489881AC2}" type="presParOf" srcId="{8CAEC682-4C31-4D60-987B-708052D040F3}" destId="{CE13634B-93DF-409A-84CE-2A52005673A0}" srcOrd="0" destOrd="0" presId="urn:microsoft.com/office/officeart/2005/8/layout/process3"/>
    <dgm:cxn modelId="{AA75886C-C36F-4C78-AFBC-44BA75A6FFB9}" type="presParOf" srcId="{8CAEC682-4C31-4D60-987B-708052D040F3}" destId="{4DA736CF-7834-402C-BFDC-1E1965E67687}" srcOrd="1" destOrd="0" presId="urn:microsoft.com/office/officeart/2005/8/layout/process3"/>
    <dgm:cxn modelId="{05AB49D4-F589-4185-9520-81F846E42111}" type="presParOf" srcId="{8CAEC682-4C31-4D60-987B-708052D040F3}" destId="{0B361252-A03A-4562-89CC-96BBEF344E02}" srcOrd="2" destOrd="0" presId="urn:microsoft.com/office/officeart/2005/8/layout/process3"/>
    <dgm:cxn modelId="{CA0D9AE8-8A3A-4C9B-BB55-3D4F6EE27258}" type="presParOf" srcId="{E8AE0FA8-87B8-4D7C-867D-A54A4E71F875}" destId="{E2BA3A8B-3765-4FB4-B307-3DA7F8379400}" srcOrd="3" destOrd="0" presId="urn:microsoft.com/office/officeart/2005/8/layout/process3"/>
    <dgm:cxn modelId="{FC1D6BAB-3189-4ED3-B979-BABA235D4FD8}" type="presParOf" srcId="{E2BA3A8B-3765-4FB4-B307-3DA7F8379400}" destId="{C8CE5359-4EBC-4780-9483-ACD61C8412E3}" srcOrd="0" destOrd="0" presId="urn:microsoft.com/office/officeart/2005/8/layout/process3"/>
    <dgm:cxn modelId="{B53475DD-4E57-42D9-B07F-F8F6EB227081}" type="presParOf" srcId="{E8AE0FA8-87B8-4D7C-867D-A54A4E71F875}" destId="{1A6392BD-430E-45F6-91C1-9D9FB9A1875C}" srcOrd="4" destOrd="0" presId="urn:microsoft.com/office/officeart/2005/8/layout/process3"/>
    <dgm:cxn modelId="{F9DA4107-0407-4478-91CE-9E59D51BB244}" type="presParOf" srcId="{1A6392BD-430E-45F6-91C1-9D9FB9A1875C}" destId="{1143C3D1-AF76-4ED3-A3DE-ED98CB834A4B}" srcOrd="0" destOrd="0" presId="urn:microsoft.com/office/officeart/2005/8/layout/process3"/>
    <dgm:cxn modelId="{4D9C14D1-3EA3-4487-9513-65BAE23C401C}" type="presParOf" srcId="{1A6392BD-430E-45F6-91C1-9D9FB9A1875C}" destId="{4C0B47CC-A781-4605-A1B7-EC84369CAB6C}" srcOrd="1" destOrd="0" presId="urn:microsoft.com/office/officeart/2005/8/layout/process3"/>
    <dgm:cxn modelId="{3CC1CF46-9D0B-4CD5-88AA-5BF97C27B4C4}" type="presParOf" srcId="{1A6392BD-430E-45F6-91C1-9D9FB9A1875C}" destId="{2E2144F0-A44B-4CCC-BD92-2C4B7C5768F9}"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B946CC-26FA-487F-BBE5-A211CA07A4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BFE19F7-24D1-4B99-ADDA-62D91C792EBE}">
      <dgm:prSet/>
      <dgm:spPr/>
      <dgm:t>
        <a:bodyPr/>
        <a:lstStyle/>
        <a:p>
          <a:r>
            <a:rPr lang="en-GB">
              <a:solidFill>
                <a:schemeClr val="tx1"/>
              </a:solidFill>
            </a:rPr>
            <a:t>Eastern</a:t>
          </a:r>
          <a:endParaRPr lang="en-US">
            <a:solidFill>
              <a:schemeClr val="tx1"/>
            </a:solidFill>
          </a:endParaRPr>
        </a:p>
      </dgm:t>
    </dgm:pt>
    <dgm:pt modelId="{BA434EBF-D178-414C-AA5D-8E9237FAB159}" type="parTrans" cxnId="{C82569BB-4E7D-48DA-930E-21F6F7BCA61E}">
      <dgm:prSet/>
      <dgm:spPr/>
      <dgm:t>
        <a:bodyPr/>
        <a:lstStyle/>
        <a:p>
          <a:endParaRPr lang="en-US"/>
        </a:p>
      </dgm:t>
    </dgm:pt>
    <dgm:pt modelId="{62DC8188-9CCA-4F5A-8353-B6C21BBC9831}" type="sibTrans" cxnId="{C82569BB-4E7D-48DA-930E-21F6F7BCA61E}">
      <dgm:prSet/>
      <dgm:spPr/>
      <dgm:t>
        <a:bodyPr/>
        <a:lstStyle/>
        <a:p>
          <a:endParaRPr lang="en-US"/>
        </a:p>
      </dgm:t>
    </dgm:pt>
    <dgm:pt modelId="{D5AE08FF-61A2-4863-A27B-D8F860210F01}">
      <dgm:prSet/>
      <dgm:spPr/>
      <dgm:t>
        <a:bodyPr/>
        <a:lstStyle/>
        <a:p>
          <a:r>
            <a:rPr lang="en-GB">
              <a:solidFill>
                <a:schemeClr val="tx1"/>
              </a:solidFill>
            </a:rPr>
            <a:t>London</a:t>
          </a:r>
          <a:endParaRPr lang="en-US">
            <a:solidFill>
              <a:schemeClr val="tx1"/>
            </a:solidFill>
          </a:endParaRPr>
        </a:p>
      </dgm:t>
    </dgm:pt>
    <dgm:pt modelId="{9E42E038-2125-4AB0-AE8C-C618D60D0F93}" type="parTrans" cxnId="{42021ABD-56B6-4AB0-BF5E-A2F4C14A3386}">
      <dgm:prSet/>
      <dgm:spPr/>
      <dgm:t>
        <a:bodyPr/>
        <a:lstStyle/>
        <a:p>
          <a:endParaRPr lang="en-US"/>
        </a:p>
      </dgm:t>
    </dgm:pt>
    <dgm:pt modelId="{47406320-64CB-458E-819A-9E57CBB6C6F5}" type="sibTrans" cxnId="{42021ABD-56B6-4AB0-BF5E-A2F4C14A3386}">
      <dgm:prSet/>
      <dgm:spPr/>
      <dgm:t>
        <a:bodyPr/>
        <a:lstStyle/>
        <a:p>
          <a:endParaRPr lang="en-US"/>
        </a:p>
      </dgm:t>
    </dgm:pt>
    <dgm:pt modelId="{22AAD22A-7F8E-4B3C-8C71-E3E636AAB48A}">
      <dgm:prSet/>
      <dgm:spPr/>
      <dgm:t>
        <a:bodyPr/>
        <a:lstStyle/>
        <a:p>
          <a:r>
            <a:rPr lang="en-GB">
              <a:solidFill>
                <a:schemeClr val="tx1"/>
              </a:solidFill>
            </a:rPr>
            <a:t>North West</a:t>
          </a:r>
          <a:endParaRPr lang="en-US">
            <a:solidFill>
              <a:schemeClr val="tx1"/>
            </a:solidFill>
          </a:endParaRPr>
        </a:p>
      </dgm:t>
    </dgm:pt>
    <dgm:pt modelId="{59C94295-2621-4994-8771-72085810FE16}" type="parTrans" cxnId="{920ABF03-D9F0-4528-9874-5FF6A6B5745F}">
      <dgm:prSet/>
      <dgm:spPr/>
      <dgm:t>
        <a:bodyPr/>
        <a:lstStyle/>
        <a:p>
          <a:endParaRPr lang="en-US"/>
        </a:p>
      </dgm:t>
    </dgm:pt>
    <dgm:pt modelId="{338107B9-1034-4082-9E60-41B7CBA9B037}" type="sibTrans" cxnId="{920ABF03-D9F0-4528-9874-5FF6A6B5745F}">
      <dgm:prSet/>
      <dgm:spPr/>
      <dgm:t>
        <a:bodyPr/>
        <a:lstStyle/>
        <a:p>
          <a:endParaRPr lang="en-US"/>
        </a:p>
      </dgm:t>
    </dgm:pt>
    <dgm:pt modelId="{5298357A-0E39-4B62-9D50-35B7053F4035}">
      <dgm:prSet/>
      <dgm:spPr/>
      <dgm:t>
        <a:bodyPr/>
        <a:lstStyle/>
        <a:p>
          <a:r>
            <a:rPr lang="en-GB">
              <a:solidFill>
                <a:schemeClr val="tx1"/>
              </a:solidFill>
            </a:rPr>
            <a:t>Northern &amp; Yorkshire</a:t>
          </a:r>
          <a:endParaRPr lang="en-US">
            <a:solidFill>
              <a:schemeClr val="tx1"/>
            </a:solidFill>
          </a:endParaRPr>
        </a:p>
      </dgm:t>
    </dgm:pt>
    <dgm:pt modelId="{6A4BA99A-8D2B-4E47-96AA-3F6B7F737B15}" type="parTrans" cxnId="{7CC27852-8742-4AC3-8410-8320B983E224}">
      <dgm:prSet/>
      <dgm:spPr/>
      <dgm:t>
        <a:bodyPr/>
        <a:lstStyle/>
        <a:p>
          <a:endParaRPr lang="en-US"/>
        </a:p>
      </dgm:t>
    </dgm:pt>
    <dgm:pt modelId="{6660A9A9-B270-48F6-BEB3-3DD899264370}" type="sibTrans" cxnId="{7CC27852-8742-4AC3-8410-8320B983E224}">
      <dgm:prSet/>
      <dgm:spPr/>
      <dgm:t>
        <a:bodyPr/>
        <a:lstStyle/>
        <a:p>
          <a:endParaRPr lang="en-US"/>
        </a:p>
      </dgm:t>
    </dgm:pt>
    <dgm:pt modelId="{F21D5E78-154D-4DF1-BFDE-2DD9EBBAE805}">
      <dgm:prSet/>
      <dgm:spPr/>
      <dgm:t>
        <a:bodyPr/>
        <a:lstStyle/>
        <a:p>
          <a:r>
            <a:rPr lang="en-GB">
              <a:solidFill>
                <a:schemeClr val="tx1"/>
              </a:solidFill>
            </a:rPr>
            <a:t>Northern Ireland</a:t>
          </a:r>
          <a:endParaRPr lang="en-US">
            <a:solidFill>
              <a:schemeClr val="tx1"/>
            </a:solidFill>
          </a:endParaRPr>
        </a:p>
      </dgm:t>
    </dgm:pt>
    <dgm:pt modelId="{33962425-EEA7-4DED-9EE4-D3A8B3A47F3B}" type="parTrans" cxnId="{839DC76B-6585-4460-BA70-CB4A8C8336C1}">
      <dgm:prSet/>
      <dgm:spPr/>
      <dgm:t>
        <a:bodyPr/>
        <a:lstStyle/>
        <a:p>
          <a:endParaRPr lang="en-US"/>
        </a:p>
      </dgm:t>
    </dgm:pt>
    <dgm:pt modelId="{6E03CBEA-CBD1-4E2B-983C-5774E2DB1692}" type="sibTrans" cxnId="{839DC76B-6585-4460-BA70-CB4A8C8336C1}">
      <dgm:prSet/>
      <dgm:spPr/>
      <dgm:t>
        <a:bodyPr/>
        <a:lstStyle/>
        <a:p>
          <a:endParaRPr lang="en-US"/>
        </a:p>
      </dgm:t>
    </dgm:pt>
    <dgm:pt modelId="{F57F62F9-4CF2-4F96-8520-A334C540378F}">
      <dgm:prSet/>
      <dgm:spPr/>
      <dgm:t>
        <a:bodyPr/>
        <a:lstStyle/>
        <a:p>
          <a:r>
            <a:rPr lang="en-GB">
              <a:solidFill>
                <a:schemeClr val="tx1"/>
              </a:solidFill>
            </a:rPr>
            <a:t>Scottish Eastern</a:t>
          </a:r>
          <a:endParaRPr lang="en-US">
            <a:solidFill>
              <a:schemeClr val="tx1"/>
            </a:solidFill>
          </a:endParaRPr>
        </a:p>
      </dgm:t>
    </dgm:pt>
    <dgm:pt modelId="{46840F27-7F43-4FDD-A8A5-92F3DED846E3}" type="parTrans" cxnId="{1EA0B46F-74D2-4F81-9317-C62571820068}">
      <dgm:prSet/>
      <dgm:spPr/>
      <dgm:t>
        <a:bodyPr/>
        <a:lstStyle/>
        <a:p>
          <a:endParaRPr lang="en-US"/>
        </a:p>
      </dgm:t>
    </dgm:pt>
    <dgm:pt modelId="{06E110E2-1DA0-4D80-91BA-2B519AD71D41}" type="sibTrans" cxnId="{1EA0B46F-74D2-4F81-9317-C62571820068}">
      <dgm:prSet/>
      <dgm:spPr/>
      <dgm:t>
        <a:bodyPr/>
        <a:lstStyle/>
        <a:p>
          <a:endParaRPr lang="en-US"/>
        </a:p>
      </dgm:t>
    </dgm:pt>
    <dgm:pt modelId="{8D2516EB-EDB3-48C2-B8D4-DB5B30750949}">
      <dgm:prSet/>
      <dgm:spPr/>
      <dgm:t>
        <a:bodyPr/>
        <a:lstStyle/>
        <a:p>
          <a:r>
            <a:rPr lang="en-GB">
              <a:solidFill>
                <a:schemeClr val="tx1"/>
              </a:solidFill>
            </a:rPr>
            <a:t>Scottish Northern</a:t>
          </a:r>
          <a:endParaRPr lang="en-US">
            <a:solidFill>
              <a:schemeClr val="tx1"/>
            </a:solidFill>
          </a:endParaRPr>
        </a:p>
      </dgm:t>
    </dgm:pt>
    <dgm:pt modelId="{4E9C4E16-5202-4E33-93F2-09CED9121A0E}" type="parTrans" cxnId="{957EE945-347E-412A-B42E-95EB9CF0F4DC}">
      <dgm:prSet/>
      <dgm:spPr/>
      <dgm:t>
        <a:bodyPr/>
        <a:lstStyle/>
        <a:p>
          <a:endParaRPr lang="en-US"/>
        </a:p>
      </dgm:t>
    </dgm:pt>
    <dgm:pt modelId="{AE0BEEBC-1EAD-404F-B918-D1FFE7D8A655}" type="sibTrans" cxnId="{957EE945-347E-412A-B42E-95EB9CF0F4DC}">
      <dgm:prSet/>
      <dgm:spPr/>
      <dgm:t>
        <a:bodyPr/>
        <a:lstStyle/>
        <a:p>
          <a:endParaRPr lang="en-US"/>
        </a:p>
      </dgm:t>
    </dgm:pt>
    <dgm:pt modelId="{6B3EE583-2B95-4430-BF84-D736790B3609}">
      <dgm:prSet/>
      <dgm:spPr/>
      <dgm:t>
        <a:bodyPr/>
        <a:lstStyle/>
        <a:p>
          <a:r>
            <a:rPr lang="en-GB">
              <a:solidFill>
                <a:schemeClr val="tx1"/>
              </a:solidFill>
            </a:rPr>
            <a:t>Scottish Western</a:t>
          </a:r>
          <a:endParaRPr lang="en-US">
            <a:solidFill>
              <a:schemeClr val="tx1"/>
            </a:solidFill>
          </a:endParaRPr>
        </a:p>
      </dgm:t>
    </dgm:pt>
    <dgm:pt modelId="{3823AC49-FC79-463B-87D2-7B4C56B23F5F}" type="parTrans" cxnId="{A168624C-FCAF-4B91-91A8-F311FCC4C18D}">
      <dgm:prSet/>
      <dgm:spPr/>
      <dgm:t>
        <a:bodyPr/>
        <a:lstStyle/>
        <a:p>
          <a:endParaRPr lang="en-US"/>
        </a:p>
      </dgm:t>
    </dgm:pt>
    <dgm:pt modelId="{12043764-B54E-445A-9ABC-A60CFF904AB0}" type="sibTrans" cxnId="{A168624C-FCAF-4B91-91A8-F311FCC4C18D}">
      <dgm:prSet/>
      <dgm:spPr/>
      <dgm:t>
        <a:bodyPr/>
        <a:lstStyle/>
        <a:p>
          <a:endParaRPr lang="en-US"/>
        </a:p>
      </dgm:t>
    </dgm:pt>
    <dgm:pt modelId="{A4492DAD-F314-4033-BC88-AA4CE2D34947}">
      <dgm:prSet/>
      <dgm:spPr/>
      <dgm:t>
        <a:bodyPr/>
        <a:lstStyle/>
        <a:p>
          <a:r>
            <a:rPr lang="en-GB">
              <a:solidFill>
                <a:schemeClr val="tx1"/>
              </a:solidFill>
            </a:rPr>
            <a:t>South East</a:t>
          </a:r>
          <a:endParaRPr lang="en-US">
            <a:solidFill>
              <a:schemeClr val="tx1"/>
            </a:solidFill>
          </a:endParaRPr>
        </a:p>
      </dgm:t>
    </dgm:pt>
    <dgm:pt modelId="{5B3E1850-A137-494F-92CB-BF53E1D87332}" type="parTrans" cxnId="{D907BCDB-B1CB-4A71-B076-E72FEE0799C2}">
      <dgm:prSet/>
      <dgm:spPr/>
      <dgm:t>
        <a:bodyPr/>
        <a:lstStyle/>
        <a:p>
          <a:endParaRPr lang="en-US"/>
        </a:p>
      </dgm:t>
    </dgm:pt>
    <dgm:pt modelId="{6A127C3E-F067-44A5-9141-7328634CD5EB}" type="sibTrans" cxnId="{D907BCDB-B1CB-4A71-B076-E72FEE0799C2}">
      <dgm:prSet/>
      <dgm:spPr/>
      <dgm:t>
        <a:bodyPr/>
        <a:lstStyle/>
        <a:p>
          <a:endParaRPr lang="en-US"/>
        </a:p>
      </dgm:t>
    </dgm:pt>
    <dgm:pt modelId="{77E3B5FD-11D1-4954-B5AB-154FB4CBAE4D}">
      <dgm:prSet/>
      <dgm:spPr/>
      <dgm:t>
        <a:bodyPr/>
        <a:lstStyle/>
        <a:p>
          <a:r>
            <a:rPr lang="en-GB">
              <a:solidFill>
                <a:schemeClr val="tx1"/>
              </a:solidFill>
            </a:rPr>
            <a:t>South West</a:t>
          </a:r>
          <a:endParaRPr lang="en-US">
            <a:solidFill>
              <a:schemeClr val="tx1"/>
            </a:solidFill>
          </a:endParaRPr>
        </a:p>
      </dgm:t>
    </dgm:pt>
    <dgm:pt modelId="{60070894-5992-448C-B143-F3C025114846}" type="parTrans" cxnId="{51DAE605-37F1-4BD1-A079-8DBDD60AED2B}">
      <dgm:prSet/>
      <dgm:spPr/>
      <dgm:t>
        <a:bodyPr/>
        <a:lstStyle/>
        <a:p>
          <a:endParaRPr lang="en-US"/>
        </a:p>
      </dgm:t>
    </dgm:pt>
    <dgm:pt modelId="{3F1C82CB-3C54-4F77-A083-0E18CE17CE11}" type="sibTrans" cxnId="{51DAE605-37F1-4BD1-A079-8DBDD60AED2B}">
      <dgm:prSet/>
      <dgm:spPr/>
      <dgm:t>
        <a:bodyPr/>
        <a:lstStyle/>
        <a:p>
          <a:endParaRPr lang="en-US"/>
        </a:p>
      </dgm:t>
    </dgm:pt>
    <dgm:pt modelId="{0A247AD4-0890-4B15-B222-3DCB7B8F918C}">
      <dgm:prSet/>
      <dgm:spPr/>
      <dgm:t>
        <a:bodyPr/>
        <a:lstStyle/>
        <a:p>
          <a:r>
            <a:rPr lang="en-GB">
              <a:solidFill>
                <a:schemeClr val="tx1"/>
              </a:solidFill>
            </a:rPr>
            <a:t>Trent</a:t>
          </a:r>
          <a:endParaRPr lang="en-US">
            <a:solidFill>
              <a:schemeClr val="tx1"/>
            </a:solidFill>
          </a:endParaRPr>
        </a:p>
      </dgm:t>
    </dgm:pt>
    <dgm:pt modelId="{22290135-69B4-49F1-B583-E5923728E43F}" type="parTrans" cxnId="{B16DBD39-34D1-45A8-9082-22E5B1F15BBC}">
      <dgm:prSet/>
      <dgm:spPr/>
      <dgm:t>
        <a:bodyPr/>
        <a:lstStyle/>
        <a:p>
          <a:endParaRPr lang="en-US"/>
        </a:p>
      </dgm:t>
    </dgm:pt>
    <dgm:pt modelId="{8BB8BA8C-42BC-4B58-B525-AF70AB173E5A}" type="sibTrans" cxnId="{B16DBD39-34D1-45A8-9082-22E5B1F15BBC}">
      <dgm:prSet/>
      <dgm:spPr/>
      <dgm:t>
        <a:bodyPr/>
        <a:lstStyle/>
        <a:p>
          <a:endParaRPr lang="en-US"/>
        </a:p>
      </dgm:t>
    </dgm:pt>
    <dgm:pt modelId="{76946D76-F875-4919-8FA3-B875EF8F83C8}">
      <dgm:prSet/>
      <dgm:spPr/>
      <dgm:t>
        <a:bodyPr/>
        <a:lstStyle/>
        <a:p>
          <a:r>
            <a:rPr lang="en-GB">
              <a:solidFill>
                <a:schemeClr val="tx1"/>
              </a:solidFill>
            </a:rPr>
            <a:t>Wales (Cymru)</a:t>
          </a:r>
          <a:endParaRPr lang="en-US">
            <a:solidFill>
              <a:schemeClr val="tx1"/>
            </a:solidFill>
          </a:endParaRPr>
        </a:p>
      </dgm:t>
    </dgm:pt>
    <dgm:pt modelId="{99DA45EC-DF6D-4F2C-97C0-A8044DFAD9DB}" type="parTrans" cxnId="{76639069-8DC2-4442-9815-5726B702C227}">
      <dgm:prSet/>
      <dgm:spPr/>
      <dgm:t>
        <a:bodyPr/>
        <a:lstStyle/>
        <a:p>
          <a:endParaRPr lang="en-US"/>
        </a:p>
      </dgm:t>
    </dgm:pt>
    <dgm:pt modelId="{FA9266D7-3CC7-419B-AF2B-7B773F55DCA8}" type="sibTrans" cxnId="{76639069-8DC2-4442-9815-5726B702C227}">
      <dgm:prSet/>
      <dgm:spPr/>
      <dgm:t>
        <a:bodyPr/>
        <a:lstStyle/>
        <a:p>
          <a:endParaRPr lang="en-US"/>
        </a:p>
      </dgm:t>
    </dgm:pt>
    <dgm:pt modelId="{0E09AD08-BB5D-45D2-85AC-3C148AE133CC}">
      <dgm:prSet/>
      <dgm:spPr/>
      <dgm:t>
        <a:bodyPr/>
        <a:lstStyle/>
        <a:p>
          <a:r>
            <a:rPr lang="en-GB">
              <a:solidFill>
                <a:schemeClr val="tx1"/>
              </a:solidFill>
            </a:rPr>
            <a:t>West Midlands</a:t>
          </a:r>
          <a:endParaRPr lang="en-US">
            <a:solidFill>
              <a:schemeClr val="tx1"/>
            </a:solidFill>
          </a:endParaRPr>
        </a:p>
      </dgm:t>
    </dgm:pt>
    <dgm:pt modelId="{36425EB2-D29C-435E-9524-73BBCCB42F0E}" type="parTrans" cxnId="{695501E4-A731-434E-9521-372A20766A6D}">
      <dgm:prSet/>
      <dgm:spPr/>
      <dgm:t>
        <a:bodyPr/>
        <a:lstStyle/>
        <a:p>
          <a:endParaRPr lang="en-US"/>
        </a:p>
      </dgm:t>
    </dgm:pt>
    <dgm:pt modelId="{85C5AC0F-775A-4A42-BF6C-48D7764A464D}" type="sibTrans" cxnId="{695501E4-A731-434E-9521-372A20766A6D}">
      <dgm:prSet/>
      <dgm:spPr/>
      <dgm:t>
        <a:bodyPr/>
        <a:lstStyle/>
        <a:p>
          <a:endParaRPr lang="en-US"/>
        </a:p>
      </dgm:t>
    </dgm:pt>
    <dgm:pt modelId="{2AD3036D-A80B-42FE-AC2B-5D9CCEEA36D0}" type="pres">
      <dgm:prSet presAssocID="{0AB946CC-26FA-487F-BBE5-A211CA07A4E8}" presName="diagram" presStyleCnt="0">
        <dgm:presLayoutVars>
          <dgm:dir/>
          <dgm:resizeHandles val="exact"/>
        </dgm:presLayoutVars>
      </dgm:prSet>
      <dgm:spPr/>
    </dgm:pt>
    <dgm:pt modelId="{64423BE5-DE9E-49FE-973A-D61E35D8CF5A}" type="pres">
      <dgm:prSet presAssocID="{8BFE19F7-24D1-4B99-ADDA-62D91C792EBE}" presName="node" presStyleLbl="node1" presStyleIdx="0" presStyleCnt="13">
        <dgm:presLayoutVars>
          <dgm:bulletEnabled val="1"/>
        </dgm:presLayoutVars>
      </dgm:prSet>
      <dgm:spPr/>
    </dgm:pt>
    <dgm:pt modelId="{555982F1-CBA2-4D2A-B7E1-BBF342A88EF5}" type="pres">
      <dgm:prSet presAssocID="{62DC8188-9CCA-4F5A-8353-B6C21BBC9831}" presName="sibTrans" presStyleCnt="0"/>
      <dgm:spPr/>
    </dgm:pt>
    <dgm:pt modelId="{D2F2FD2C-754C-4C6F-9F73-8E0A5DF48ED0}" type="pres">
      <dgm:prSet presAssocID="{D5AE08FF-61A2-4863-A27B-D8F860210F01}" presName="node" presStyleLbl="node1" presStyleIdx="1" presStyleCnt="13">
        <dgm:presLayoutVars>
          <dgm:bulletEnabled val="1"/>
        </dgm:presLayoutVars>
      </dgm:prSet>
      <dgm:spPr/>
    </dgm:pt>
    <dgm:pt modelId="{38006126-6F63-4F54-9F91-015C52BF2273}" type="pres">
      <dgm:prSet presAssocID="{47406320-64CB-458E-819A-9E57CBB6C6F5}" presName="sibTrans" presStyleCnt="0"/>
      <dgm:spPr/>
    </dgm:pt>
    <dgm:pt modelId="{5F75A96E-C114-45F4-83F5-920AB6C461B0}" type="pres">
      <dgm:prSet presAssocID="{22AAD22A-7F8E-4B3C-8C71-E3E636AAB48A}" presName="node" presStyleLbl="node1" presStyleIdx="2" presStyleCnt="13">
        <dgm:presLayoutVars>
          <dgm:bulletEnabled val="1"/>
        </dgm:presLayoutVars>
      </dgm:prSet>
      <dgm:spPr/>
    </dgm:pt>
    <dgm:pt modelId="{6424506C-F726-4662-AA9E-BF1683E17E21}" type="pres">
      <dgm:prSet presAssocID="{338107B9-1034-4082-9E60-41B7CBA9B037}" presName="sibTrans" presStyleCnt="0"/>
      <dgm:spPr/>
    </dgm:pt>
    <dgm:pt modelId="{BB5F7597-965B-499C-8E18-A7ED37CE6FF7}" type="pres">
      <dgm:prSet presAssocID="{5298357A-0E39-4B62-9D50-35B7053F4035}" presName="node" presStyleLbl="node1" presStyleIdx="3" presStyleCnt="13">
        <dgm:presLayoutVars>
          <dgm:bulletEnabled val="1"/>
        </dgm:presLayoutVars>
      </dgm:prSet>
      <dgm:spPr/>
    </dgm:pt>
    <dgm:pt modelId="{3F04F279-F530-40AD-88EE-CC46D7511994}" type="pres">
      <dgm:prSet presAssocID="{6660A9A9-B270-48F6-BEB3-3DD899264370}" presName="sibTrans" presStyleCnt="0"/>
      <dgm:spPr/>
    </dgm:pt>
    <dgm:pt modelId="{295AC7DF-70BD-4CA4-B1CE-8FFB8229B657}" type="pres">
      <dgm:prSet presAssocID="{F21D5E78-154D-4DF1-BFDE-2DD9EBBAE805}" presName="node" presStyleLbl="node1" presStyleIdx="4" presStyleCnt="13">
        <dgm:presLayoutVars>
          <dgm:bulletEnabled val="1"/>
        </dgm:presLayoutVars>
      </dgm:prSet>
      <dgm:spPr/>
    </dgm:pt>
    <dgm:pt modelId="{A0995A58-BDF3-4CCF-A25E-04444F68CEFD}" type="pres">
      <dgm:prSet presAssocID="{6E03CBEA-CBD1-4E2B-983C-5774E2DB1692}" presName="sibTrans" presStyleCnt="0"/>
      <dgm:spPr/>
    </dgm:pt>
    <dgm:pt modelId="{3BE17085-BFE3-41A6-83BF-244D2329BF07}" type="pres">
      <dgm:prSet presAssocID="{F57F62F9-4CF2-4F96-8520-A334C540378F}" presName="node" presStyleLbl="node1" presStyleIdx="5" presStyleCnt="13">
        <dgm:presLayoutVars>
          <dgm:bulletEnabled val="1"/>
        </dgm:presLayoutVars>
      </dgm:prSet>
      <dgm:spPr/>
    </dgm:pt>
    <dgm:pt modelId="{2EF9037E-7775-4213-8A59-BFD63084889E}" type="pres">
      <dgm:prSet presAssocID="{06E110E2-1DA0-4D80-91BA-2B519AD71D41}" presName="sibTrans" presStyleCnt="0"/>
      <dgm:spPr/>
    </dgm:pt>
    <dgm:pt modelId="{D861FD0D-9990-495C-93F0-B84E28C51428}" type="pres">
      <dgm:prSet presAssocID="{8D2516EB-EDB3-48C2-B8D4-DB5B30750949}" presName="node" presStyleLbl="node1" presStyleIdx="6" presStyleCnt="13">
        <dgm:presLayoutVars>
          <dgm:bulletEnabled val="1"/>
        </dgm:presLayoutVars>
      </dgm:prSet>
      <dgm:spPr/>
    </dgm:pt>
    <dgm:pt modelId="{3FAA83A0-2F04-4992-9F9A-B2B0820959F1}" type="pres">
      <dgm:prSet presAssocID="{AE0BEEBC-1EAD-404F-B918-D1FFE7D8A655}" presName="sibTrans" presStyleCnt="0"/>
      <dgm:spPr/>
    </dgm:pt>
    <dgm:pt modelId="{879A6375-CD10-4BC8-A1C7-394452220837}" type="pres">
      <dgm:prSet presAssocID="{6B3EE583-2B95-4430-BF84-D736790B3609}" presName="node" presStyleLbl="node1" presStyleIdx="7" presStyleCnt="13">
        <dgm:presLayoutVars>
          <dgm:bulletEnabled val="1"/>
        </dgm:presLayoutVars>
      </dgm:prSet>
      <dgm:spPr/>
    </dgm:pt>
    <dgm:pt modelId="{EB139E17-0DE0-424B-8619-93FEF7D62E48}" type="pres">
      <dgm:prSet presAssocID="{12043764-B54E-445A-9ABC-A60CFF904AB0}" presName="sibTrans" presStyleCnt="0"/>
      <dgm:spPr/>
    </dgm:pt>
    <dgm:pt modelId="{3D977076-D60B-4D19-A799-19B381427887}" type="pres">
      <dgm:prSet presAssocID="{A4492DAD-F314-4033-BC88-AA4CE2D34947}" presName="node" presStyleLbl="node1" presStyleIdx="8" presStyleCnt="13">
        <dgm:presLayoutVars>
          <dgm:bulletEnabled val="1"/>
        </dgm:presLayoutVars>
      </dgm:prSet>
      <dgm:spPr/>
    </dgm:pt>
    <dgm:pt modelId="{7B06F369-6F35-46F1-891E-E0054E81F174}" type="pres">
      <dgm:prSet presAssocID="{6A127C3E-F067-44A5-9141-7328634CD5EB}" presName="sibTrans" presStyleCnt="0"/>
      <dgm:spPr/>
    </dgm:pt>
    <dgm:pt modelId="{F9B4FDA3-2083-41D7-89A5-83E95E77517A}" type="pres">
      <dgm:prSet presAssocID="{77E3B5FD-11D1-4954-B5AB-154FB4CBAE4D}" presName="node" presStyleLbl="node1" presStyleIdx="9" presStyleCnt="13">
        <dgm:presLayoutVars>
          <dgm:bulletEnabled val="1"/>
        </dgm:presLayoutVars>
      </dgm:prSet>
      <dgm:spPr/>
    </dgm:pt>
    <dgm:pt modelId="{2C21DFD4-6F10-4375-B97B-6A9CDE68C826}" type="pres">
      <dgm:prSet presAssocID="{3F1C82CB-3C54-4F77-A083-0E18CE17CE11}" presName="sibTrans" presStyleCnt="0"/>
      <dgm:spPr/>
    </dgm:pt>
    <dgm:pt modelId="{CD514D97-3C1C-45B3-B3F5-B891A8FB2B6A}" type="pres">
      <dgm:prSet presAssocID="{0A247AD4-0890-4B15-B222-3DCB7B8F918C}" presName="node" presStyleLbl="node1" presStyleIdx="10" presStyleCnt="13">
        <dgm:presLayoutVars>
          <dgm:bulletEnabled val="1"/>
        </dgm:presLayoutVars>
      </dgm:prSet>
      <dgm:spPr/>
    </dgm:pt>
    <dgm:pt modelId="{A61B1A4B-F5C1-415F-9FA6-3673186DA7B8}" type="pres">
      <dgm:prSet presAssocID="{8BB8BA8C-42BC-4B58-B525-AF70AB173E5A}" presName="sibTrans" presStyleCnt="0"/>
      <dgm:spPr/>
    </dgm:pt>
    <dgm:pt modelId="{0009153C-7DB2-4B53-895E-10BED6DBDE4E}" type="pres">
      <dgm:prSet presAssocID="{76946D76-F875-4919-8FA3-B875EF8F83C8}" presName="node" presStyleLbl="node1" presStyleIdx="11" presStyleCnt="13">
        <dgm:presLayoutVars>
          <dgm:bulletEnabled val="1"/>
        </dgm:presLayoutVars>
      </dgm:prSet>
      <dgm:spPr/>
    </dgm:pt>
    <dgm:pt modelId="{BCB9E8AC-B98D-4396-A269-D404E8DF7348}" type="pres">
      <dgm:prSet presAssocID="{FA9266D7-3CC7-419B-AF2B-7B773F55DCA8}" presName="sibTrans" presStyleCnt="0"/>
      <dgm:spPr/>
    </dgm:pt>
    <dgm:pt modelId="{26E672ED-1663-42DA-9707-140063C16DD1}" type="pres">
      <dgm:prSet presAssocID="{0E09AD08-BB5D-45D2-85AC-3C148AE133CC}" presName="node" presStyleLbl="node1" presStyleIdx="12" presStyleCnt="13">
        <dgm:presLayoutVars>
          <dgm:bulletEnabled val="1"/>
        </dgm:presLayoutVars>
      </dgm:prSet>
      <dgm:spPr/>
    </dgm:pt>
  </dgm:ptLst>
  <dgm:cxnLst>
    <dgm:cxn modelId="{920ABF03-D9F0-4528-9874-5FF6A6B5745F}" srcId="{0AB946CC-26FA-487F-BBE5-A211CA07A4E8}" destId="{22AAD22A-7F8E-4B3C-8C71-E3E636AAB48A}" srcOrd="2" destOrd="0" parTransId="{59C94295-2621-4994-8771-72085810FE16}" sibTransId="{338107B9-1034-4082-9E60-41B7CBA9B037}"/>
    <dgm:cxn modelId="{51DAE605-37F1-4BD1-A079-8DBDD60AED2B}" srcId="{0AB946CC-26FA-487F-BBE5-A211CA07A4E8}" destId="{77E3B5FD-11D1-4954-B5AB-154FB4CBAE4D}" srcOrd="9" destOrd="0" parTransId="{60070894-5992-448C-B143-F3C025114846}" sibTransId="{3F1C82CB-3C54-4F77-A083-0E18CE17CE11}"/>
    <dgm:cxn modelId="{50BC970D-5F68-400B-B0B8-1DB7233EC8D2}" type="presOf" srcId="{0A247AD4-0890-4B15-B222-3DCB7B8F918C}" destId="{CD514D97-3C1C-45B3-B3F5-B891A8FB2B6A}" srcOrd="0" destOrd="0" presId="urn:microsoft.com/office/officeart/2005/8/layout/default"/>
    <dgm:cxn modelId="{75B4D813-F8D8-4D8A-97CD-31AF1503F6EA}" type="presOf" srcId="{6B3EE583-2B95-4430-BF84-D736790B3609}" destId="{879A6375-CD10-4BC8-A1C7-394452220837}" srcOrd="0" destOrd="0" presId="urn:microsoft.com/office/officeart/2005/8/layout/default"/>
    <dgm:cxn modelId="{C0875F15-D45A-4DB3-8425-33E1419FE9F9}" type="presOf" srcId="{F21D5E78-154D-4DF1-BFDE-2DD9EBBAE805}" destId="{295AC7DF-70BD-4CA4-B1CE-8FFB8229B657}" srcOrd="0" destOrd="0" presId="urn:microsoft.com/office/officeart/2005/8/layout/default"/>
    <dgm:cxn modelId="{897C451B-0123-42A9-B9ED-650EFFFD6203}" type="presOf" srcId="{76946D76-F875-4919-8FA3-B875EF8F83C8}" destId="{0009153C-7DB2-4B53-895E-10BED6DBDE4E}" srcOrd="0" destOrd="0" presId="urn:microsoft.com/office/officeart/2005/8/layout/default"/>
    <dgm:cxn modelId="{B16DBD39-34D1-45A8-9082-22E5B1F15BBC}" srcId="{0AB946CC-26FA-487F-BBE5-A211CA07A4E8}" destId="{0A247AD4-0890-4B15-B222-3DCB7B8F918C}" srcOrd="10" destOrd="0" parTransId="{22290135-69B4-49F1-B583-E5923728E43F}" sibTransId="{8BB8BA8C-42BC-4B58-B525-AF70AB173E5A}"/>
    <dgm:cxn modelId="{957EE945-347E-412A-B42E-95EB9CF0F4DC}" srcId="{0AB946CC-26FA-487F-BBE5-A211CA07A4E8}" destId="{8D2516EB-EDB3-48C2-B8D4-DB5B30750949}" srcOrd="6" destOrd="0" parTransId="{4E9C4E16-5202-4E33-93F2-09CED9121A0E}" sibTransId="{AE0BEEBC-1EAD-404F-B918-D1FFE7D8A655}"/>
    <dgm:cxn modelId="{BCFD0E69-A485-483A-BDB6-D0AE06A9C462}" type="presOf" srcId="{5298357A-0E39-4B62-9D50-35B7053F4035}" destId="{BB5F7597-965B-499C-8E18-A7ED37CE6FF7}" srcOrd="0" destOrd="0" presId="urn:microsoft.com/office/officeart/2005/8/layout/default"/>
    <dgm:cxn modelId="{76639069-8DC2-4442-9815-5726B702C227}" srcId="{0AB946CC-26FA-487F-BBE5-A211CA07A4E8}" destId="{76946D76-F875-4919-8FA3-B875EF8F83C8}" srcOrd="11" destOrd="0" parTransId="{99DA45EC-DF6D-4F2C-97C0-A8044DFAD9DB}" sibTransId="{FA9266D7-3CC7-419B-AF2B-7B773F55DCA8}"/>
    <dgm:cxn modelId="{839DC76B-6585-4460-BA70-CB4A8C8336C1}" srcId="{0AB946CC-26FA-487F-BBE5-A211CA07A4E8}" destId="{F21D5E78-154D-4DF1-BFDE-2DD9EBBAE805}" srcOrd="4" destOrd="0" parTransId="{33962425-EEA7-4DED-9EE4-D3A8B3A47F3B}" sibTransId="{6E03CBEA-CBD1-4E2B-983C-5774E2DB1692}"/>
    <dgm:cxn modelId="{A168624C-FCAF-4B91-91A8-F311FCC4C18D}" srcId="{0AB946CC-26FA-487F-BBE5-A211CA07A4E8}" destId="{6B3EE583-2B95-4430-BF84-D736790B3609}" srcOrd="7" destOrd="0" parTransId="{3823AC49-FC79-463B-87D2-7B4C56B23F5F}" sibTransId="{12043764-B54E-445A-9ABC-A60CFF904AB0}"/>
    <dgm:cxn modelId="{D13C914C-A7B8-4136-A564-99AD47B7FBFF}" type="presOf" srcId="{D5AE08FF-61A2-4863-A27B-D8F860210F01}" destId="{D2F2FD2C-754C-4C6F-9F73-8E0A5DF48ED0}" srcOrd="0" destOrd="0" presId="urn:microsoft.com/office/officeart/2005/8/layout/default"/>
    <dgm:cxn modelId="{34808A6E-FB19-460D-A632-AE292561C51F}" type="presOf" srcId="{A4492DAD-F314-4033-BC88-AA4CE2D34947}" destId="{3D977076-D60B-4D19-A799-19B381427887}" srcOrd="0" destOrd="0" presId="urn:microsoft.com/office/officeart/2005/8/layout/default"/>
    <dgm:cxn modelId="{1EA0B46F-74D2-4F81-9317-C62571820068}" srcId="{0AB946CC-26FA-487F-BBE5-A211CA07A4E8}" destId="{F57F62F9-4CF2-4F96-8520-A334C540378F}" srcOrd="5" destOrd="0" parTransId="{46840F27-7F43-4FDD-A8A5-92F3DED846E3}" sibTransId="{06E110E2-1DA0-4D80-91BA-2B519AD71D41}"/>
    <dgm:cxn modelId="{7CC27852-8742-4AC3-8410-8320B983E224}" srcId="{0AB946CC-26FA-487F-BBE5-A211CA07A4E8}" destId="{5298357A-0E39-4B62-9D50-35B7053F4035}" srcOrd="3" destOrd="0" parTransId="{6A4BA99A-8D2B-4E47-96AA-3F6B7F737B15}" sibTransId="{6660A9A9-B270-48F6-BEB3-3DD899264370}"/>
    <dgm:cxn modelId="{37E70C73-C4F7-4DD5-9715-2A5C5A05170B}" type="presOf" srcId="{77E3B5FD-11D1-4954-B5AB-154FB4CBAE4D}" destId="{F9B4FDA3-2083-41D7-89A5-83E95E77517A}" srcOrd="0" destOrd="0" presId="urn:microsoft.com/office/officeart/2005/8/layout/default"/>
    <dgm:cxn modelId="{1263FE58-6C87-43A5-B6E9-0608B8B962DA}" type="presOf" srcId="{0AB946CC-26FA-487F-BBE5-A211CA07A4E8}" destId="{2AD3036D-A80B-42FE-AC2B-5D9CCEEA36D0}" srcOrd="0" destOrd="0" presId="urn:microsoft.com/office/officeart/2005/8/layout/default"/>
    <dgm:cxn modelId="{28F648A6-9993-40A4-9882-4B24C181EB1E}" type="presOf" srcId="{0E09AD08-BB5D-45D2-85AC-3C148AE133CC}" destId="{26E672ED-1663-42DA-9707-140063C16DD1}" srcOrd="0" destOrd="0" presId="urn:microsoft.com/office/officeart/2005/8/layout/default"/>
    <dgm:cxn modelId="{C82569BB-4E7D-48DA-930E-21F6F7BCA61E}" srcId="{0AB946CC-26FA-487F-BBE5-A211CA07A4E8}" destId="{8BFE19F7-24D1-4B99-ADDA-62D91C792EBE}" srcOrd="0" destOrd="0" parTransId="{BA434EBF-D178-414C-AA5D-8E9237FAB159}" sibTransId="{62DC8188-9CCA-4F5A-8353-B6C21BBC9831}"/>
    <dgm:cxn modelId="{42021ABD-56B6-4AB0-BF5E-A2F4C14A3386}" srcId="{0AB946CC-26FA-487F-BBE5-A211CA07A4E8}" destId="{D5AE08FF-61A2-4863-A27B-D8F860210F01}" srcOrd="1" destOrd="0" parTransId="{9E42E038-2125-4AB0-AE8C-C618D60D0F93}" sibTransId="{47406320-64CB-458E-819A-9E57CBB6C6F5}"/>
    <dgm:cxn modelId="{9D09D7C4-404F-4634-ADAC-766AD2A23778}" type="presOf" srcId="{F57F62F9-4CF2-4F96-8520-A334C540378F}" destId="{3BE17085-BFE3-41A6-83BF-244D2329BF07}" srcOrd="0" destOrd="0" presId="urn:microsoft.com/office/officeart/2005/8/layout/default"/>
    <dgm:cxn modelId="{141F40C5-98A5-4F48-A58E-7502EED8F19F}" type="presOf" srcId="{8BFE19F7-24D1-4B99-ADDA-62D91C792EBE}" destId="{64423BE5-DE9E-49FE-973A-D61E35D8CF5A}" srcOrd="0" destOrd="0" presId="urn:microsoft.com/office/officeart/2005/8/layout/default"/>
    <dgm:cxn modelId="{BC8A9BC5-D719-4B54-91D6-54673E4D2BF7}" type="presOf" srcId="{22AAD22A-7F8E-4B3C-8C71-E3E636AAB48A}" destId="{5F75A96E-C114-45F4-83F5-920AB6C461B0}" srcOrd="0" destOrd="0" presId="urn:microsoft.com/office/officeart/2005/8/layout/default"/>
    <dgm:cxn modelId="{D907BCDB-B1CB-4A71-B076-E72FEE0799C2}" srcId="{0AB946CC-26FA-487F-BBE5-A211CA07A4E8}" destId="{A4492DAD-F314-4033-BC88-AA4CE2D34947}" srcOrd="8" destOrd="0" parTransId="{5B3E1850-A137-494F-92CB-BF53E1D87332}" sibTransId="{6A127C3E-F067-44A5-9141-7328634CD5EB}"/>
    <dgm:cxn modelId="{695501E4-A731-434E-9521-372A20766A6D}" srcId="{0AB946CC-26FA-487F-BBE5-A211CA07A4E8}" destId="{0E09AD08-BB5D-45D2-85AC-3C148AE133CC}" srcOrd="12" destOrd="0" parTransId="{36425EB2-D29C-435E-9524-73BBCCB42F0E}" sibTransId="{85C5AC0F-775A-4A42-BF6C-48D7764A464D}"/>
    <dgm:cxn modelId="{2D4BF5E4-6BEA-4CC1-A3B4-D50FA80258A5}" type="presOf" srcId="{8D2516EB-EDB3-48C2-B8D4-DB5B30750949}" destId="{D861FD0D-9990-495C-93F0-B84E28C51428}" srcOrd="0" destOrd="0" presId="urn:microsoft.com/office/officeart/2005/8/layout/default"/>
    <dgm:cxn modelId="{20D5023E-9309-42C9-AA85-5D47C78D9794}" type="presParOf" srcId="{2AD3036D-A80B-42FE-AC2B-5D9CCEEA36D0}" destId="{64423BE5-DE9E-49FE-973A-D61E35D8CF5A}" srcOrd="0" destOrd="0" presId="urn:microsoft.com/office/officeart/2005/8/layout/default"/>
    <dgm:cxn modelId="{0C653CFB-4638-45B1-AB26-4672203CA6E8}" type="presParOf" srcId="{2AD3036D-A80B-42FE-AC2B-5D9CCEEA36D0}" destId="{555982F1-CBA2-4D2A-B7E1-BBF342A88EF5}" srcOrd="1" destOrd="0" presId="urn:microsoft.com/office/officeart/2005/8/layout/default"/>
    <dgm:cxn modelId="{19D89804-FF83-44F6-8ECC-8F83AEC8E8DE}" type="presParOf" srcId="{2AD3036D-A80B-42FE-AC2B-5D9CCEEA36D0}" destId="{D2F2FD2C-754C-4C6F-9F73-8E0A5DF48ED0}" srcOrd="2" destOrd="0" presId="urn:microsoft.com/office/officeart/2005/8/layout/default"/>
    <dgm:cxn modelId="{6A8F3034-9AC5-4961-A8C3-4F1C04E52DB9}" type="presParOf" srcId="{2AD3036D-A80B-42FE-AC2B-5D9CCEEA36D0}" destId="{38006126-6F63-4F54-9F91-015C52BF2273}" srcOrd="3" destOrd="0" presId="urn:microsoft.com/office/officeart/2005/8/layout/default"/>
    <dgm:cxn modelId="{C012C3AE-8CDA-459C-951A-130ED0DB3E7D}" type="presParOf" srcId="{2AD3036D-A80B-42FE-AC2B-5D9CCEEA36D0}" destId="{5F75A96E-C114-45F4-83F5-920AB6C461B0}" srcOrd="4" destOrd="0" presId="urn:microsoft.com/office/officeart/2005/8/layout/default"/>
    <dgm:cxn modelId="{2FB6AC30-1CDD-4333-BF97-C4557488047B}" type="presParOf" srcId="{2AD3036D-A80B-42FE-AC2B-5D9CCEEA36D0}" destId="{6424506C-F726-4662-AA9E-BF1683E17E21}" srcOrd="5" destOrd="0" presId="urn:microsoft.com/office/officeart/2005/8/layout/default"/>
    <dgm:cxn modelId="{FEFFAFB1-D5DE-4A2B-8011-8913591F84C6}" type="presParOf" srcId="{2AD3036D-A80B-42FE-AC2B-5D9CCEEA36D0}" destId="{BB5F7597-965B-499C-8E18-A7ED37CE6FF7}" srcOrd="6" destOrd="0" presId="urn:microsoft.com/office/officeart/2005/8/layout/default"/>
    <dgm:cxn modelId="{B8A65302-6036-4662-BF66-678920184F4A}" type="presParOf" srcId="{2AD3036D-A80B-42FE-AC2B-5D9CCEEA36D0}" destId="{3F04F279-F530-40AD-88EE-CC46D7511994}" srcOrd="7" destOrd="0" presId="urn:microsoft.com/office/officeart/2005/8/layout/default"/>
    <dgm:cxn modelId="{F13756C0-D109-4B9F-904C-8278FAACE3E8}" type="presParOf" srcId="{2AD3036D-A80B-42FE-AC2B-5D9CCEEA36D0}" destId="{295AC7DF-70BD-4CA4-B1CE-8FFB8229B657}" srcOrd="8" destOrd="0" presId="urn:microsoft.com/office/officeart/2005/8/layout/default"/>
    <dgm:cxn modelId="{DD9211EC-513B-458E-85B0-618047FF6CC6}" type="presParOf" srcId="{2AD3036D-A80B-42FE-AC2B-5D9CCEEA36D0}" destId="{A0995A58-BDF3-4CCF-A25E-04444F68CEFD}" srcOrd="9" destOrd="0" presId="urn:microsoft.com/office/officeart/2005/8/layout/default"/>
    <dgm:cxn modelId="{7640B830-F3EB-4612-9D50-8EF47F280F48}" type="presParOf" srcId="{2AD3036D-A80B-42FE-AC2B-5D9CCEEA36D0}" destId="{3BE17085-BFE3-41A6-83BF-244D2329BF07}" srcOrd="10" destOrd="0" presId="urn:microsoft.com/office/officeart/2005/8/layout/default"/>
    <dgm:cxn modelId="{B79B3E9A-351F-4A54-A07D-B33C525EA006}" type="presParOf" srcId="{2AD3036D-A80B-42FE-AC2B-5D9CCEEA36D0}" destId="{2EF9037E-7775-4213-8A59-BFD63084889E}" srcOrd="11" destOrd="0" presId="urn:microsoft.com/office/officeart/2005/8/layout/default"/>
    <dgm:cxn modelId="{210D8286-DB5C-4F64-9E97-2B50A588BEF2}" type="presParOf" srcId="{2AD3036D-A80B-42FE-AC2B-5D9CCEEA36D0}" destId="{D861FD0D-9990-495C-93F0-B84E28C51428}" srcOrd="12" destOrd="0" presId="urn:microsoft.com/office/officeart/2005/8/layout/default"/>
    <dgm:cxn modelId="{A65EB8EF-C332-4BED-90A4-D646DF3D1A56}" type="presParOf" srcId="{2AD3036D-A80B-42FE-AC2B-5D9CCEEA36D0}" destId="{3FAA83A0-2F04-4992-9F9A-B2B0820959F1}" srcOrd="13" destOrd="0" presId="urn:microsoft.com/office/officeart/2005/8/layout/default"/>
    <dgm:cxn modelId="{2386242A-70C3-4234-9472-15A070A22C6E}" type="presParOf" srcId="{2AD3036D-A80B-42FE-AC2B-5D9CCEEA36D0}" destId="{879A6375-CD10-4BC8-A1C7-394452220837}" srcOrd="14" destOrd="0" presId="urn:microsoft.com/office/officeart/2005/8/layout/default"/>
    <dgm:cxn modelId="{6371C3C7-553F-4583-B6EA-AB4854C193B5}" type="presParOf" srcId="{2AD3036D-A80B-42FE-AC2B-5D9CCEEA36D0}" destId="{EB139E17-0DE0-424B-8619-93FEF7D62E48}" srcOrd="15" destOrd="0" presId="urn:microsoft.com/office/officeart/2005/8/layout/default"/>
    <dgm:cxn modelId="{9A6C6A92-4B7E-462A-944C-CB78A7493AE0}" type="presParOf" srcId="{2AD3036D-A80B-42FE-AC2B-5D9CCEEA36D0}" destId="{3D977076-D60B-4D19-A799-19B381427887}" srcOrd="16" destOrd="0" presId="urn:microsoft.com/office/officeart/2005/8/layout/default"/>
    <dgm:cxn modelId="{47EA9AF7-5307-4A51-8587-790D2B82D00A}" type="presParOf" srcId="{2AD3036D-A80B-42FE-AC2B-5D9CCEEA36D0}" destId="{7B06F369-6F35-46F1-891E-E0054E81F174}" srcOrd="17" destOrd="0" presId="urn:microsoft.com/office/officeart/2005/8/layout/default"/>
    <dgm:cxn modelId="{ABECC5F5-83E2-4648-9088-3DC7CE644887}" type="presParOf" srcId="{2AD3036D-A80B-42FE-AC2B-5D9CCEEA36D0}" destId="{F9B4FDA3-2083-41D7-89A5-83E95E77517A}" srcOrd="18" destOrd="0" presId="urn:microsoft.com/office/officeart/2005/8/layout/default"/>
    <dgm:cxn modelId="{32908365-6C05-404F-BDE4-71DE29746599}" type="presParOf" srcId="{2AD3036D-A80B-42FE-AC2B-5D9CCEEA36D0}" destId="{2C21DFD4-6F10-4375-B97B-6A9CDE68C826}" srcOrd="19" destOrd="0" presId="urn:microsoft.com/office/officeart/2005/8/layout/default"/>
    <dgm:cxn modelId="{B9EF10BC-8868-40B6-A37A-9CDE073F35A0}" type="presParOf" srcId="{2AD3036D-A80B-42FE-AC2B-5D9CCEEA36D0}" destId="{CD514D97-3C1C-45B3-B3F5-B891A8FB2B6A}" srcOrd="20" destOrd="0" presId="urn:microsoft.com/office/officeart/2005/8/layout/default"/>
    <dgm:cxn modelId="{8A232C01-996C-42C3-B770-966C5DC01EA1}" type="presParOf" srcId="{2AD3036D-A80B-42FE-AC2B-5D9CCEEA36D0}" destId="{A61B1A4B-F5C1-415F-9FA6-3673186DA7B8}" srcOrd="21" destOrd="0" presId="urn:microsoft.com/office/officeart/2005/8/layout/default"/>
    <dgm:cxn modelId="{0F32F89B-0739-4701-9B7A-3075E392F048}" type="presParOf" srcId="{2AD3036D-A80B-42FE-AC2B-5D9CCEEA36D0}" destId="{0009153C-7DB2-4B53-895E-10BED6DBDE4E}" srcOrd="22" destOrd="0" presId="urn:microsoft.com/office/officeart/2005/8/layout/default"/>
    <dgm:cxn modelId="{9DAA464E-6D93-4E1C-A842-1AA566434A87}" type="presParOf" srcId="{2AD3036D-A80B-42FE-AC2B-5D9CCEEA36D0}" destId="{BCB9E8AC-B98D-4396-A269-D404E8DF7348}" srcOrd="23" destOrd="0" presId="urn:microsoft.com/office/officeart/2005/8/layout/default"/>
    <dgm:cxn modelId="{E9EA3914-DEB5-46F6-9596-79268968BCC0}" type="presParOf" srcId="{2AD3036D-A80B-42FE-AC2B-5D9CCEEA36D0}" destId="{26E672ED-1663-42DA-9707-140063C16DD1}" srcOrd="2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AB946CC-26FA-487F-BBE5-A211CA07A4E8}" type="doc">
      <dgm:prSet loTypeId="urn:microsoft.com/office/officeart/2005/8/layout/default" loCatId="list" qsTypeId="urn:microsoft.com/office/officeart/2005/8/quickstyle/simple1" qsCatId="simple" csTypeId="urn:microsoft.com/office/officeart/2005/8/colors/accent1_2" csCatId="accent1"/>
      <dgm:spPr/>
      <dgm:t>
        <a:bodyPr/>
        <a:lstStyle/>
        <a:p>
          <a:endParaRPr lang="en-US"/>
        </a:p>
      </dgm:t>
    </dgm:pt>
    <dgm:pt modelId="{8BFE19F7-24D1-4B99-ADDA-62D91C792EBE}">
      <dgm:prSet/>
      <dgm:spPr/>
      <dgm:t>
        <a:bodyPr/>
        <a:lstStyle/>
        <a:p>
          <a:r>
            <a:rPr lang="en-GB">
              <a:solidFill>
                <a:schemeClr val="tx1"/>
              </a:solidFill>
            </a:rPr>
            <a:t>Acute and emergency care </a:t>
          </a:r>
          <a:endParaRPr lang="en-US">
            <a:solidFill>
              <a:schemeClr val="tx1"/>
            </a:solidFill>
          </a:endParaRPr>
        </a:p>
      </dgm:t>
    </dgm:pt>
    <dgm:pt modelId="{BA434EBF-D178-414C-AA5D-8E9237FAB159}" type="parTrans" cxnId="{C82569BB-4E7D-48DA-930E-21F6F7BCA61E}">
      <dgm:prSet/>
      <dgm:spPr/>
      <dgm:t>
        <a:bodyPr/>
        <a:lstStyle/>
        <a:p>
          <a:endParaRPr lang="en-US"/>
        </a:p>
      </dgm:t>
    </dgm:pt>
    <dgm:pt modelId="{62DC8188-9CCA-4F5A-8353-B6C21BBC9831}" type="sibTrans" cxnId="{C82569BB-4E7D-48DA-930E-21F6F7BCA61E}">
      <dgm:prSet/>
      <dgm:spPr/>
      <dgm:t>
        <a:bodyPr/>
        <a:lstStyle/>
        <a:p>
          <a:endParaRPr lang="en-US"/>
        </a:p>
      </dgm:t>
    </dgm:pt>
    <dgm:pt modelId="{D5AE08FF-61A2-4863-A27B-D8F860210F01}">
      <dgm:prSet/>
      <dgm:spPr/>
      <dgm:t>
        <a:bodyPr/>
        <a:lstStyle/>
        <a:p>
          <a:r>
            <a:rPr lang="en-GB">
              <a:solidFill>
                <a:schemeClr val="tx1"/>
              </a:solidFill>
            </a:rPr>
            <a:t>Healthy ageing </a:t>
          </a:r>
          <a:endParaRPr lang="en-US">
            <a:solidFill>
              <a:schemeClr val="tx1"/>
            </a:solidFill>
          </a:endParaRPr>
        </a:p>
      </dgm:t>
    </dgm:pt>
    <dgm:pt modelId="{9E42E038-2125-4AB0-AE8C-C618D60D0F93}" type="parTrans" cxnId="{42021ABD-56B6-4AB0-BF5E-A2F4C14A3386}">
      <dgm:prSet/>
      <dgm:spPr/>
      <dgm:t>
        <a:bodyPr/>
        <a:lstStyle/>
        <a:p>
          <a:endParaRPr lang="en-US"/>
        </a:p>
      </dgm:t>
    </dgm:pt>
    <dgm:pt modelId="{47406320-64CB-458E-819A-9E57CBB6C6F5}" type="sibTrans" cxnId="{42021ABD-56B6-4AB0-BF5E-A2F4C14A3386}">
      <dgm:prSet/>
      <dgm:spPr/>
      <dgm:t>
        <a:bodyPr/>
        <a:lstStyle/>
        <a:p>
          <a:endParaRPr lang="en-US"/>
        </a:p>
      </dgm:t>
    </dgm:pt>
    <dgm:pt modelId="{22AAD22A-7F8E-4B3C-8C71-E3E636AAB48A}">
      <dgm:prSet/>
      <dgm:spPr/>
      <dgm:t>
        <a:bodyPr/>
        <a:lstStyle/>
        <a:p>
          <a:r>
            <a:rPr lang="en-GB">
              <a:solidFill>
                <a:schemeClr val="tx1"/>
              </a:solidFill>
            </a:rPr>
            <a:t>Children, young people and families </a:t>
          </a:r>
          <a:endParaRPr lang="en-US">
            <a:solidFill>
              <a:schemeClr val="tx1"/>
            </a:solidFill>
          </a:endParaRPr>
        </a:p>
      </dgm:t>
    </dgm:pt>
    <dgm:pt modelId="{59C94295-2621-4994-8771-72085810FE16}" type="parTrans" cxnId="{920ABF03-D9F0-4528-9874-5FF6A6B5745F}">
      <dgm:prSet/>
      <dgm:spPr/>
      <dgm:t>
        <a:bodyPr/>
        <a:lstStyle/>
        <a:p>
          <a:endParaRPr lang="en-US"/>
        </a:p>
      </dgm:t>
    </dgm:pt>
    <dgm:pt modelId="{338107B9-1034-4082-9E60-41B7CBA9B037}" type="sibTrans" cxnId="{920ABF03-D9F0-4528-9874-5FF6A6B5745F}">
      <dgm:prSet/>
      <dgm:spPr/>
      <dgm:t>
        <a:bodyPr/>
        <a:lstStyle/>
        <a:p>
          <a:endParaRPr lang="en-US"/>
        </a:p>
      </dgm:t>
    </dgm:pt>
    <dgm:pt modelId="{5298357A-0E39-4B62-9D50-35B7053F4035}">
      <dgm:prSet/>
      <dgm:spPr/>
      <dgm:t>
        <a:bodyPr/>
        <a:lstStyle/>
        <a:p>
          <a:r>
            <a:rPr lang="en-GB">
              <a:solidFill>
                <a:schemeClr val="tx1"/>
              </a:solidFill>
            </a:rPr>
            <a:t>Dementia care </a:t>
          </a:r>
          <a:endParaRPr lang="en-US">
            <a:solidFill>
              <a:schemeClr val="tx1"/>
            </a:solidFill>
          </a:endParaRPr>
        </a:p>
      </dgm:t>
    </dgm:pt>
    <dgm:pt modelId="{6A4BA99A-8D2B-4E47-96AA-3F6B7F737B15}" type="parTrans" cxnId="{7CC27852-8742-4AC3-8410-8320B983E224}">
      <dgm:prSet/>
      <dgm:spPr/>
      <dgm:t>
        <a:bodyPr/>
        <a:lstStyle/>
        <a:p>
          <a:endParaRPr lang="en-US"/>
        </a:p>
      </dgm:t>
    </dgm:pt>
    <dgm:pt modelId="{6660A9A9-B270-48F6-BEB3-3DD899264370}" type="sibTrans" cxnId="{7CC27852-8742-4AC3-8410-8320B983E224}">
      <dgm:prSet/>
      <dgm:spPr/>
      <dgm:t>
        <a:bodyPr/>
        <a:lstStyle/>
        <a:p>
          <a:endParaRPr lang="en-US"/>
        </a:p>
      </dgm:t>
    </dgm:pt>
    <dgm:pt modelId="{F21D5E78-154D-4DF1-BFDE-2DD9EBBAE805}">
      <dgm:prSet/>
      <dgm:spPr/>
      <dgm:t>
        <a:bodyPr/>
        <a:lstStyle/>
        <a:p>
          <a:r>
            <a:rPr lang="en-GB">
              <a:solidFill>
                <a:schemeClr val="tx1"/>
              </a:solidFill>
            </a:rPr>
            <a:t>Frailty </a:t>
          </a:r>
          <a:endParaRPr lang="en-US">
            <a:solidFill>
              <a:schemeClr val="tx1"/>
            </a:solidFill>
          </a:endParaRPr>
        </a:p>
      </dgm:t>
    </dgm:pt>
    <dgm:pt modelId="{33962425-EEA7-4DED-9EE4-D3A8B3A47F3B}" type="parTrans" cxnId="{839DC76B-6585-4460-BA70-CB4A8C8336C1}">
      <dgm:prSet/>
      <dgm:spPr/>
      <dgm:t>
        <a:bodyPr/>
        <a:lstStyle/>
        <a:p>
          <a:endParaRPr lang="en-US"/>
        </a:p>
      </dgm:t>
    </dgm:pt>
    <dgm:pt modelId="{6E03CBEA-CBD1-4E2B-983C-5774E2DB1692}" type="sibTrans" cxnId="{839DC76B-6585-4460-BA70-CB4A8C8336C1}">
      <dgm:prSet/>
      <dgm:spPr/>
      <dgm:t>
        <a:bodyPr/>
        <a:lstStyle/>
        <a:p>
          <a:endParaRPr lang="en-US"/>
        </a:p>
      </dgm:t>
    </dgm:pt>
    <dgm:pt modelId="{F57F62F9-4CF2-4F96-8520-A334C540378F}">
      <dgm:prSet/>
      <dgm:spPr/>
      <dgm:t>
        <a:bodyPr/>
        <a:lstStyle/>
        <a:p>
          <a:r>
            <a:rPr lang="en-GB">
              <a:solidFill>
                <a:schemeClr val="tx1"/>
              </a:solidFill>
            </a:rPr>
            <a:t>Health and work </a:t>
          </a:r>
          <a:endParaRPr lang="en-US">
            <a:solidFill>
              <a:schemeClr val="tx1"/>
            </a:solidFill>
          </a:endParaRPr>
        </a:p>
      </dgm:t>
    </dgm:pt>
    <dgm:pt modelId="{46840F27-7F43-4FDD-A8A5-92F3DED846E3}" type="parTrans" cxnId="{1EA0B46F-74D2-4F81-9317-C62571820068}">
      <dgm:prSet/>
      <dgm:spPr/>
      <dgm:t>
        <a:bodyPr/>
        <a:lstStyle/>
        <a:p>
          <a:endParaRPr lang="en-US"/>
        </a:p>
      </dgm:t>
    </dgm:pt>
    <dgm:pt modelId="{06E110E2-1DA0-4D80-91BA-2B519AD71D41}" type="sibTrans" cxnId="{1EA0B46F-74D2-4F81-9317-C62571820068}">
      <dgm:prSet/>
      <dgm:spPr/>
      <dgm:t>
        <a:bodyPr/>
        <a:lstStyle/>
        <a:p>
          <a:endParaRPr lang="en-US"/>
        </a:p>
      </dgm:t>
    </dgm:pt>
    <dgm:pt modelId="{8D2516EB-EDB3-48C2-B8D4-DB5B30750949}">
      <dgm:prSet/>
      <dgm:spPr/>
      <dgm:t>
        <a:bodyPr/>
        <a:lstStyle/>
        <a:p>
          <a:r>
            <a:rPr lang="en-GB">
              <a:solidFill>
                <a:schemeClr val="tx1"/>
              </a:solidFill>
            </a:rPr>
            <a:t>Inclusive built environments </a:t>
          </a:r>
          <a:endParaRPr lang="en-US">
            <a:solidFill>
              <a:schemeClr val="tx1"/>
            </a:solidFill>
          </a:endParaRPr>
        </a:p>
      </dgm:t>
    </dgm:pt>
    <dgm:pt modelId="{4E9C4E16-5202-4E33-93F2-09CED9121A0E}" type="parTrans" cxnId="{957EE945-347E-412A-B42E-95EB9CF0F4DC}">
      <dgm:prSet/>
      <dgm:spPr/>
      <dgm:t>
        <a:bodyPr/>
        <a:lstStyle/>
        <a:p>
          <a:endParaRPr lang="en-US"/>
        </a:p>
      </dgm:t>
    </dgm:pt>
    <dgm:pt modelId="{AE0BEEBC-1EAD-404F-B918-D1FFE7D8A655}" type="sibTrans" cxnId="{957EE945-347E-412A-B42E-95EB9CF0F4DC}">
      <dgm:prSet/>
      <dgm:spPr/>
      <dgm:t>
        <a:bodyPr/>
        <a:lstStyle/>
        <a:p>
          <a:endParaRPr lang="en-US"/>
        </a:p>
      </dgm:t>
    </dgm:pt>
    <dgm:pt modelId="{6B3EE583-2B95-4430-BF84-D736790B3609}">
      <dgm:prSet/>
      <dgm:spPr/>
      <dgm:t>
        <a:bodyPr/>
        <a:lstStyle/>
        <a:p>
          <a:r>
            <a:rPr lang="en-GB">
              <a:solidFill>
                <a:schemeClr val="tx1"/>
              </a:solidFill>
            </a:rPr>
            <a:t>Learning disabilities </a:t>
          </a:r>
          <a:endParaRPr lang="en-US">
            <a:solidFill>
              <a:schemeClr val="tx1"/>
            </a:solidFill>
          </a:endParaRPr>
        </a:p>
      </dgm:t>
    </dgm:pt>
    <dgm:pt modelId="{3823AC49-FC79-463B-87D2-7B4C56B23F5F}" type="parTrans" cxnId="{A168624C-FCAF-4B91-91A8-F311FCC4C18D}">
      <dgm:prSet/>
      <dgm:spPr/>
      <dgm:t>
        <a:bodyPr/>
        <a:lstStyle/>
        <a:p>
          <a:endParaRPr lang="en-US"/>
        </a:p>
      </dgm:t>
    </dgm:pt>
    <dgm:pt modelId="{12043764-B54E-445A-9ABC-A60CFF904AB0}" type="sibTrans" cxnId="{A168624C-FCAF-4B91-91A8-F311FCC4C18D}">
      <dgm:prSet/>
      <dgm:spPr/>
      <dgm:t>
        <a:bodyPr/>
        <a:lstStyle/>
        <a:p>
          <a:endParaRPr lang="en-US"/>
        </a:p>
      </dgm:t>
    </dgm:pt>
    <dgm:pt modelId="{A4492DAD-F314-4033-BC88-AA4CE2D34947}">
      <dgm:prSet/>
      <dgm:spPr/>
      <dgm:t>
        <a:bodyPr/>
        <a:lstStyle/>
        <a:p>
          <a:r>
            <a:rPr lang="en-GB">
              <a:solidFill>
                <a:schemeClr val="tx1"/>
              </a:solidFill>
            </a:rPr>
            <a:t>Long-term conditions </a:t>
          </a:r>
          <a:endParaRPr lang="en-US">
            <a:solidFill>
              <a:schemeClr val="tx1"/>
            </a:solidFill>
          </a:endParaRPr>
        </a:p>
      </dgm:t>
    </dgm:pt>
    <dgm:pt modelId="{5B3E1850-A137-494F-92CB-BF53E1D87332}" type="parTrans" cxnId="{D907BCDB-B1CB-4A71-B076-E72FEE0799C2}">
      <dgm:prSet/>
      <dgm:spPr/>
      <dgm:t>
        <a:bodyPr/>
        <a:lstStyle/>
        <a:p>
          <a:endParaRPr lang="en-US"/>
        </a:p>
      </dgm:t>
    </dgm:pt>
    <dgm:pt modelId="{6A127C3E-F067-44A5-9141-7328634CD5EB}" type="sibTrans" cxnId="{D907BCDB-B1CB-4A71-B076-E72FEE0799C2}">
      <dgm:prSet/>
      <dgm:spPr/>
      <dgm:t>
        <a:bodyPr/>
        <a:lstStyle/>
        <a:p>
          <a:endParaRPr lang="en-US"/>
        </a:p>
      </dgm:t>
    </dgm:pt>
    <dgm:pt modelId="{77E3B5FD-11D1-4954-B5AB-154FB4CBAE4D}">
      <dgm:prSet/>
      <dgm:spPr/>
      <dgm:t>
        <a:bodyPr/>
        <a:lstStyle/>
        <a:p>
          <a:r>
            <a:rPr lang="en-GB">
              <a:solidFill>
                <a:schemeClr val="tx1"/>
              </a:solidFill>
            </a:rPr>
            <a:t>Mental health </a:t>
          </a:r>
          <a:endParaRPr lang="en-US">
            <a:solidFill>
              <a:schemeClr val="tx1"/>
            </a:solidFill>
          </a:endParaRPr>
        </a:p>
      </dgm:t>
    </dgm:pt>
    <dgm:pt modelId="{60070894-5992-448C-B143-F3C025114846}" type="parTrans" cxnId="{51DAE605-37F1-4BD1-A079-8DBDD60AED2B}">
      <dgm:prSet/>
      <dgm:spPr/>
      <dgm:t>
        <a:bodyPr/>
        <a:lstStyle/>
        <a:p>
          <a:endParaRPr lang="en-US"/>
        </a:p>
      </dgm:t>
    </dgm:pt>
    <dgm:pt modelId="{3F1C82CB-3C54-4F77-A083-0E18CE17CE11}" type="sibTrans" cxnId="{51DAE605-37F1-4BD1-A079-8DBDD60AED2B}">
      <dgm:prSet/>
      <dgm:spPr/>
      <dgm:t>
        <a:bodyPr/>
        <a:lstStyle/>
        <a:p>
          <a:endParaRPr lang="en-US"/>
        </a:p>
      </dgm:t>
    </dgm:pt>
    <dgm:pt modelId="{0A247AD4-0890-4B15-B222-3DCB7B8F918C}">
      <dgm:prSet/>
      <dgm:spPr/>
      <dgm:t>
        <a:bodyPr/>
        <a:lstStyle/>
        <a:p>
          <a:r>
            <a:rPr lang="en-GB">
              <a:solidFill>
                <a:schemeClr val="tx1"/>
              </a:solidFill>
            </a:rPr>
            <a:t>Neurological practice</a:t>
          </a:r>
          <a:endParaRPr lang="en-US">
            <a:solidFill>
              <a:schemeClr val="tx1"/>
            </a:solidFill>
          </a:endParaRPr>
        </a:p>
      </dgm:t>
    </dgm:pt>
    <dgm:pt modelId="{22290135-69B4-49F1-B583-E5923728E43F}" type="parTrans" cxnId="{B16DBD39-34D1-45A8-9082-22E5B1F15BBC}">
      <dgm:prSet/>
      <dgm:spPr/>
      <dgm:t>
        <a:bodyPr/>
        <a:lstStyle/>
        <a:p>
          <a:endParaRPr lang="en-US"/>
        </a:p>
      </dgm:t>
    </dgm:pt>
    <dgm:pt modelId="{8BB8BA8C-42BC-4B58-B525-AF70AB173E5A}" type="sibTrans" cxnId="{B16DBD39-34D1-45A8-9082-22E5B1F15BBC}">
      <dgm:prSet/>
      <dgm:spPr/>
      <dgm:t>
        <a:bodyPr/>
        <a:lstStyle/>
        <a:p>
          <a:endParaRPr lang="en-US"/>
        </a:p>
      </dgm:t>
    </dgm:pt>
    <dgm:pt modelId="{76946D76-F875-4919-8FA3-B875EF8F83C8}">
      <dgm:prSet/>
      <dgm:spPr/>
      <dgm:t>
        <a:bodyPr/>
        <a:lstStyle/>
        <a:p>
          <a:r>
            <a:rPr lang="en-GB">
              <a:solidFill>
                <a:schemeClr val="tx1"/>
              </a:solidFill>
            </a:rPr>
            <a:t>Oncology </a:t>
          </a:r>
          <a:endParaRPr lang="en-US">
            <a:solidFill>
              <a:schemeClr val="tx1"/>
            </a:solidFill>
          </a:endParaRPr>
        </a:p>
      </dgm:t>
    </dgm:pt>
    <dgm:pt modelId="{99DA45EC-DF6D-4F2C-97C0-A8044DFAD9DB}" type="parTrans" cxnId="{76639069-8DC2-4442-9815-5726B702C227}">
      <dgm:prSet/>
      <dgm:spPr/>
      <dgm:t>
        <a:bodyPr/>
        <a:lstStyle/>
        <a:p>
          <a:endParaRPr lang="en-US"/>
        </a:p>
      </dgm:t>
    </dgm:pt>
    <dgm:pt modelId="{FA9266D7-3CC7-419B-AF2B-7B773F55DCA8}" type="sibTrans" cxnId="{76639069-8DC2-4442-9815-5726B702C227}">
      <dgm:prSet/>
      <dgm:spPr/>
      <dgm:t>
        <a:bodyPr/>
        <a:lstStyle/>
        <a:p>
          <a:endParaRPr lang="en-US"/>
        </a:p>
      </dgm:t>
    </dgm:pt>
    <dgm:pt modelId="{0E09AD08-BB5D-45D2-85AC-3C148AE133CC}">
      <dgm:prSet/>
      <dgm:spPr/>
      <dgm:t>
        <a:bodyPr/>
        <a:lstStyle/>
        <a:p>
          <a:r>
            <a:rPr lang="en-GB">
              <a:solidFill>
                <a:schemeClr val="tx1"/>
              </a:solidFill>
            </a:rPr>
            <a:t>Palliative and end of life care </a:t>
          </a:r>
          <a:endParaRPr lang="en-US">
            <a:solidFill>
              <a:schemeClr val="tx1"/>
            </a:solidFill>
          </a:endParaRPr>
        </a:p>
      </dgm:t>
    </dgm:pt>
    <dgm:pt modelId="{36425EB2-D29C-435E-9524-73BBCCB42F0E}" type="parTrans" cxnId="{695501E4-A731-434E-9521-372A20766A6D}">
      <dgm:prSet/>
      <dgm:spPr/>
      <dgm:t>
        <a:bodyPr/>
        <a:lstStyle/>
        <a:p>
          <a:endParaRPr lang="en-US"/>
        </a:p>
      </dgm:t>
    </dgm:pt>
    <dgm:pt modelId="{85C5AC0F-775A-4A42-BF6C-48D7764A464D}" type="sibTrans" cxnId="{695501E4-A731-434E-9521-372A20766A6D}">
      <dgm:prSet/>
      <dgm:spPr/>
      <dgm:t>
        <a:bodyPr/>
        <a:lstStyle/>
        <a:p>
          <a:endParaRPr lang="en-US"/>
        </a:p>
      </dgm:t>
    </dgm:pt>
    <dgm:pt modelId="{B1A13C75-F24D-46A4-88B8-20A25FD47C1C}">
      <dgm:prSet/>
      <dgm:spPr/>
      <dgm:t>
        <a:bodyPr/>
        <a:lstStyle/>
        <a:p>
          <a:r>
            <a:rPr lang="en-GB">
              <a:solidFill>
                <a:schemeClr val="tx1"/>
              </a:solidFill>
            </a:rPr>
            <a:t>Primary care </a:t>
          </a:r>
          <a:endParaRPr lang="en-US">
            <a:solidFill>
              <a:schemeClr val="tx1"/>
            </a:solidFill>
          </a:endParaRPr>
        </a:p>
      </dgm:t>
    </dgm:pt>
    <dgm:pt modelId="{760CCD24-00A4-4940-9EDB-876A88305F78}" type="parTrans" cxnId="{DD399B73-67EB-4E31-B7B1-A7EDFBAEFA1F}">
      <dgm:prSet/>
      <dgm:spPr/>
      <dgm:t>
        <a:bodyPr/>
        <a:lstStyle/>
        <a:p>
          <a:endParaRPr lang="en-US"/>
        </a:p>
      </dgm:t>
    </dgm:pt>
    <dgm:pt modelId="{C076BB15-408A-4279-9532-8FF0048F91B7}" type="sibTrans" cxnId="{DD399B73-67EB-4E31-B7B1-A7EDFBAEFA1F}">
      <dgm:prSet/>
      <dgm:spPr/>
      <dgm:t>
        <a:bodyPr/>
        <a:lstStyle/>
        <a:p>
          <a:endParaRPr lang="en-US"/>
        </a:p>
      </dgm:t>
    </dgm:pt>
    <dgm:pt modelId="{1A4062D9-374C-48B9-A4A8-C5C1D91AEF24}">
      <dgm:prSet/>
      <dgm:spPr/>
      <dgm:t>
        <a:bodyPr/>
        <a:lstStyle/>
        <a:p>
          <a:r>
            <a:rPr lang="en-GB">
              <a:solidFill>
                <a:schemeClr val="tx1"/>
              </a:solidFill>
            </a:rPr>
            <a:t>Social care </a:t>
          </a:r>
          <a:endParaRPr lang="en-US">
            <a:solidFill>
              <a:schemeClr val="tx1"/>
            </a:solidFill>
          </a:endParaRPr>
        </a:p>
      </dgm:t>
    </dgm:pt>
    <dgm:pt modelId="{E375323B-70A0-4953-A5F5-C0F4842D6A40}" type="parTrans" cxnId="{BA11FB9A-22B8-4E08-B1E7-F7BD2CF72866}">
      <dgm:prSet/>
      <dgm:spPr/>
      <dgm:t>
        <a:bodyPr/>
        <a:lstStyle/>
        <a:p>
          <a:endParaRPr lang="en-US"/>
        </a:p>
      </dgm:t>
    </dgm:pt>
    <dgm:pt modelId="{FDFE6BD9-2493-474C-8E13-FC3596B25BCF}" type="sibTrans" cxnId="{BA11FB9A-22B8-4E08-B1E7-F7BD2CF72866}">
      <dgm:prSet/>
      <dgm:spPr/>
      <dgm:t>
        <a:bodyPr/>
        <a:lstStyle/>
        <a:p>
          <a:endParaRPr lang="en-US"/>
        </a:p>
      </dgm:t>
    </dgm:pt>
    <dgm:pt modelId="{2AD3036D-A80B-42FE-AC2B-5D9CCEEA36D0}" type="pres">
      <dgm:prSet presAssocID="{0AB946CC-26FA-487F-BBE5-A211CA07A4E8}" presName="diagram" presStyleCnt="0">
        <dgm:presLayoutVars>
          <dgm:dir/>
          <dgm:resizeHandles val="exact"/>
        </dgm:presLayoutVars>
      </dgm:prSet>
      <dgm:spPr/>
    </dgm:pt>
    <dgm:pt modelId="{64423BE5-DE9E-49FE-973A-D61E35D8CF5A}" type="pres">
      <dgm:prSet presAssocID="{8BFE19F7-24D1-4B99-ADDA-62D91C792EBE}" presName="node" presStyleLbl="node1" presStyleIdx="0" presStyleCnt="15">
        <dgm:presLayoutVars>
          <dgm:bulletEnabled val="1"/>
        </dgm:presLayoutVars>
      </dgm:prSet>
      <dgm:spPr/>
    </dgm:pt>
    <dgm:pt modelId="{555982F1-CBA2-4D2A-B7E1-BBF342A88EF5}" type="pres">
      <dgm:prSet presAssocID="{62DC8188-9CCA-4F5A-8353-B6C21BBC9831}" presName="sibTrans" presStyleCnt="0"/>
      <dgm:spPr/>
    </dgm:pt>
    <dgm:pt modelId="{D2F2FD2C-754C-4C6F-9F73-8E0A5DF48ED0}" type="pres">
      <dgm:prSet presAssocID="{D5AE08FF-61A2-4863-A27B-D8F860210F01}" presName="node" presStyleLbl="node1" presStyleIdx="1" presStyleCnt="15">
        <dgm:presLayoutVars>
          <dgm:bulletEnabled val="1"/>
        </dgm:presLayoutVars>
      </dgm:prSet>
      <dgm:spPr/>
    </dgm:pt>
    <dgm:pt modelId="{38006126-6F63-4F54-9F91-015C52BF2273}" type="pres">
      <dgm:prSet presAssocID="{47406320-64CB-458E-819A-9E57CBB6C6F5}" presName="sibTrans" presStyleCnt="0"/>
      <dgm:spPr/>
    </dgm:pt>
    <dgm:pt modelId="{5F75A96E-C114-45F4-83F5-920AB6C461B0}" type="pres">
      <dgm:prSet presAssocID="{22AAD22A-7F8E-4B3C-8C71-E3E636AAB48A}" presName="node" presStyleLbl="node1" presStyleIdx="2" presStyleCnt="15">
        <dgm:presLayoutVars>
          <dgm:bulletEnabled val="1"/>
        </dgm:presLayoutVars>
      </dgm:prSet>
      <dgm:spPr/>
    </dgm:pt>
    <dgm:pt modelId="{6424506C-F726-4662-AA9E-BF1683E17E21}" type="pres">
      <dgm:prSet presAssocID="{338107B9-1034-4082-9E60-41B7CBA9B037}" presName="sibTrans" presStyleCnt="0"/>
      <dgm:spPr/>
    </dgm:pt>
    <dgm:pt modelId="{BB5F7597-965B-499C-8E18-A7ED37CE6FF7}" type="pres">
      <dgm:prSet presAssocID="{5298357A-0E39-4B62-9D50-35B7053F4035}" presName="node" presStyleLbl="node1" presStyleIdx="3" presStyleCnt="15">
        <dgm:presLayoutVars>
          <dgm:bulletEnabled val="1"/>
        </dgm:presLayoutVars>
      </dgm:prSet>
      <dgm:spPr/>
    </dgm:pt>
    <dgm:pt modelId="{3F04F279-F530-40AD-88EE-CC46D7511994}" type="pres">
      <dgm:prSet presAssocID="{6660A9A9-B270-48F6-BEB3-3DD899264370}" presName="sibTrans" presStyleCnt="0"/>
      <dgm:spPr/>
    </dgm:pt>
    <dgm:pt modelId="{295AC7DF-70BD-4CA4-B1CE-8FFB8229B657}" type="pres">
      <dgm:prSet presAssocID="{F21D5E78-154D-4DF1-BFDE-2DD9EBBAE805}" presName="node" presStyleLbl="node1" presStyleIdx="4" presStyleCnt="15">
        <dgm:presLayoutVars>
          <dgm:bulletEnabled val="1"/>
        </dgm:presLayoutVars>
      </dgm:prSet>
      <dgm:spPr/>
    </dgm:pt>
    <dgm:pt modelId="{A0995A58-BDF3-4CCF-A25E-04444F68CEFD}" type="pres">
      <dgm:prSet presAssocID="{6E03CBEA-CBD1-4E2B-983C-5774E2DB1692}" presName="sibTrans" presStyleCnt="0"/>
      <dgm:spPr/>
    </dgm:pt>
    <dgm:pt modelId="{3BE17085-BFE3-41A6-83BF-244D2329BF07}" type="pres">
      <dgm:prSet presAssocID="{F57F62F9-4CF2-4F96-8520-A334C540378F}" presName="node" presStyleLbl="node1" presStyleIdx="5" presStyleCnt="15">
        <dgm:presLayoutVars>
          <dgm:bulletEnabled val="1"/>
        </dgm:presLayoutVars>
      </dgm:prSet>
      <dgm:spPr/>
    </dgm:pt>
    <dgm:pt modelId="{2EF9037E-7775-4213-8A59-BFD63084889E}" type="pres">
      <dgm:prSet presAssocID="{06E110E2-1DA0-4D80-91BA-2B519AD71D41}" presName="sibTrans" presStyleCnt="0"/>
      <dgm:spPr/>
    </dgm:pt>
    <dgm:pt modelId="{D861FD0D-9990-495C-93F0-B84E28C51428}" type="pres">
      <dgm:prSet presAssocID="{8D2516EB-EDB3-48C2-B8D4-DB5B30750949}" presName="node" presStyleLbl="node1" presStyleIdx="6" presStyleCnt="15">
        <dgm:presLayoutVars>
          <dgm:bulletEnabled val="1"/>
        </dgm:presLayoutVars>
      </dgm:prSet>
      <dgm:spPr/>
    </dgm:pt>
    <dgm:pt modelId="{3FAA83A0-2F04-4992-9F9A-B2B0820959F1}" type="pres">
      <dgm:prSet presAssocID="{AE0BEEBC-1EAD-404F-B918-D1FFE7D8A655}" presName="sibTrans" presStyleCnt="0"/>
      <dgm:spPr/>
    </dgm:pt>
    <dgm:pt modelId="{879A6375-CD10-4BC8-A1C7-394452220837}" type="pres">
      <dgm:prSet presAssocID="{6B3EE583-2B95-4430-BF84-D736790B3609}" presName="node" presStyleLbl="node1" presStyleIdx="7" presStyleCnt="15">
        <dgm:presLayoutVars>
          <dgm:bulletEnabled val="1"/>
        </dgm:presLayoutVars>
      </dgm:prSet>
      <dgm:spPr/>
    </dgm:pt>
    <dgm:pt modelId="{EB139E17-0DE0-424B-8619-93FEF7D62E48}" type="pres">
      <dgm:prSet presAssocID="{12043764-B54E-445A-9ABC-A60CFF904AB0}" presName="sibTrans" presStyleCnt="0"/>
      <dgm:spPr/>
    </dgm:pt>
    <dgm:pt modelId="{3D977076-D60B-4D19-A799-19B381427887}" type="pres">
      <dgm:prSet presAssocID="{A4492DAD-F314-4033-BC88-AA4CE2D34947}" presName="node" presStyleLbl="node1" presStyleIdx="8" presStyleCnt="15">
        <dgm:presLayoutVars>
          <dgm:bulletEnabled val="1"/>
        </dgm:presLayoutVars>
      </dgm:prSet>
      <dgm:spPr/>
    </dgm:pt>
    <dgm:pt modelId="{7B06F369-6F35-46F1-891E-E0054E81F174}" type="pres">
      <dgm:prSet presAssocID="{6A127C3E-F067-44A5-9141-7328634CD5EB}" presName="sibTrans" presStyleCnt="0"/>
      <dgm:spPr/>
    </dgm:pt>
    <dgm:pt modelId="{F9B4FDA3-2083-41D7-89A5-83E95E77517A}" type="pres">
      <dgm:prSet presAssocID="{77E3B5FD-11D1-4954-B5AB-154FB4CBAE4D}" presName="node" presStyleLbl="node1" presStyleIdx="9" presStyleCnt="15">
        <dgm:presLayoutVars>
          <dgm:bulletEnabled val="1"/>
        </dgm:presLayoutVars>
      </dgm:prSet>
      <dgm:spPr/>
    </dgm:pt>
    <dgm:pt modelId="{2C21DFD4-6F10-4375-B97B-6A9CDE68C826}" type="pres">
      <dgm:prSet presAssocID="{3F1C82CB-3C54-4F77-A083-0E18CE17CE11}" presName="sibTrans" presStyleCnt="0"/>
      <dgm:spPr/>
    </dgm:pt>
    <dgm:pt modelId="{CD514D97-3C1C-45B3-B3F5-B891A8FB2B6A}" type="pres">
      <dgm:prSet presAssocID="{0A247AD4-0890-4B15-B222-3DCB7B8F918C}" presName="node" presStyleLbl="node1" presStyleIdx="10" presStyleCnt="15">
        <dgm:presLayoutVars>
          <dgm:bulletEnabled val="1"/>
        </dgm:presLayoutVars>
      </dgm:prSet>
      <dgm:spPr/>
    </dgm:pt>
    <dgm:pt modelId="{A61B1A4B-F5C1-415F-9FA6-3673186DA7B8}" type="pres">
      <dgm:prSet presAssocID="{8BB8BA8C-42BC-4B58-B525-AF70AB173E5A}" presName="sibTrans" presStyleCnt="0"/>
      <dgm:spPr/>
    </dgm:pt>
    <dgm:pt modelId="{0009153C-7DB2-4B53-895E-10BED6DBDE4E}" type="pres">
      <dgm:prSet presAssocID="{76946D76-F875-4919-8FA3-B875EF8F83C8}" presName="node" presStyleLbl="node1" presStyleIdx="11" presStyleCnt="15">
        <dgm:presLayoutVars>
          <dgm:bulletEnabled val="1"/>
        </dgm:presLayoutVars>
      </dgm:prSet>
      <dgm:spPr/>
    </dgm:pt>
    <dgm:pt modelId="{BCB9E8AC-B98D-4396-A269-D404E8DF7348}" type="pres">
      <dgm:prSet presAssocID="{FA9266D7-3CC7-419B-AF2B-7B773F55DCA8}" presName="sibTrans" presStyleCnt="0"/>
      <dgm:spPr/>
    </dgm:pt>
    <dgm:pt modelId="{26E672ED-1663-42DA-9707-140063C16DD1}" type="pres">
      <dgm:prSet presAssocID="{0E09AD08-BB5D-45D2-85AC-3C148AE133CC}" presName="node" presStyleLbl="node1" presStyleIdx="12" presStyleCnt="15">
        <dgm:presLayoutVars>
          <dgm:bulletEnabled val="1"/>
        </dgm:presLayoutVars>
      </dgm:prSet>
      <dgm:spPr/>
    </dgm:pt>
    <dgm:pt modelId="{D6C9D555-2D54-41C7-BB3A-F856B603BFF2}" type="pres">
      <dgm:prSet presAssocID="{85C5AC0F-775A-4A42-BF6C-48D7764A464D}" presName="sibTrans" presStyleCnt="0"/>
      <dgm:spPr/>
    </dgm:pt>
    <dgm:pt modelId="{A650926F-2BFA-42AA-BCA9-49B5447E742D}" type="pres">
      <dgm:prSet presAssocID="{B1A13C75-F24D-46A4-88B8-20A25FD47C1C}" presName="node" presStyleLbl="node1" presStyleIdx="13" presStyleCnt="15">
        <dgm:presLayoutVars>
          <dgm:bulletEnabled val="1"/>
        </dgm:presLayoutVars>
      </dgm:prSet>
      <dgm:spPr/>
    </dgm:pt>
    <dgm:pt modelId="{DFF7EB13-6EEB-435F-A56E-EDF61C9E9AB8}" type="pres">
      <dgm:prSet presAssocID="{C076BB15-408A-4279-9532-8FF0048F91B7}" presName="sibTrans" presStyleCnt="0"/>
      <dgm:spPr/>
    </dgm:pt>
    <dgm:pt modelId="{D4A753AE-8A8D-4F3F-9B01-26400507348B}" type="pres">
      <dgm:prSet presAssocID="{1A4062D9-374C-48B9-A4A8-C5C1D91AEF24}" presName="node" presStyleLbl="node1" presStyleIdx="14" presStyleCnt="15">
        <dgm:presLayoutVars>
          <dgm:bulletEnabled val="1"/>
        </dgm:presLayoutVars>
      </dgm:prSet>
      <dgm:spPr/>
    </dgm:pt>
  </dgm:ptLst>
  <dgm:cxnLst>
    <dgm:cxn modelId="{920ABF03-D9F0-4528-9874-5FF6A6B5745F}" srcId="{0AB946CC-26FA-487F-BBE5-A211CA07A4E8}" destId="{22AAD22A-7F8E-4B3C-8C71-E3E636AAB48A}" srcOrd="2" destOrd="0" parTransId="{59C94295-2621-4994-8771-72085810FE16}" sibTransId="{338107B9-1034-4082-9E60-41B7CBA9B037}"/>
    <dgm:cxn modelId="{51DAE605-37F1-4BD1-A079-8DBDD60AED2B}" srcId="{0AB946CC-26FA-487F-BBE5-A211CA07A4E8}" destId="{77E3B5FD-11D1-4954-B5AB-154FB4CBAE4D}" srcOrd="9" destOrd="0" parTransId="{60070894-5992-448C-B143-F3C025114846}" sibTransId="{3F1C82CB-3C54-4F77-A083-0E18CE17CE11}"/>
    <dgm:cxn modelId="{50BC970D-5F68-400B-B0B8-1DB7233EC8D2}" type="presOf" srcId="{0A247AD4-0890-4B15-B222-3DCB7B8F918C}" destId="{CD514D97-3C1C-45B3-B3F5-B891A8FB2B6A}" srcOrd="0" destOrd="0" presId="urn:microsoft.com/office/officeart/2005/8/layout/default"/>
    <dgm:cxn modelId="{75B4D813-F8D8-4D8A-97CD-31AF1503F6EA}" type="presOf" srcId="{6B3EE583-2B95-4430-BF84-D736790B3609}" destId="{879A6375-CD10-4BC8-A1C7-394452220837}" srcOrd="0" destOrd="0" presId="urn:microsoft.com/office/officeart/2005/8/layout/default"/>
    <dgm:cxn modelId="{C0875F15-D45A-4DB3-8425-33E1419FE9F9}" type="presOf" srcId="{F21D5E78-154D-4DF1-BFDE-2DD9EBBAE805}" destId="{295AC7DF-70BD-4CA4-B1CE-8FFB8229B657}" srcOrd="0" destOrd="0" presId="urn:microsoft.com/office/officeart/2005/8/layout/default"/>
    <dgm:cxn modelId="{897C451B-0123-42A9-B9ED-650EFFFD6203}" type="presOf" srcId="{76946D76-F875-4919-8FA3-B875EF8F83C8}" destId="{0009153C-7DB2-4B53-895E-10BED6DBDE4E}" srcOrd="0" destOrd="0" presId="urn:microsoft.com/office/officeart/2005/8/layout/default"/>
    <dgm:cxn modelId="{B16DBD39-34D1-45A8-9082-22E5B1F15BBC}" srcId="{0AB946CC-26FA-487F-BBE5-A211CA07A4E8}" destId="{0A247AD4-0890-4B15-B222-3DCB7B8F918C}" srcOrd="10" destOrd="0" parTransId="{22290135-69B4-49F1-B583-E5923728E43F}" sibTransId="{8BB8BA8C-42BC-4B58-B525-AF70AB173E5A}"/>
    <dgm:cxn modelId="{C9B22240-726C-46B3-BB19-27CCB4020D2D}" type="presOf" srcId="{B1A13C75-F24D-46A4-88B8-20A25FD47C1C}" destId="{A650926F-2BFA-42AA-BCA9-49B5447E742D}" srcOrd="0" destOrd="0" presId="urn:microsoft.com/office/officeart/2005/8/layout/default"/>
    <dgm:cxn modelId="{957EE945-347E-412A-B42E-95EB9CF0F4DC}" srcId="{0AB946CC-26FA-487F-BBE5-A211CA07A4E8}" destId="{8D2516EB-EDB3-48C2-B8D4-DB5B30750949}" srcOrd="6" destOrd="0" parTransId="{4E9C4E16-5202-4E33-93F2-09CED9121A0E}" sibTransId="{AE0BEEBC-1EAD-404F-B918-D1FFE7D8A655}"/>
    <dgm:cxn modelId="{BCFD0E69-A485-483A-BDB6-D0AE06A9C462}" type="presOf" srcId="{5298357A-0E39-4B62-9D50-35B7053F4035}" destId="{BB5F7597-965B-499C-8E18-A7ED37CE6FF7}" srcOrd="0" destOrd="0" presId="urn:microsoft.com/office/officeart/2005/8/layout/default"/>
    <dgm:cxn modelId="{76639069-8DC2-4442-9815-5726B702C227}" srcId="{0AB946CC-26FA-487F-BBE5-A211CA07A4E8}" destId="{76946D76-F875-4919-8FA3-B875EF8F83C8}" srcOrd="11" destOrd="0" parTransId="{99DA45EC-DF6D-4F2C-97C0-A8044DFAD9DB}" sibTransId="{FA9266D7-3CC7-419B-AF2B-7B773F55DCA8}"/>
    <dgm:cxn modelId="{839DC76B-6585-4460-BA70-CB4A8C8336C1}" srcId="{0AB946CC-26FA-487F-BBE5-A211CA07A4E8}" destId="{F21D5E78-154D-4DF1-BFDE-2DD9EBBAE805}" srcOrd="4" destOrd="0" parTransId="{33962425-EEA7-4DED-9EE4-D3A8B3A47F3B}" sibTransId="{6E03CBEA-CBD1-4E2B-983C-5774E2DB1692}"/>
    <dgm:cxn modelId="{A168624C-FCAF-4B91-91A8-F311FCC4C18D}" srcId="{0AB946CC-26FA-487F-BBE5-A211CA07A4E8}" destId="{6B3EE583-2B95-4430-BF84-D736790B3609}" srcOrd="7" destOrd="0" parTransId="{3823AC49-FC79-463B-87D2-7B4C56B23F5F}" sibTransId="{12043764-B54E-445A-9ABC-A60CFF904AB0}"/>
    <dgm:cxn modelId="{D13C914C-A7B8-4136-A564-99AD47B7FBFF}" type="presOf" srcId="{D5AE08FF-61A2-4863-A27B-D8F860210F01}" destId="{D2F2FD2C-754C-4C6F-9F73-8E0A5DF48ED0}" srcOrd="0" destOrd="0" presId="urn:microsoft.com/office/officeart/2005/8/layout/default"/>
    <dgm:cxn modelId="{34808A6E-FB19-460D-A632-AE292561C51F}" type="presOf" srcId="{A4492DAD-F314-4033-BC88-AA4CE2D34947}" destId="{3D977076-D60B-4D19-A799-19B381427887}" srcOrd="0" destOrd="0" presId="urn:microsoft.com/office/officeart/2005/8/layout/default"/>
    <dgm:cxn modelId="{1EA0B46F-74D2-4F81-9317-C62571820068}" srcId="{0AB946CC-26FA-487F-BBE5-A211CA07A4E8}" destId="{F57F62F9-4CF2-4F96-8520-A334C540378F}" srcOrd="5" destOrd="0" parTransId="{46840F27-7F43-4FDD-A8A5-92F3DED846E3}" sibTransId="{06E110E2-1DA0-4D80-91BA-2B519AD71D41}"/>
    <dgm:cxn modelId="{7CC27852-8742-4AC3-8410-8320B983E224}" srcId="{0AB946CC-26FA-487F-BBE5-A211CA07A4E8}" destId="{5298357A-0E39-4B62-9D50-35B7053F4035}" srcOrd="3" destOrd="0" parTransId="{6A4BA99A-8D2B-4E47-96AA-3F6B7F737B15}" sibTransId="{6660A9A9-B270-48F6-BEB3-3DD899264370}"/>
    <dgm:cxn modelId="{37E70C73-C4F7-4DD5-9715-2A5C5A05170B}" type="presOf" srcId="{77E3B5FD-11D1-4954-B5AB-154FB4CBAE4D}" destId="{F9B4FDA3-2083-41D7-89A5-83E95E77517A}" srcOrd="0" destOrd="0" presId="urn:microsoft.com/office/officeart/2005/8/layout/default"/>
    <dgm:cxn modelId="{DD399B73-67EB-4E31-B7B1-A7EDFBAEFA1F}" srcId="{0AB946CC-26FA-487F-BBE5-A211CA07A4E8}" destId="{B1A13C75-F24D-46A4-88B8-20A25FD47C1C}" srcOrd="13" destOrd="0" parTransId="{760CCD24-00A4-4940-9EDB-876A88305F78}" sibTransId="{C076BB15-408A-4279-9532-8FF0048F91B7}"/>
    <dgm:cxn modelId="{1263FE58-6C87-43A5-B6E9-0608B8B962DA}" type="presOf" srcId="{0AB946CC-26FA-487F-BBE5-A211CA07A4E8}" destId="{2AD3036D-A80B-42FE-AC2B-5D9CCEEA36D0}" srcOrd="0" destOrd="0" presId="urn:microsoft.com/office/officeart/2005/8/layout/default"/>
    <dgm:cxn modelId="{BA11FB9A-22B8-4E08-B1E7-F7BD2CF72866}" srcId="{0AB946CC-26FA-487F-BBE5-A211CA07A4E8}" destId="{1A4062D9-374C-48B9-A4A8-C5C1D91AEF24}" srcOrd="14" destOrd="0" parTransId="{E375323B-70A0-4953-A5F5-C0F4842D6A40}" sibTransId="{FDFE6BD9-2493-474C-8E13-FC3596B25BCF}"/>
    <dgm:cxn modelId="{28F648A6-9993-40A4-9882-4B24C181EB1E}" type="presOf" srcId="{0E09AD08-BB5D-45D2-85AC-3C148AE133CC}" destId="{26E672ED-1663-42DA-9707-140063C16DD1}" srcOrd="0" destOrd="0" presId="urn:microsoft.com/office/officeart/2005/8/layout/default"/>
    <dgm:cxn modelId="{C82569BB-4E7D-48DA-930E-21F6F7BCA61E}" srcId="{0AB946CC-26FA-487F-BBE5-A211CA07A4E8}" destId="{8BFE19F7-24D1-4B99-ADDA-62D91C792EBE}" srcOrd="0" destOrd="0" parTransId="{BA434EBF-D178-414C-AA5D-8E9237FAB159}" sibTransId="{62DC8188-9CCA-4F5A-8353-B6C21BBC9831}"/>
    <dgm:cxn modelId="{42021ABD-56B6-4AB0-BF5E-A2F4C14A3386}" srcId="{0AB946CC-26FA-487F-BBE5-A211CA07A4E8}" destId="{D5AE08FF-61A2-4863-A27B-D8F860210F01}" srcOrd="1" destOrd="0" parTransId="{9E42E038-2125-4AB0-AE8C-C618D60D0F93}" sibTransId="{47406320-64CB-458E-819A-9E57CBB6C6F5}"/>
    <dgm:cxn modelId="{9D09D7C4-404F-4634-ADAC-766AD2A23778}" type="presOf" srcId="{F57F62F9-4CF2-4F96-8520-A334C540378F}" destId="{3BE17085-BFE3-41A6-83BF-244D2329BF07}" srcOrd="0" destOrd="0" presId="urn:microsoft.com/office/officeart/2005/8/layout/default"/>
    <dgm:cxn modelId="{141F40C5-98A5-4F48-A58E-7502EED8F19F}" type="presOf" srcId="{8BFE19F7-24D1-4B99-ADDA-62D91C792EBE}" destId="{64423BE5-DE9E-49FE-973A-D61E35D8CF5A}" srcOrd="0" destOrd="0" presId="urn:microsoft.com/office/officeart/2005/8/layout/default"/>
    <dgm:cxn modelId="{BC8A9BC5-D719-4B54-91D6-54673E4D2BF7}" type="presOf" srcId="{22AAD22A-7F8E-4B3C-8C71-E3E636AAB48A}" destId="{5F75A96E-C114-45F4-83F5-920AB6C461B0}" srcOrd="0" destOrd="0" presId="urn:microsoft.com/office/officeart/2005/8/layout/default"/>
    <dgm:cxn modelId="{D840FCCE-8C3D-49E4-AF11-6C2DB4D254CD}" type="presOf" srcId="{1A4062D9-374C-48B9-A4A8-C5C1D91AEF24}" destId="{D4A753AE-8A8D-4F3F-9B01-26400507348B}" srcOrd="0" destOrd="0" presId="urn:microsoft.com/office/officeart/2005/8/layout/default"/>
    <dgm:cxn modelId="{D907BCDB-B1CB-4A71-B076-E72FEE0799C2}" srcId="{0AB946CC-26FA-487F-BBE5-A211CA07A4E8}" destId="{A4492DAD-F314-4033-BC88-AA4CE2D34947}" srcOrd="8" destOrd="0" parTransId="{5B3E1850-A137-494F-92CB-BF53E1D87332}" sibTransId="{6A127C3E-F067-44A5-9141-7328634CD5EB}"/>
    <dgm:cxn modelId="{695501E4-A731-434E-9521-372A20766A6D}" srcId="{0AB946CC-26FA-487F-BBE5-A211CA07A4E8}" destId="{0E09AD08-BB5D-45D2-85AC-3C148AE133CC}" srcOrd="12" destOrd="0" parTransId="{36425EB2-D29C-435E-9524-73BBCCB42F0E}" sibTransId="{85C5AC0F-775A-4A42-BF6C-48D7764A464D}"/>
    <dgm:cxn modelId="{2D4BF5E4-6BEA-4CC1-A3B4-D50FA80258A5}" type="presOf" srcId="{8D2516EB-EDB3-48C2-B8D4-DB5B30750949}" destId="{D861FD0D-9990-495C-93F0-B84E28C51428}" srcOrd="0" destOrd="0" presId="urn:microsoft.com/office/officeart/2005/8/layout/default"/>
    <dgm:cxn modelId="{20D5023E-9309-42C9-AA85-5D47C78D9794}" type="presParOf" srcId="{2AD3036D-A80B-42FE-AC2B-5D9CCEEA36D0}" destId="{64423BE5-DE9E-49FE-973A-D61E35D8CF5A}" srcOrd="0" destOrd="0" presId="urn:microsoft.com/office/officeart/2005/8/layout/default"/>
    <dgm:cxn modelId="{0C653CFB-4638-45B1-AB26-4672203CA6E8}" type="presParOf" srcId="{2AD3036D-A80B-42FE-AC2B-5D9CCEEA36D0}" destId="{555982F1-CBA2-4D2A-B7E1-BBF342A88EF5}" srcOrd="1" destOrd="0" presId="urn:microsoft.com/office/officeart/2005/8/layout/default"/>
    <dgm:cxn modelId="{19D89804-FF83-44F6-8ECC-8F83AEC8E8DE}" type="presParOf" srcId="{2AD3036D-A80B-42FE-AC2B-5D9CCEEA36D0}" destId="{D2F2FD2C-754C-4C6F-9F73-8E0A5DF48ED0}" srcOrd="2" destOrd="0" presId="urn:microsoft.com/office/officeart/2005/8/layout/default"/>
    <dgm:cxn modelId="{6A8F3034-9AC5-4961-A8C3-4F1C04E52DB9}" type="presParOf" srcId="{2AD3036D-A80B-42FE-AC2B-5D9CCEEA36D0}" destId="{38006126-6F63-4F54-9F91-015C52BF2273}" srcOrd="3" destOrd="0" presId="urn:microsoft.com/office/officeart/2005/8/layout/default"/>
    <dgm:cxn modelId="{C012C3AE-8CDA-459C-951A-130ED0DB3E7D}" type="presParOf" srcId="{2AD3036D-A80B-42FE-AC2B-5D9CCEEA36D0}" destId="{5F75A96E-C114-45F4-83F5-920AB6C461B0}" srcOrd="4" destOrd="0" presId="urn:microsoft.com/office/officeart/2005/8/layout/default"/>
    <dgm:cxn modelId="{2FB6AC30-1CDD-4333-BF97-C4557488047B}" type="presParOf" srcId="{2AD3036D-A80B-42FE-AC2B-5D9CCEEA36D0}" destId="{6424506C-F726-4662-AA9E-BF1683E17E21}" srcOrd="5" destOrd="0" presId="urn:microsoft.com/office/officeart/2005/8/layout/default"/>
    <dgm:cxn modelId="{FEFFAFB1-D5DE-4A2B-8011-8913591F84C6}" type="presParOf" srcId="{2AD3036D-A80B-42FE-AC2B-5D9CCEEA36D0}" destId="{BB5F7597-965B-499C-8E18-A7ED37CE6FF7}" srcOrd="6" destOrd="0" presId="urn:microsoft.com/office/officeart/2005/8/layout/default"/>
    <dgm:cxn modelId="{B8A65302-6036-4662-BF66-678920184F4A}" type="presParOf" srcId="{2AD3036D-A80B-42FE-AC2B-5D9CCEEA36D0}" destId="{3F04F279-F530-40AD-88EE-CC46D7511994}" srcOrd="7" destOrd="0" presId="urn:microsoft.com/office/officeart/2005/8/layout/default"/>
    <dgm:cxn modelId="{F13756C0-D109-4B9F-904C-8278FAACE3E8}" type="presParOf" srcId="{2AD3036D-A80B-42FE-AC2B-5D9CCEEA36D0}" destId="{295AC7DF-70BD-4CA4-B1CE-8FFB8229B657}" srcOrd="8" destOrd="0" presId="urn:microsoft.com/office/officeart/2005/8/layout/default"/>
    <dgm:cxn modelId="{DD9211EC-513B-458E-85B0-618047FF6CC6}" type="presParOf" srcId="{2AD3036D-A80B-42FE-AC2B-5D9CCEEA36D0}" destId="{A0995A58-BDF3-4CCF-A25E-04444F68CEFD}" srcOrd="9" destOrd="0" presId="urn:microsoft.com/office/officeart/2005/8/layout/default"/>
    <dgm:cxn modelId="{7640B830-F3EB-4612-9D50-8EF47F280F48}" type="presParOf" srcId="{2AD3036D-A80B-42FE-AC2B-5D9CCEEA36D0}" destId="{3BE17085-BFE3-41A6-83BF-244D2329BF07}" srcOrd="10" destOrd="0" presId="urn:microsoft.com/office/officeart/2005/8/layout/default"/>
    <dgm:cxn modelId="{B79B3E9A-351F-4A54-A07D-B33C525EA006}" type="presParOf" srcId="{2AD3036D-A80B-42FE-AC2B-5D9CCEEA36D0}" destId="{2EF9037E-7775-4213-8A59-BFD63084889E}" srcOrd="11" destOrd="0" presId="urn:microsoft.com/office/officeart/2005/8/layout/default"/>
    <dgm:cxn modelId="{210D8286-DB5C-4F64-9E97-2B50A588BEF2}" type="presParOf" srcId="{2AD3036D-A80B-42FE-AC2B-5D9CCEEA36D0}" destId="{D861FD0D-9990-495C-93F0-B84E28C51428}" srcOrd="12" destOrd="0" presId="urn:microsoft.com/office/officeart/2005/8/layout/default"/>
    <dgm:cxn modelId="{A65EB8EF-C332-4BED-90A4-D646DF3D1A56}" type="presParOf" srcId="{2AD3036D-A80B-42FE-AC2B-5D9CCEEA36D0}" destId="{3FAA83A0-2F04-4992-9F9A-B2B0820959F1}" srcOrd="13" destOrd="0" presId="urn:microsoft.com/office/officeart/2005/8/layout/default"/>
    <dgm:cxn modelId="{2386242A-70C3-4234-9472-15A070A22C6E}" type="presParOf" srcId="{2AD3036D-A80B-42FE-AC2B-5D9CCEEA36D0}" destId="{879A6375-CD10-4BC8-A1C7-394452220837}" srcOrd="14" destOrd="0" presId="urn:microsoft.com/office/officeart/2005/8/layout/default"/>
    <dgm:cxn modelId="{6371C3C7-553F-4583-B6EA-AB4854C193B5}" type="presParOf" srcId="{2AD3036D-A80B-42FE-AC2B-5D9CCEEA36D0}" destId="{EB139E17-0DE0-424B-8619-93FEF7D62E48}" srcOrd="15" destOrd="0" presId="urn:microsoft.com/office/officeart/2005/8/layout/default"/>
    <dgm:cxn modelId="{9A6C6A92-4B7E-462A-944C-CB78A7493AE0}" type="presParOf" srcId="{2AD3036D-A80B-42FE-AC2B-5D9CCEEA36D0}" destId="{3D977076-D60B-4D19-A799-19B381427887}" srcOrd="16" destOrd="0" presId="urn:microsoft.com/office/officeart/2005/8/layout/default"/>
    <dgm:cxn modelId="{47EA9AF7-5307-4A51-8587-790D2B82D00A}" type="presParOf" srcId="{2AD3036D-A80B-42FE-AC2B-5D9CCEEA36D0}" destId="{7B06F369-6F35-46F1-891E-E0054E81F174}" srcOrd="17" destOrd="0" presId="urn:microsoft.com/office/officeart/2005/8/layout/default"/>
    <dgm:cxn modelId="{ABECC5F5-83E2-4648-9088-3DC7CE644887}" type="presParOf" srcId="{2AD3036D-A80B-42FE-AC2B-5D9CCEEA36D0}" destId="{F9B4FDA3-2083-41D7-89A5-83E95E77517A}" srcOrd="18" destOrd="0" presId="urn:microsoft.com/office/officeart/2005/8/layout/default"/>
    <dgm:cxn modelId="{32908365-6C05-404F-BDE4-71DE29746599}" type="presParOf" srcId="{2AD3036D-A80B-42FE-AC2B-5D9CCEEA36D0}" destId="{2C21DFD4-6F10-4375-B97B-6A9CDE68C826}" srcOrd="19" destOrd="0" presId="urn:microsoft.com/office/officeart/2005/8/layout/default"/>
    <dgm:cxn modelId="{B9EF10BC-8868-40B6-A37A-9CDE073F35A0}" type="presParOf" srcId="{2AD3036D-A80B-42FE-AC2B-5D9CCEEA36D0}" destId="{CD514D97-3C1C-45B3-B3F5-B891A8FB2B6A}" srcOrd="20" destOrd="0" presId="urn:microsoft.com/office/officeart/2005/8/layout/default"/>
    <dgm:cxn modelId="{8A232C01-996C-42C3-B770-966C5DC01EA1}" type="presParOf" srcId="{2AD3036D-A80B-42FE-AC2B-5D9CCEEA36D0}" destId="{A61B1A4B-F5C1-415F-9FA6-3673186DA7B8}" srcOrd="21" destOrd="0" presId="urn:microsoft.com/office/officeart/2005/8/layout/default"/>
    <dgm:cxn modelId="{0F32F89B-0739-4701-9B7A-3075E392F048}" type="presParOf" srcId="{2AD3036D-A80B-42FE-AC2B-5D9CCEEA36D0}" destId="{0009153C-7DB2-4B53-895E-10BED6DBDE4E}" srcOrd="22" destOrd="0" presId="urn:microsoft.com/office/officeart/2005/8/layout/default"/>
    <dgm:cxn modelId="{9DAA464E-6D93-4E1C-A842-1AA566434A87}" type="presParOf" srcId="{2AD3036D-A80B-42FE-AC2B-5D9CCEEA36D0}" destId="{BCB9E8AC-B98D-4396-A269-D404E8DF7348}" srcOrd="23" destOrd="0" presId="urn:microsoft.com/office/officeart/2005/8/layout/default"/>
    <dgm:cxn modelId="{E9EA3914-DEB5-46F6-9596-79268968BCC0}" type="presParOf" srcId="{2AD3036D-A80B-42FE-AC2B-5D9CCEEA36D0}" destId="{26E672ED-1663-42DA-9707-140063C16DD1}" srcOrd="24" destOrd="0" presId="urn:microsoft.com/office/officeart/2005/8/layout/default"/>
    <dgm:cxn modelId="{E052E87C-83E7-4931-98D2-8802052D5E74}" type="presParOf" srcId="{2AD3036D-A80B-42FE-AC2B-5D9CCEEA36D0}" destId="{D6C9D555-2D54-41C7-BB3A-F856B603BFF2}" srcOrd="25" destOrd="0" presId="urn:microsoft.com/office/officeart/2005/8/layout/default"/>
    <dgm:cxn modelId="{9D2DD3FD-2E53-418A-8724-534DD47F79E5}" type="presParOf" srcId="{2AD3036D-A80B-42FE-AC2B-5D9CCEEA36D0}" destId="{A650926F-2BFA-42AA-BCA9-49B5447E742D}" srcOrd="26" destOrd="0" presId="urn:microsoft.com/office/officeart/2005/8/layout/default"/>
    <dgm:cxn modelId="{2EC983E9-8D27-4F76-BBBF-FF17748376C0}" type="presParOf" srcId="{2AD3036D-A80B-42FE-AC2B-5D9CCEEA36D0}" destId="{DFF7EB13-6EEB-435F-A56E-EDF61C9E9AB8}" srcOrd="27" destOrd="0" presId="urn:microsoft.com/office/officeart/2005/8/layout/default"/>
    <dgm:cxn modelId="{82A274BD-7461-4D10-BBA9-7C3AB556EFFF}" type="presParOf" srcId="{2AD3036D-A80B-42FE-AC2B-5D9CCEEA36D0}" destId="{D4A753AE-8A8D-4F3F-9B01-26400507348B}" srcOrd="2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B946CC-26FA-487F-BBE5-A211CA07A4E8}"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8BFE19F7-24D1-4B99-ADDA-62D91C792EBE}">
      <dgm:prSet custT="1"/>
      <dgm:spPr/>
      <dgm:t>
        <a:bodyPr/>
        <a:lstStyle/>
        <a:p>
          <a:r>
            <a:rPr lang="en-GB" sz="3200">
              <a:solidFill>
                <a:schemeClr val="tx1"/>
              </a:solidFill>
            </a:rPr>
            <a:t>Research Connect</a:t>
          </a:r>
          <a:endParaRPr lang="en-US" sz="3200">
            <a:solidFill>
              <a:schemeClr val="tx1"/>
            </a:solidFill>
          </a:endParaRPr>
        </a:p>
      </dgm:t>
    </dgm:pt>
    <dgm:pt modelId="{BA434EBF-D178-414C-AA5D-8E9237FAB159}" type="parTrans" cxnId="{C82569BB-4E7D-48DA-930E-21F6F7BCA61E}">
      <dgm:prSet/>
      <dgm:spPr/>
      <dgm:t>
        <a:bodyPr/>
        <a:lstStyle/>
        <a:p>
          <a:endParaRPr lang="en-US"/>
        </a:p>
      </dgm:t>
    </dgm:pt>
    <dgm:pt modelId="{62DC8188-9CCA-4F5A-8353-B6C21BBC9831}" type="sibTrans" cxnId="{C82569BB-4E7D-48DA-930E-21F6F7BCA61E}">
      <dgm:prSet/>
      <dgm:spPr/>
      <dgm:t>
        <a:bodyPr/>
        <a:lstStyle/>
        <a:p>
          <a:endParaRPr lang="en-US"/>
        </a:p>
      </dgm:t>
    </dgm:pt>
    <dgm:pt modelId="{D5AE08FF-61A2-4863-A27B-D8F860210F01}">
      <dgm:prSet custT="1"/>
      <dgm:spPr/>
      <dgm:t>
        <a:bodyPr/>
        <a:lstStyle/>
        <a:p>
          <a:r>
            <a:rPr lang="en-GB" sz="3200">
              <a:solidFill>
                <a:schemeClr val="tx1"/>
              </a:solidFill>
            </a:rPr>
            <a:t>Innovation Hub</a:t>
          </a:r>
          <a:endParaRPr lang="en-US" sz="3200">
            <a:solidFill>
              <a:schemeClr val="tx1"/>
            </a:solidFill>
          </a:endParaRPr>
        </a:p>
      </dgm:t>
    </dgm:pt>
    <dgm:pt modelId="{9E42E038-2125-4AB0-AE8C-C618D60D0F93}" type="parTrans" cxnId="{42021ABD-56B6-4AB0-BF5E-A2F4C14A3386}">
      <dgm:prSet/>
      <dgm:spPr/>
      <dgm:t>
        <a:bodyPr/>
        <a:lstStyle/>
        <a:p>
          <a:endParaRPr lang="en-US"/>
        </a:p>
      </dgm:t>
    </dgm:pt>
    <dgm:pt modelId="{47406320-64CB-458E-819A-9E57CBB6C6F5}" type="sibTrans" cxnId="{42021ABD-56B6-4AB0-BF5E-A2F4C14A3386}">
      <dgm:prSet/>
      <dgm:spPr/>
      <dgm:t>
        <a:bodyPr/>
        <a:lstStyle/>
        <a:p>
          <a:endParaRPr lang="en-US"/>
        </a:p>
      </dgm:t>
    </dgm:pt>
    <dgm:pt modelId="{22AAD22A-7F8E-4B3C-8C71-E3E636AAB48A}">
      <dgm:prSet custT="1"/>
      <dgm:spPr/>
      <dgm:t>
        <a:bodyPr/>
        <a:lstStyle/>
        <a:p>
          <a:r>
            <a:rPr lang="en-GB" sz="3200">
              <a:solidFill>
                <a:schemeClr val="tx1"/>
              </a:solidFill>
            </a:rPr>
            <a:t>Leadership network</a:t>
          </a:r>
          <a:endParaRPr lang="en-US" sz="3200">
            <a:solidFill>
              <a:schemeClr val="tx1"/>
            </a:solidFill>
          </a:endParaRPr>
        </a:p>
      </dgm:t>
    </dgm:pt>
    <dgm:pt modelId="{59C94295-2621-4994-8771-72085810FE16}" type="parTrans" cxnId="{920ABF03-D9F0-4528-9874-5FF6A6B5745F}">
      <dgm:prSet/>
      <dgm:spPr/>
      <dgm:t>
        <a:bodyPr/>
        <a:lstStyle/>
        <a:p>
          <a:endParaRPr lang="en-US"/>
        </a:p>
      </dgm:t>
    </dgm:pt>
    <dgm:pt modelId="{338107B9-1034-4082-9E60-41B7CBA9B037}" type="sibTrans" cxnId="{920ABF03-D9F0-4528-9874-5FF6A6B5745F}">
      <dgm:prSet/>
      <dgm:spPr/>
      <dgm:t>
        <a:bodyPr/>
        <a:lstStyle/>
        <a:p>
          <a:endParaRPr lang="en-US"/>
        </a:p>
      </dgm:t>
    </dgm:pt>
    <dgm:pt modelId="{5298357A-0E39-4B62-9D50-35B7053F4035}">
      <dgm:prSet custT="1"/>
      <dgm:spPr/>
      <dgm:t>
        <a:bodyPr/>
        <a:lstStyle/>
        <a:p>
          <a:r>
            <a:rPr lang="en-GB" sz="3200">
              <a:solidFill>
                <a:schemeClr val="tx1"/>
              </a:solidFill>
            </a:rPr>
            <a:t>Facilitating Learning network</a:t>
          </a:r>
          <a:endParaRPr lang="en-US" sz="3200">
            <a:solidFill>
              <a:schemeClr val="tx1"/>
            </a:solidFill>
          </a:endParaRPr>
        </a:p>
      </dgm:t>
    </dgm:pt>
    <dgm:pt modelId="{6A4BA99A-8D2B-4E47-96AA-3F6B7F737B15}" type="parTrans" cxnId="{7CC27852-8742-4AC3-8410-8320B983E224}">
      <dgm:prSet/>
      <dgm:spPr/>
      <dgm:t>
        <a:bodyPr/>
        <a:lstStyle/>
        <a:p>
          <a:endParaRPr lang="en-US"/>
        </a:p>
      </dgm:t>
    </dgm:pt>
    <dgm:pt modelId="{6660A9A9-B270-48F6-BEB3-3DD899264370}" type="sibTrans" cxnId="{7CC27852-8742-4AC3-8410-8320B983E224}">
      <dgm:prSet/>
      <dgm:spPr/>
      <dgm:t>
        <a:bodyPr/>
        <a:lstStyle/>
        <a:p>
          <a:endParaRPr lang="en-US"/>
        </a:p>
      </dgm:t>
    </dgm:pt>
    <dgm:pt modelId="{F21D5E78-154D-4DF1-BFDE-2DD9EBBAE805}">
      <dgm:prSet custT="1"/>
      <dgm:spPr/>
      <dgm:t>
        <a:bodyPr/>
        <a:lstStyle/>
        <a:p>
          <a:r>
            <a:rPr lang="en-GB" sz="3200">
              <a:solidFill>
                <a:schemeClr val="tx1"/>
              </a:solidFill>
            </a:rPr>
            <a:t>Independent Practice network</a:t>
          </a:r>
          <a:endParaRPr lang="en-US" sz="3200">
            <a:solidFill>
              <a:schemeClr val="tx1"/>
            </a:solidFill>
          </a:endParaRPr>
        </a:p>
      </dgm:t>
    </dgm:pt>
    <dgm:pt modelId="{33962425-EEA7-4DED-9EE4-D3A8B3A47F3B}" type="parTrans" cxnId="{839DC76B-6585-4460-BA70-CB4A8C8336C1}">
      <dgm:prSet/>
      <dgm:spPr/>
      <dgm:t>
        <a:bodyPr/>
        <a:lstStyle/>
        <a:p>
          <a:endParaRPr lang="en-US"/>
        </a:p>
      </dgm:t>
    </dgm:pt>
    <dgm:pt modelId="{6E03CBEA-CBD1-4E2B-983C-5774E2DB1692}" type="sibTrans" cxnId="{839DC76B-6585-4460-BA70-CB4A8C8336C1}">
      <dgm:prSet/>
      <dgm:spPr/>
      <dgm:t>
        <a:bodyPr/>
        <a:lstStyle/>
        <a:p>
          <a:endParaRPr lang="en-US"/>
        </a:p>
      </dgm:t>
    </dgm:pt>
    <dgm:pt modelId="{2AD3036D-A80B-42FE-AC2B-5D9CCEEA36D0}" type="pres">
      <dgm:prSet presAssocID="{0AB946CC-26FA-487F-BBE5-A211CA07A4E8}" presName="diagram" presStyleCnt="0">
        <dgm:presLayoutVars>
          <dgm:dir/>
          <dgm:resizeHandles val="exact"/>
        </dgm:presLayoutVars>
      </dgm:prSet>
      <dgm:spPr/>
    </dgm:pt>
    <dgm:pt modelId="{64423BE5-DE9E-49FE-973A-D61E35D8CF5A}" type="pres">
      <dgm:prSet presAssocID="{8BFE19F7-24D1-4B99-ADDA-62D91C792EBE}" presName="node" presStyleLbl="node1" presStyleIdx="0" presStyleCnt="5">
        <dgm:presLayoutVars>
          <dgm:bulletEnabled val="1"/>
        </dgm:presLayoutVars>
      </dgm:prSet>
      <dgm:spPr/>
    </dgm:pt>
    <dgm:pt modelId="{555982F1-CBA2-4D2A-B7E1-BBF342A88EF5}" type="pres">
      <dgm:prSet presAssocID="{62DC8188-9CCA-4F5A-8353-B6C21BBC9831}" presName="sibTrans" presStyleCnt="0"/>
      <dgm:spPr/>
    </dgm:pt>
    <dgm:pt modelId="{D2F2FD2C-754C-4C6F-9F73-8E0A5DF48ED0}" type="pres">
      <dgm:prSet presAssocID="{D5AE08FF-61A2-4863-A27B-D8F860210F01}" presName="node" presStyleLbl="node1" presStyleIdx="1" presStyleCnt="5">
        <dgm:presLayoutVars>
          <dgm:bulletEnabled val="1"/>
        </dgm:presLayoutVars>
      </dgm:prSet>
      <dgm:spPr/>
    </dgm:pt>
    <dgm:pt modelId="{38006126-6F63-4F54-9F91-015C52BF2273}" type="pres">
      <dgm:prSet presAssocID="{47406320-64CB-458E-819A-9E57CBB6C6F5}" presName="sibTrans" presStyleCnt="0"/>
      <dgm:spPr/>
    </dgm:pt>
    <dgm:pt modelId="{5F75A96E-C114-45F4-83F5-920AB6C461B0}" type="pres">
      <dgm:prSet presAssocID="{22AAD22A-7F8E-4B3C-8C71-E3E636AAB48A}" presName="node" presStyleLbl="node1" presStyleIdx="2" presStyleCnt="5">
        <dgm:presLayoutVars>
          <dgm:bulletEnabled val="1"/>
        </dgm:presLayoutVars>
      </dgm:prSet>
      <dgm:spPr/>
    </dgm:pt>
    <dgm:pt modelId="{6424506C-F726-4662-AA9E-BF1683E17E21}" type="pres">
      <dgm:prSet presAssocID="{338107B9-1034-4082-9E60-41B7CBA9B037}" presName="sibTrans" presStyleCnt="0"/>
      <dgm:spPr/>
    </dgm:pt>
    <dgm:pt modelId="{BB5F7597-965B-499C-8E18-A7ED37CE6FF7}" type="pres">
      <dgm:prSet presAssocID="{5298357A-0E39-4B62-9D50-35B7053F4035}" presName="node" presStyleLbl="node1" presStyleIdx="3" presStyleCnt="5">
        <dgm:presLayoutVars>
          <dgm:bulletEnabled val="1"/>
        </dgm:presLayoutVars>
      </dgm:prSet>
      <dgm:spPr/>
    </dgm:pt>
    <dgm:pt modelId="{3F04F279-F530-40AD-88EE-CC46D7511994}" type="pres">
      <dgm:prSet presAssocID="{6660A9A9-B270-48F6-BEB3-3DD899264370}" presName="sibTrans" presStyleCnt="0"/>
      <dgm:spPr/>
    </dgm:pt>
    <dgm:pt modelId="{295AC7DF-70BD-4CA4-B1CE-8FFB8229B657}" type="pres">
      <dgm:prSet presAssocID="{F21D5E78-154D-4DF1-BFDE-2DD9EBBAE805}" presName="node" presStyleLbl="node1" presStyleIdx="4" presStyleCnt="5">
        <dgm:presLayoutVars>
          <dgm:bulletEnabled val="1"/>
        </dgm:presLayoutVars>
      </dgm:prSet>
      <dgm:spPr/>
    </dgm:pt>
  </dgm:ptLst>
  <dgm:cxnLst>
    <dgm:cxn modelId="{920ABF03-D9F0-4528-9874-5FF6A6B5745F}" srcId="{0AB946CC-26FA-487F-BBE5-A211CA07A4E8}" destId="{22AAD22A-7F8E-4B3C-8C71-E3E636AAB48A}" srcOrd="2" destOrd="0" parTransId="{59C94295-2621-4994-8771-72085810FE16}" sibTransId="{338107B9-1034-4082-9E60-41B7CBA9B037}"/>
    <dgm:cxn modelId="{C0875F15-D45A-4DB3-8425-33E1419FE9F9}" type="presOf" srcId="{F21D5E78-154D-4DF1-BFDE-2DD9EBBAE805}" destId="{295AC7DF-70BD-4CA4-B1CE-8FFB8229B657}" srcOrd="0" destOrd="0" presId="urn:microsoft.com/office/officeart/2005/8/layout/default"/>
    <dgm:cxn modelId="{BCFD0E69-A485-483A-BDB6-D0AE06A9C462}" type="presOf" srcId="{5298357A-0E39-4B62-9D50-35B7053F4035}" destId="{BB5F7597-965B-499C-8E18-A7ED37CE6FF7}" srcOrd="0" destOrd="0" presId="urn:microsoft.com/office/officeart/2005/8/layout/default"/>
    <dgm:cxn modelId="{839DC76B-6585-4460-BA70-CB4A8C8336C1}" srcId="{0AB946CC-26FA-487F-BBE5-A211CA07A4E8}" destId="{F21D5E78-154D-4DF1-BFDE-2DD9EBBAE805}" srcOrd="4" destOrd="0" parTransId="{33962425-EEA7-4DED-9EE4-D3A8B3A47F3B}" sibTransId="{6E03CBEA-CBD1-4E2B-983C-5774E2DB1692}"/>
    <dgm:cxn modelId="{D13C914C-A7B8-4136-A564-99AD47B7FBFF}" type="presOf" srcId="{D5AE08FF-61A2-4863-A27B-D8F860210F01}" destId="{D2F2FD2C-754C-4C6F-9F73-8E0A5DF48ED0}" srcOrd="0" destOrd="0" presId="urn:microsoft.com/office/officeart/2005/8/layout/default"/>
    <dgm:cxn modelId="{7CC27852-8742-4AC3-8410-8320B983E224}" srcId="{0AB946CC-26FA-487F-BBE5-A211CA07A4E8}" destId="{5298357A-0E39-4B62-9D50-35B7053F4035}" srcOrd="3" destOrd="0" parTransId="{6A4BA99A-8D2B-4E47-96AA-3F6B7F737B15}" sibTransId="{6660A9A9-B270-48F6-BEB3-3DD899264370}"/>
    <dgm:cxn modelId="{1263FE58-6C87-43A5-B6E9-0608B8B962DA}" type="presOf" srcId="{0AB946CC-26FA-487F-BBE5-A211CA07A4E8}" destId="{2AD3036D-A80B-42FE-AC2B-5D9CCEEA36D0}" srcOrd="0" destOrd="0" presId="urn:microsoft.com/office/officeart/2005/8/layout/default"/>
    <dgm:cxn modelId="{C82569BB-4E7D-48DA-930E-21F6F7BCA61E}" srcId="{0AB946CC-26FA-487F-BBE5-A211CA07A4E8}" destId="{8BFE19F7-24D1-4B99-ADDA-62D91C792EBE}" srcOrd="0" destOrd="0" parTransId="{BA434EBF-D178-414C-AA5D-8E9237FAB159}" sibTransId="{62DC8188-9CCA-4F5A-8353-B6C21BBC9831}"/>
    <dgm:cxn modelId="{42021ABD-56B6-4AB0-BF5E-A2F4C14A3386}" srcId="{0AB946CC-26FA-487F-BBE5-A211CA07A4E8}" destId="{D5AE08FF-61A2-4863-A27B-D8F860210F01}" srcOrd="1" destOrd="0" parTransId="{9E42E038-2125-4AB0-AE8C-C618D60D0F93}" sibTransId="{47406320-64CB-458E-819A-9E57CBB6C6F5}"/>
    <dgm:cxn modelId="{141F40C5-98A5-4F48-A58E-7502EED8F19F}" type="presOf" srcId="{8BFE19F7-24D1-4B99-ADDA-62D91C792EBE}" destId="{64423BE5-DE9E-49FE-973A-D61E35D8CF5A}" srcOrd="0" destOrd="0" presId="urn:microsoft.com/office/officeart/2005/8/layout/default"/>
    <dgm:cxn modelId="{BC8A9BC5-D719-4B54-91D6-54673E4D2BF7}" type="presOf" srcId="{22AAD22A-7F8E-4B3C-8C71-E3E636AAB48A}" destId="{5F75A96E-C114-45F4-83F5-920AB6C461B0}" srcOrd="0" destOrd="0" presId="urn:microsoft.com/office/officeart/2005/8/layout/default"/>
    <dgm:cxn modelId="{20D5023E-9309-42C9-AA85-5D47C78D9794}" type="presParOf" srcId="{2AD3036D-A80B-42FE-AC2B-5D9CCEEA36D0}" destId="{64423BE5-DE9E-49FE-973A-D61E35D8CF5A}" srcOrd="0" destOrd="0" presId="urn:microsoft.com/office/officeart/2005/8/layout/default"/>
    <dgm:cxn modelId="{0C653CFB-4638-45B1-AB26-4672203CA6E8}" type="presParOf" srcId="{2AD3036D-A80B-42FE-AC2B-5D9CCEEA36D0}" destId="{555982F1-CBA2-4D2A-B7E1-BBF342A88EF5}" srcOrd="1" destOrd="0" presId="urn:microsoft.com/office/officeart/2005/8/layout/default"/>
    <dgm:cxn modelId="{19D89804-FF83-44F6-8ECC-8F83AEC8E8DE}" type="presParOf" srcId="{2AD3036D-A80B-42FE-AC2B-5D9CCEEA36D0}" destId="{D2F2FD2C-754C-4C6F-9F73-8E0A5DF48ED0}" srcOrd="2" destOrd="0" presId="urn:microsoft.com/office/officeart/2005/8/layout/default"/>
    <dgm:cxn modelId="{6A8F3034-9AC5-4961-A8C3-4F1C04E52DB9}" type="presParOf" srcId="{2AD3036D-A80B-42FE-AC2B-5D9CCEEA36D0}" destId="{38006126-6F63-4F54-9F91-015C52BF2273}" srcOrd="3" destOrd="0" presId="urn:microsoft.com/office/officeart/2005/8/layout/default"/>
    <dgm:cxn modelId="{C012C3AE-8CDA-459C-951A-130ED0DB3E7D}" type="presParOf" srcId="{2AD3036D-A80B-42FE-AC2B-5D9CCEEA36D0}" destId="{5F75A96E-C114-45F4-83F5-920AB6C461B0}" srcOrd="4" destOrd="0" presId="urn:microsoft.com/office/officeart/2005/8/layout/default"/>
    <dgm:cxn modelId="{2FB6AC30-1CDD-4333-BF97-C4557488047B}" type="presParOf" srcId="{2AD3036D-A80B-42FE-AC2B-5D9CCEEA36D0}" destId="{6424506C-F726-4662-AA9E-BF1683E17E21}" srcOrd="5" destOrd="0" presId="urn:microsoft.com/office/officeart/2005/8/layout/default"/>
    <dgm:cxn modelId="{FEFFAFB1-D5DE-4A2B-8011-8913591F84C6}" type="presParOf" srcId="{2AD3036D-A80B-42FE-AC2B-5D9CCEEA36D0}" destId="{BB5F7597-965B-499C-8E18-A7ED37CE6FF7}" srcOrd="6" destOrd="0" presId="urn:microsoft.com/office/officeart/2005/8/layout/default"/>
    <dgm:cxn modelId="{B8A65302-6036-4662-BF66-678920184F4A}" type="presParOf" srcId="{2AD3036D-A80B-42FE-AC2B-5D9CCEEA36D0}" destId="{3F04F279-F530-40AD-88EE-CC46D7511994}" srcOrd="7" destOrd="0" presId="urn:microsoft.com/office/officeart/2005/8/layout/default"/>
    <dgm:cxn modelId="{F13756C0-D109-4B9F-904C-8278FAACE3E8}" type="presParOf" srcId="{2AD3036D-A80B-42FE-AC2B-5D9CCEEA36D0}" destId="{295AC7DF-70BD-4CA4-B1CE-8FFB8229B657}"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F716DD6-3E23-42C6-827B-1E275E0C0C74}"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FAAAA903-FCC6-4DAE-8336-D7484B37D641}">
      <dgm:prSet/>
      <dgm:spPr/>
      <dgm:t>
        <a:bodyPr/>
        <a:lstStyle/>
        <a:p>
          <a:pPr rtl="0"/>
          <a:r>
            <a:rPr lang="en-GB">
              <a:latin typeface="Arial" panose="020B0604020202020204"/>
            </a:rPr>
            <a:t>activate</a:t>
          </a:r>
          <a:r>
            <a:rPr lang="en-GB"/>
            <a:t> your new </a:t>
          </a:r>
          <a:r>
            <a:rPr lang="en-GB">
              <a:latin typeface="Arial" panose="020B0604020202020204"/>
            </a:rPr>
            <a:t>online </a:t>
          </a:r>
          <a:r>
            <a:rPr lang="en-GB"/>
            <a:t>member account </a:t>
          </a:r>
          <a:endParaRPr lang="en-US">
            <a:latin typeface="Arial" panose="020B0604020202020204"/>
          </a:endParaRPr>
        </a:p>
      </dgm:t>
    </dgm:pt>
    <dgm:pt modelId="{9FA2A7EA-D18D-4579-95E0-78FD15918691}" type="parTrans" cxnId="{920DA22E-DDE0-4C5A-B157-2D72F2C3E119}">
      <dgm:prSet/>
      <dgm:spPr/>
      <dgm:t>
        <a:bodyPr/>
        <a:lstStyle/>
        <a:p>
          <a:endParaRPr lang="en-US"/>
        </a:p>
      </dgm:t>
    </dgm:pt>
    <dgm:pt modelId="{55DDC284-4381-4261-B8B0-CA62BDE10741}" type="sibTrans" cxnId="{920DA22E-DDE0-4C5A-B157-2D72F2C3E119}">
      <dgm:prSet phldrT="1" phldr="0"/>
      <dgm:spPr>
        <a:solidFill>
          <a:srgbClr val="003643"/>
        </a:solidFill>
        <a:ln>
          <a:solidFill>
            <a:schemeClr val="tx1"/>
          </a:solidFill>
        </a:ln>
      </dgm:spPr>
      <dgm:t>
        <a:bodyPr/>
        <a:lstStyle/>
        <a:p>
          <a:r>
            <a:rPr lang="en-US"/>
            <a:t>1</a:t>
          </a:r>
        </a:p>
      </dgm:t>
    </dgm:pt>
    <dgm:pt modelId="{359760B3-D22A-415D-9762-05AF76729CA9}">
      <dgm:prSet phldr="0"/>
      <dgm:spPr/>
      <dgm:t>
        <a:bodyPr/>
        <a:lstStyle/>
        <a:p>
          <a:pPr rtl="0"/>
          <a:r>
            <a:rPr lang="en-GB">
              <a:latin typeface="Arial" panose="020B0604020202020204"/>
            </a:rPr>
            <a:t>build your community</a:t>
          </a:r>
          <a:endParaRPr lang="en-GB"/>
        </a:p>
      </dgm:t>
    </dgm:pt>
    <dgm:pt modelId="{D11CDC12-B9B7-416C-AB18-28769513F033}" type="parTrans" cxnId="{97098768-7D84-4F8C-B7DC-1BB1DFAD5110}">
      <dgm:prSet/>
      <dgm:spPr/>
      <dgm:t>
        <a:bodyPr/>
        <a:lstStyle/>
        <a:p>
          <a:endParaRPr lang="en-US"/>
        </a:p>
      </dgm:t>
    </dgm:pt>
    <dgm:pt modelId="{A304D5F3-EEE8-45A7-A745-1367F62DB74A}" type="sibTrans" cxnId="{97098768-7D84-4F8C-B7DC-1BB1DFAD5110}">
      <dgm:prSet phldrT="3" phldr="0"/>
      <dgm:spPr>
        <a:solidFill>
          <a:srgbClr val="003643"/>
        </a:solidFill>
        <a:ln>
          <a:solidFill>
            <a:srgbClr val="003643"/>
          </a:solidFill>
        </a:ln>
      </dgm:spPr>
      <dgm:t>
        <a:bodyPr/>
        <a:lstStyle/>
        <a:p>
          <a:r>
            <a:rPr lang="en-US"/>
            <a:t>3</a:t>
          </a:r>
        </a:p>
      </dgm:t>
    </dgm:pt>
    <dgm:pt modelId="{D6C99B3B-7F58-4353-B9B0-617ACFDC9EB5}">
      <dgm:prSet phldr="0"/>
      <dgm:spPr/>
      <dgm:t>
        <a:bodyPr/>
        <a:lstStyle/>
        <a:p>
          <a:pPr rtl="0"/>
          <a:r>
            <a:rPr lang="en-US" err="1">
              <a:latin typeface="Arial" panose="020B0604020202020204"/>
            </a:rPr>
            <a:t>personalise</a:t>
          </a:r>
          <a:r>
            <a:rPr lang="en-US">
              <a:latin typeface="Arial" panose="020B0604020202020204"/>
            </a:rPr>
            <a:t> your profile and preferences </a:t>
          </a:r>
        </a:p>
      </dgm:t>
    </dgm:pt>
    <dgm:pt modelId="{E9CF9936-30EC-4715-96E5-61FB199B8B20}" type="parTrans" cxnId="{18C277CE-6CAA-46D3-9F73-32DC848A4A3C}">
      <dgm:prSet/>
      <dgm:spPr/>
    </dgm:pt>
    <dgm:pt modelId="{B70665E5-8F21-49CD-99C3-283F8044C209}" type="sibTrans" cxnId="{18C277CE-6CAA-46D3-9F73-32DC848A4A3C}">
      <dgm:prSet phldrT="2" phldr="0"/>
      <dgm:spPr>
        <a:solidFill>
          <a:srgbClr val="003643"/>
        </a:solidFill>
        <a:ln>
          <a:solidFill>
            <a:srgbClr val="003643"/>
          </a:solidFill>
        </a:ln>
      </dgm:spPr>
      <dgm:t>
        <a:bodyPr/>
        <a:lstStyle/>
        <a:p>
          <a:r>
            <a:rPr lang="en-GB"/>
            <a:t>2</a:t>
          </a:r>
        </a:p>
      </dgm:t>
    </dgm:pt>
    <dgm:pt modelId="{40E9F7A7-E671-41D7-9BB4-FA2F2ED9FF23}" type="pres">
      <dgm:prSet presAssocID="{1F716DD6-3E23-42C6-827B-1E275E0C0C74}" presName="Name0" presStyleCnt="0">
        <dgm:presLayoutVars>
          <dgm:animLvl val="lvl"/>
          <dgm:resizeHandles val="exact"/>
        </dgm:presLayoutVars>
      </dgm:prSet>
      <dgm:spPr/>
    </dgm:pt>
    <dgm:pt modelId="{64A3759F-C04E-446C-B270-44EA03024F14}" type="pres">
      <dgm:prSet presAssocID="{FAAAA903-FCC6-4DAE-8336-D7484B37D641}" presName="compositeNode" presStyleCnt="0">
        <dgm:presLayoutVars>
          <dgm:bulletEnabled val="1"/>
        </dgm:presLayoutVars>
      </dgm:prSet>
      <dgm:spPr/>
    </dgm:pt>
    <dgm:pt modelId="{4EBE6FE1-6103-497F-9884-07C6D301899D}" type="pres">
      <dgm:prSet presAssocID="{FAAAA903-FCC6-4DAE-8336-D7484B37D641}" presName="bgRect" presStyleLbl="bgAccFollowNode1" presStyleIdx="0" presStyleCnt="3"/>
      <dgm:spPr/>
    </dgm:pt>
    <dgm:pt modelId="{476E759F-9AC4-4645-88FA-FED83E5724EB}" type="pres">
      <dgm:prSet presAssocID="{55DDC284-4381-4261-B8B0-CA62BDE10741}" presName="sibTransNodeCircle" presStyleLbl="alignNode1" presStyleIdx="0" presStyleCnt="6">
        <dgm:presLayoutVars>
          <dgm:chMax val="0"/>
          <dgm:bulletEnabled/>
        </dgm:presLayoutVars>
      </dgm:prSet>
      <dgm:spPr/>
    </dgm:pt>
    <dgm:pt modelId="{D756FA4D-D63B-48FA-8BCD-2CF706DD62F0}" type="pres">
      <dgm:prSet presAssocID="{FAAAA903-FCC6-4DAE-8336-D7484B37D641}" presName="bottomLine" presStyleLbl="alignNode1" presStyleIdx="1" presStyleCnt="6">
        <dgm:presLayoutVars/>
      </dgm:prSet>
      <dgm:spPr/>
    </dgm:pt>
    <dgm:pt modelId="{E510CB6A-D7F8-4B63-97EB-3F95FB72B35B}" type="pres">
      <dgm:prSet presAssocID="{FAAAA903-FCC6-4DAE-8336-D7484B37D641}" presName="nodeText" presStyleLbl="bgAccFollowNode1" presStyleIdx="0" presStyleCnt="3">
        <dgm:presLayoutVars>
          <dgm:bulletEnabled val="1"/>
        </dgm:presLayoutVars>
      </dgm:prSet>
      <dgm:spPr/>
    </dgm:pt>
    <dgm:pt modelId="{261BC9F9-3CD9-4135-B927-4C08AA279957}" type="pres">
      <dgm:prSet presAssocID="{55DDC284-4381-4261-B8B0-CA62BDE10741}" presName="sibTrans" presStyleCnt="0"/>
      <dgm:spPr/>
    </dgm:pt>
    <dgm:pt modelId="{B9D04275-021C-4E5F-8911-293FE36DE55F}" type="pres">
      <dgm:prSet presAssocID="{D6C99B3B-7F58-4353-B9B0-617ACFDC9EB5}" presName="compositeNode" presStyleCnt="0">
        <dgm:presLayoutVars>
          <dgm:bulletEnabled val="1"/>
        </dgm:presLayoutVars>
      </dgm:prSet>
      <dgm:spPr/>
    </dgm:pt>
    <dgm:pt modelId="{11D17842-A4C0-42C3-ADCE-B7C9C63B7292}" type="pres">
      <dgm:prSet presAssocID="{D6C99B3B-7F58-4353-B9B0-617ACFDC9EB5}" presName="bgRect" presStyleLbl="bgAccFollowNode1" presStyleIdx="1" presStyleCnt="3"/>
      <dgm:spPr/>
    </dgm:pt>
    <dgm:pt modelId="{551797CB-F51A-455B-BA9F-E048F4D9EE71}" type="pres">
      <dgm:prSet presAssocID="{B70665E5-8F21-49CD-99C3-283F8044C209}" presName="sibTransNodeCircle" presStyleLbl="alignNode1" presStyleIdx="2" presStyleCnt="6">
        <dgm:presLayoutVars>
          <dgm:chMax val="0"/>
          <dgm:bulletEnabled/>
        </dgm:presLayoutVars>
      </dgm:prSet>
      <dgm:spPr/>
    </dgm:pt>
    <dgm:pt modelId="{55F10E9D-0D88-4CCC-ACFC-BF8F5AD0A4A1}" type="pres">
      <dgm:prSet presAssocID="{D6C99B3B-7F58-4353-B9B0-617ACFDC9EB5}" presName="bottomLine" presStyleLbl="alignNode1" presStyleIdx="3" presStyleCnt="6">
        <dgm:presLayoutVars/>
      </dgm:prSet>
      <dgm:spPr/>
    </dgm:pt>
    <dgm:pt modelId="{A13B0BB1-5958-4916-B808-C567DEAF0FCD}" type="pres">
      <dgm:prSet presAssocID="{D6C99B3B-7F58-4353-B9B0-617ACFDC9EB5}" presName="nodeText" presStyleLbl="bgAccFollowNode1" presStyleIdx="1" presStyleCnt="3">
        <dgm:presLayoutVars>
          <dgm:bulletEnabled val="1"/>
        </dgm:presLayoutVars>
      </dgm:prSet>
      <dgm:spPr/>
    </dgm:pt>
    <dgm:pt modelId="{074E7410-E6A4-442D-B5FA-0E4B992DC826}" type="pres">
      <dgm:prSet presAssocID="{B70665E5-8F21-49CD-99C3-283F8044C209}" presName="sibTrans" presStyleCnt="0"/>
      <dgm:spPr/>
    </dgm:pt>
    <dgm:pt modelId="{F023B46F-A80B-4AEC-99C9-98F1007CB446}" type="pres">
      <dgm:prSet presAssocID="{359760B3-D22A-415D-9762-05AF76729CA9}" presName="compositeNode" presStyleCnt="0">
        <dgm:presLayoutVars>
          <dgm:bulletEnabled val="1"/>
        </dgm:presLayoutVars>
      </dgm:prSet>
      <dgm:spPr/>
    </dgm:pt>
    <dgm:pt modelId="{A3F7492D-62DC-416C-8520-970B8D04F5EF}" type="pres">
      <dgm:prSet presAssocID="{359760B3-D22A-415D-9762-05AF76729CA9}" presName="bgRect" presStyleLbl="bgAccFollowNode1" presStyleIdx="2" presStyleCnt="3"/>
      <dgm:spPr/>
    </dgm:pt>
    <dgm:pt modelId="{2EBF795D-58CE-4CA4-BC82-9E518C1AC4AF}" type="pres">
      <dgm:prSet presAssocID="{A304D5F3-EEE8-45A7-A745-1367F62DB74A}" presName="sibTransNodeCircle" presStyleLbl="alignNode1" presStyleIdx="4" presStyleCnt="6">
        <dgm:presLayoutVars>
          <dgm:chMax val="0"/>
          <dgm:bulletEnabled/>
        </dgm:presLayoutVars>
      </dgm:prSet>
      <dgm:spPr/>
    </dgm:pt>
    <dgm:pt modelId="{3EE3FA64-B646-4B70-A8C2-E660C11F8570}" type="pres">
      <dgm:prSet presAssocID="{359760B3-D22A-415D-9762-05AF76729CA9}" presName="bottomLine" presStyleLbl="alignNode1" presStyleIdx="5" presStyleCnt="6">
        <dgm:presLayoutVars/>
      </dgm:prSet>
      <dgm:spPr/>
    </dgm:pt>
    <dgm:pt modelId="{470FF7D9-A23C-4ED0-B02B-C122B29A651A}" type="pres">
      <dgm:prSet presAssocID="{359760B3-D22A-415D-9762-05AF76729CA9}" presName="nodeText" presStyleLbl="bgAccFollowNode1" presStyleIdx="2" presStyleCnt="3">
        <dgm:presLayoutVars>
          <dgm:bulletEnabled val="1"/>
        </dgm:presLayoutVars>
      </dgm:prSet>
      <dgm:spPr/>
    </dgm:pt>
  </dgm:ptLst>
  <dgm:cxnLst>
    <dgm:cxn modelId="{4701EC2C-5CAB-46E9-81CD-6D5A3631F9C9}" type="presOf" srcId="{A304D5F3-EEE8-45A7-A745-1367F62DB74A}" destId="{2EBF795D-58CE-4CA4-BC82-9E518C1AC4AF}" srcOrd="0" destOrd="0" presId="urn:microsoft.com/office/officeart/2016/7/layout/BasicLinearProcessNumbered"/>
    <dgm:cxn modelId="{920DA22E-DDE0-4C5A-B157-2D72F2C3E119}" srcId="{1F716DD6-3E23-42C6-827B-1E275E0C0C74}" destId="{FAAAA903-FCC6-4DAE-8336-D7484B37D641}" srcOrd="0" destOrd="0" parTransId="{9FA2A7EA-D18D-4579-95E0-78FD15918691}" sibTransId="{55DDC284-4381-4261-B8B0-CA62BDE10741}"/>
    <dgm:cxn modelId="{B3956731-B304-410A-83FB-71AD57CF45C3}" type="presOf" srcId="{B70665E5-8F21-49CD-99C3-283F8044C209}" destId="{551797CB-F51A-455B-BA9F-E048F4D9EE71}" srcOrd="0" destOrd="0" presId="urn:microsoft.com/office/officeart/2016/7/layout/BasicLinearProcessNumbered"/>
    <dgm:cxn modelId="{9E00C442-D8C6-40C8-88BD-C39AEA31B440}" type="presOf" srcId="{1F716DD6-3E23-42C6-827B-1E275E0C0C74}" destId="{40E9F7A7-E671-41D7-9BB4-FA2F2ED9FF23}" srcOrd="0" destOrd="0" presId="urn:microsoft.com/office/officeart/2016/7/layout/BasicLinearProcessNumbered"/>
    <dgm:cxn modelId="{97098768-7D84-4F8C-B7DC-1BB1DFAD5110}" srcId="{1F716DD6-3E23-42C6-827B-1E275E0C0C74}" destId="{359760B3-D22A-415D-9762-05AF76729CA9}" srcOrd="2" destOrd="0" parTransId="{D11CDC12-B9B7-416C-AB18-28769513F033}" sibTransId="{A304D5F3-EEE8-45A7-A745-1367F62DB74A}"/>
    <dgm:cxn modelId="{6ACF0A49-4CE2-4997-B105-EAD16135ECB9}" type="presOf" srcId="{55DDC284-4381-4261-B8B0-CA62BDE10741}" destId="{476E759F-9AC4-4645-88FA-FED83E5724EB}" srcOrd="0" destOrd="0" presId="urn:microsoft.com/office/officeart/2016/7/layout/BasicLinearProcessNumbered"/>
    <dgm:cxn modelId="{B7157253-5C95-433D-9852-DFE6FD683556}" type="presOf" srcId="{FAAAA903-FCC6-4DAE-8336-D7484B37D641}" destId="{E510CB6A-D7F8-4B63-97EB-3F95FB72B35B}" srcOrd="1" destOrd="0" presId="urn:microsoft.com/office/officeart/2016/7/layout/BasicLinearProcessNumbered"/>
    <dgm:cxn modelId="{189B06AA-CAE3-4246-B3C1-6948EA49434A}" type="presOf" srcId="{359760B3-D22A-415D-9762-05AF76729CA9}" destId="{470FF7D9-A23C-4ED0-B02B-C122B29A651A}" srcOrd="1" destOrd="0" presId="urn:microsoft.com/office/officeart/2016/7/layout/BasicLinearProcessNumbered"/>
    <dgm:cxn modelId="{18C277CE-6CAA-46D3-9F73-32DC848A4A3C}" srcId="{1F716DD6-3E23-42C6-827B-1E275E0C0C74}" destId="{D6C99B3B-7F58-4353-B9B0-617ACFDC9EB5}" srcOrd="1" destOrd="0" parTransId="{E9CF9936-30EC-4715-96E5-61FB199B8B20}" sibTransId="{B70665E5-8F21-49CD-99C3-283F8044C209}"/>
    <dgm:cxn modelId="{8FABD9DC-7204-45D6-A567-5863336CAAF5}" type="presOf" srcId="{D6C99B3B-7F58-4353-B9B0-617ACFDC9EB5}" destId="{11D17842-A4C0-42C3-ADCE-B7C9C63B7292}" srcOrd="0" destOrd="0" presId="urn:microsoft.com/office/officeart/2016/7/layout/BasicLinearProcessNumbered"/>
    <dgm:cxn modelId="{1D250EE0-9B33-4400-8415-D2D3C7AE9538}" type="presOf" srcId="{FAAAA903-FCC6-4DAE-8336-D7484B37D641}" destId="{4EBE6FE1-6103-497F-9884-07C6D301899D}" srcOrd="0" destOrd="0" presId="urn:microsoft.com/office/officeart/2016/7/layout/BasicLinearProcessNumbered"/>
    <dgm:cxn modelId="{4C46AAE4-CD1F-4C80-B660-872CCEB328EF}" type="presOf" srcId="{D6C99B3B-7F58-4353-B9B0-617ACFDC9EB5}" destId="{A13B0BB1-5958-4916-B808-C567DEAF0FCD}" srcOrd="1" destOrd="0" presId="urn:microsoft.com/office/officeart/2016/7/layout/BasicLinearProcessNumbered"/>
    <dgm:cxn modelId="{C68FABEF-B873-43A3-AE34-49DAE318C993}" type="presOf" srcId="{359760B3-D22A-415D-9762-05AF76729CA9}" destId="{A3F7492D-62DC-416C-8520-970B8D04F5EF}" srcOrd="0" destOrd="0" presId="urn:microsoft.com/office/officeart/2016/7/layout/BasicLinearProcessNumbered"/>
    <dgm:cxn modelId="{A74163CF-5D30-4C8B-8E72-225CAC06B0DF}" type="presParOf" srcId="{40E9F7A7-E671-41D7-9BB4-FA2F2ED9FF23}" destId="{64A3759F-C04E-446C-B270-44EA03024F14}" srcOrd="0" destOrd="0" presId="urn:microsoft.com/office/officeart/2016/7/layout/BasicLinearProcessNumbered"/>
    <dgm:cxn modelId="{9117913E-E5E8-4A28-96FE-DFD04781A847}" type="presParOf" srcId="{64A3759F-C04E-446C-B270-44EA03024F14}" destId="{4EBE6FE1-6103-497F-9884-07C6D301899D}" srcOrd="0" destOrd="0" presId="urn:microsoft.com/office/officeart/2016/7/layout/BasicLinearProcessNumbered"/>
    <dgm:cxn modelId="{C334090A-6C1D-4099-B4AF-5F0683EBDEF7}" type="presParOf" srcId="{64A3759F-C04E-446C-B270-44EA03024F14}" destId="{476E759F-9AC4-4645-88FA-FED83E5724EB}" srcOrd="1" destOrd="0" presId="urn:microsoft.com/office/officeart/2016/7/layout/BasicLinearProcessNumbered"/>
    <dgm:cxn modelId="{FB76D341-8090-43CE-B06F-B3FDB1A6915B}" type="presParOf" srcId="{64A3759F-C04E-446C-B270-44EA03024F14}" destId="{D756FA4D-D63B-48FA-8BCD-2CF706DD62F0}" srcOrd="2" destOrd="0" presId="urn:microsoft.com/office/officeart/2016/7/layout/BasicLinearProcessNumbered"/>
    <dgm:cxn modelId="{09854DC4-2C31-4D16-B760-0C2D7BD181AE}" type="presParOf" srcId="{64A3759F-C04E-446C-B270-44EA03024F14}" destId="{E510CB6A-D7F8-4B63-97EB-3F95FB72B35B}" srcOrd="3" destOrd="0" presId="urn:microsoft.com/office/officeart/2016/7/layout/BasicLinearProcessNumbered"/>
    <dgm:cxn modelId="{0BA8723E-51ED-4DD3-8CB8-F1383D37649E}" type="presParOf" srcId="{40E9F7A7-E671-41D7-9BB4-FA2F2ED9FF23}" destId="{261BC9F9-3CD9-4135-B927-4C08AA279957}" srcOrd="1" destOrd="0" presId="urn:microsoft.com/office/officeart/2016/7/layout/BasicLinearProcessNumbered"/>
    <dgm:cxn modelId="{B7BEC4E9-FA61-43A6-B9A6-548A6673B2C2}" type="presParOf" srcId="{40E9F7A7-E671-41D7-9BB4-FA2F2ED9FF23}" destId="{B9D04275-021C-4E5F-8911-293FE36DE55F}" srcOrd="2" destOrd="0" presId="urn:microsoft.com/office/officeart/2016/7/layout/BasicLinearProcessNumbered"/>
    <dgm:cxn modelId="{0B51E6E2-168E-4AE5-8042-2D817E6BA2F0}" type="presParOf" srcId="{B9D04275-021C-4E5F-8911-293FE36DE55F}" destId="{11D17842-A4C0-42C3-ADCE-B7C9C63B7292}" srcOrd="0" destOrd="0" presId="urn:microsoft.com/office/officeart/2016/7/layout/BasicLinearProcessNumbered"/>
    <dgm:cxn modelId="{7A5EC603-F7DC-45ED-AEE8-C90AAD91BED7}" type="presParOf" srcId="{B9D04275-021C-4E5F-8911-293FE36DE55F}" destId="{551797CB-F51A-455B-BA9F-E048F4D9EE71}" srcOrd="1" destOrd="0" presId="urn:microsoft.com/office/officeart/2016/7/layout/BasicLinearProcessNumbered"/>
    <dgm:cxn modelId="{152CA392-5C87-4326-8119-78F3A8CBDE21}" type="presParOf" srcId="{B9D04275-021C-4E5F-8911-293FE36DE55F}" destId="{55F10E9D-0D88-4CCC-ACFC-BF8F5AD0A4A1}" srcOrd="2" destOrd="0" presId="urn:microsoft.com/office/officeart/2016/7/layout/BasicLinearProcessNumbered"/>
    <dgm:cxn modelId="{CC9AA236-4124-432F-BCCE-CEC6B74AE68C}" type="presParOf" srcId="{B9D04275-021C-4E5F-8911-293FE36DE55F}" destId="{A13B0BB1-5958-4916-B808-C567DEAF0FCD}" srcOrd="3" destOrd="0" presId="urn:microsoft.com/office/officeart/2016/7/layout/BasicLinearProcessNumbered"/>
    <dgm:cxn modelId="{432ED283-B018-4FCE-83A5-997697999D00}" type="presParOf" srcId="{40E9F7A7-E671-41D7-9BB4-FA2F2ED9FF23}" destId="{074E7410-E6A4-442D-B5FA-0E4B992DC826}" srcOrd="3" destOrd="0" presId="urn:microsoft.com/office/officeart/2016/7/layout/BasicLinearProcessNumbered"/>
    <dgm:cxn modelId="{EBBC73C3-D5FC-4A2F-A83A-074E9FFEA952}" type="presParOf" srcId="{40E9F7A7-E671-41D7-9BB4-FA2F2ED9FF23}" destId="{F023B46F-A80B-4AEC-99C9-98F1007CB446}" srcOrd="4" destOrd="0" presId="urn:microsoft.com/office/officeart/2016/7/layout/BasicLinearProcessNumbered"/>
    <dgm:cxn modelId="{236673CA-7C81-49B9-9F29-52FC4BDE34F3}" type="presParOf" srcId="{F023B46F-A80B-4AEC-99C9-98F1007CB446}" destId="{A3F7492D-62DC-416C-8520-970B8D04F5EF}" srcOrd="0" destOrd="0" presId="urn:microsoft.com/office/officeart/2016/7/layout/BasicLinearProcessNumbered"/>
    <dgm:cxn modelId="{7FBB03BA-C587-4BC9-B6A5-8621F312F950}" type="presParOf" srcId="{F023B46F-A80B-4AEC-99C9-98F1007CB446}" destId="{2EBF795D-58CE-4CA4-BC82-9E518C1AC4AF}" srcOrd="1" destOrd="0" presId="urn:microsoft.com/office/officeart/2016/7/layout/BasicLinearProcessNumbered"/>
    <dgm:cxn modelId="{C13BFBB7-BF41-43D2-8AA9-197A6BE0BF23}" type="presParOf" srcId="{F023B46F-A80B-4AEC-99C9-98F1007CB446}" destId="{3EE3FA64-B646-4B70-A8C2-E660C11F8570}" srcOrd="2" destOrd="0" presId="urn:microsoft.com/office/officeart/2016/7/layout/BasicLinearProcessNumbered"/>
    <dgm:cxn modelId="{3C537A2E-5C6D-46E3-BFF4-6754A4389A2A}" type="presParOf" srcId="{F023B46F-A80B-4AEC-99C9-98F1007CB446}" destId="{470FF7D9-A23C-4ED0-B02B-C122B29A651A}"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7A09EC-4CC7-4852-BEFA-CDBBA56F26C5}">
      <dsp:nvSpPr>
        <dsp:cNvPr id="0" name=""/>
        <dsp:cNvSpPr/>
      </dsp:nvSpPr>
      <dsp:spPr>
        <a:xfrm>
          <a:off x="0" y="350267"/>
          <a:ext cx="1395700" cy="1395700"/>
        </a:xfrm>
        <a:prstGeom prst="roundRect">
          <a:avLst>
            <a:gd name="adj" fmla="val 10000"/>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5F7BCEE-9EE7-4FA5-967E-BCD9F7BF4F4F}">
      <dsp:nvSpPr>
        <dsp:cNvPr id="0" name=""/>
        <dsp:cNvSpPr/>
      </dsp:nvSpPr>
      <dsp:spPr>
        <a:xfrm>
          <a:off x="60482" y="1377656"/>
          <a:ext cx="1735693" cy="2066362"/>
        </a:xfrm>
        <a:prstGeom prst="roundRect">
          <a:avLst>
            <a:gd name="adj" fmla="val 10000"/>
          </a:avLst>
        </a:prstGeom>
        <a:solidFill>
          <a:schemeClr val="dk2">
            <a:hueOff val="0"/>
            <a:satOff val="0"/>
            <a:lumOff val="0"/>
            <a:alphaOff val="0"/>
          </a:schemeClr>
        </a:solidFill>
        <a:ln w="12700" cap="flat" cmpd="sng" algn="ctr">
          <a:solidFill>
            <a:srgbClr val="6F35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More personalised content and experiences for members</a:t>
          </a:r>
          <a:endParaRPr lang="en-GB" sz="1800" kern="1200"/>
        </a:p>
      </dsp:txBody>
      <dsp:txXfrm>
        <a:off x="111319" y="1428493"/>
        <a:ext cx="1634019" cy="1964688"/>
      </dsp:txXfrm>
    </dsp:sp>
    <dsp:sp modelId="{007BB83C-9408-4E77-BA03-BC212BF96356}">
      <dsp:nvSpPr>
        <dsp:cNvPr id="0" name=""/>
        <dsp:cNvSpPr/>
      </dsp:nvSpPr>
      <dsp:spPr>
        <a:xfrm>
          <a:off x="1723194" y="880434"/>
          <a:ext cx="327493" cy="33536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1723194" y="947507"/>
        <a:ext cx="229245" cy="201221"/>
      </dsp:txXfrm>
    </dsp:sp>
    <dsp:sp modelId="{3E7F7E58-CE5D-40EE-B3E8-1E1EBE7D677F}">
      <dsp:nvSpPr>
        <dsp:cNvPr id="0" name=""/>
        <dsp:cNvSpPr/>
      </dsp:nvSpPr>
      <dsp:spPr>
        <a:xfrm>
          <a:off x="2331396" y="350267"/>
          <a:ext cx="1395700" cy="1395700"/>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0F72D09-8130-40FE-AD62-B6DFA08BDA5E}">
      <dsp:nvSpPr>
        <dsp:cNvPr id="0" name=""/>
        <dsp:cNvSpPr/>
      </dsp:nvSpPr>
      <dsp:spPr>
        <a:xfrm>
          <a:off x="2394301" y="1377656"/>
          <a:ext cx="1735693" cy="2066362"/>
        </a:xfrm>
        <a:prstGeom prst="roundRect">
          <a:avLst>
            <a:gd name="adj" fmla="val 10000"/>
          </a:avLst>
        </a:prstGeom>
        <a:solidFill>
          <a:schemeClr val="dk2">
            <a:hueOff val="0"/>
            <a:satOff val="0"/>
            <a:lumOff val="0"/>
            <a:alphaOff val="0"/>
          </a:schemeClr>
        </a:solidFill>
        <a:ln w="12700" cap="flat" cmpd="sng" algn="ctr">
          <a:solidFill>
            <a:srgbClr val="6F35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Better and more seamless access to benefits and services on the go </a:t>
          </a:r>
          <a:endParaRPr lang="en-GB" sz="1800" kern="1200"/>
        </a:p>
      </dsp:txBody>
      <dsp:txXfrm>
        <a:off x="2445138" y="1428493"/>
        <a:ext cx="1634019" cy="1964688"/>
      </dsp:txXfrm>
    </dsp:sp>
    <dsp:sp modelId="{4F2478FD-8CA4-4509-B0AB-C9C187EE7F56}">
      <dsp:nvSpPr>
        <dsp:cNvPr id="0" name=""/>
        <dsp:cNvSpPr/>
      </dsp:nvSpPr>
      <dsp:spPr>
        <a:xfrm>
          <a:off x="4055438" y="880434"/>
          <a:ext cx="328341" cy="33536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4055438" y="947507"/>
        <a:ext cx="229839" cy="201221"/>
      </dsp:txXfrm>
    </dsp:sp>
    <dsp:sp modelId="{802BC3BC-B06F-4D1A-A3D0-C3FD0DF21EEB}">
      <dsp:nvSpPr>
        <dsp:cNvPr id="0" name=""/>
        <dsp:cNvSpPr/>
      </dsp:nvSpPr>
      <dsp:spPr>
        <a:xfrm>
          <a:off x="4665215" y="350267"/>
          <a:ext cx="1395700" cy="1395700"/>
        </a:xfrm>
        <a:prstGeom prst="roundRect">
          <a:avLst>
            <a:gd name="adj" fmla="val 10000"/>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4E5F998-31F5-44C8-9E58-FF08AE6A089B}">
      <dsp:nvSpPr>
        <dsp:cNvPr id="0" name=""/>
        <dsp:cNvSpPr/>
      </dsp:nvSpPr>
      <dsp:spPr>
        <a:xfrm>
          <a:off x="4728121" y="1377656"/>
          <a:ext cx="1735693" cy="2066362"/>
        </a:xfrm>
        <a:prstGeom prst="roundRect">
          <a:avLst>
            <a:gd name="adj" fmla="val 10000"/>
          </a:avLst>
        </a:prstGeom>
        <a:solidFill>
          <a:schemeClr val="dk2">
            <a:hueOff val="0"/>
            <a:satOff val="0"/>
            <a:lumOff val="0"/>
            <a:alphaOff val="0"/>
          </a:schemeClr>
        </a:solidFill>
        <a:ln w="12700" cap="flat" cmpd="sng" algn="ctr">
          <a:solidFill>
            <a:srgbClr val="6F35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More </a:t>
          </a:r>
          <a:r>
            <a:rPr lang="en-US" sz="1800" kern="1200">
              <a:latin typeface="Arial" panose="020B0604020202020204"/>
            </a:rPr>
            <a:t>user-friendly</a:t>
          </a:r>
          <a:r>
            <a:rPr lang="en-US" sz="1800" kern="1200"/>
            <a:t>, accessible and compatible with assistive technology</a:t>
          </a:r>
          <a:endParaRPr lang="en-GB" sz="1800" kern="1200"/>
        </a:p>
      </dsp:txBody>
      <dsp:txXfrm>
        <a:off x="4778958" y="1428493"/>
        <a:ext cx="1634019" cy="1964688"/>
      </dsp:txXfrm>
    </dsp:sp>
    <dsp:sp modelId="{B483F4AB-E44C-471E-99B8-60A198B08B0A}">
      <dsp:nvSpPr>
        <dsp:cNvPr id="0" name=""/>
        <dsp:cNvSpPr/>
      </dsp:nvSpPr>
      <dsp:spPr>
        <a:xfrm>
          <a:off x="6389258" y="880434"/>
          <a:ext cx="328341" cy="33536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6389258" y="947507"/>
        <a:ext cx="229839" cy="201221"/>
      </dsp:txXfrm>
    </dsp:sp>
    <dsp:sp modelId="{BF91F81D-B3B2-4323-874A-3CB6571B6FBC}">
      <dsp:nvSpPr>
        <dsp:cNvPr id="0" name=""/>
        <dsp:cNvSpPr/>
      </dsp:nvSpPr>
      <dsp:spPr>
        <a:xfrm>
          <a:off x="6999035" y="350267"/>
          <a:ext cx="1395700" cy="1395700"/>
        </a:xfrm>
        <a:prstGeom prst="roundRect">
          <a:avLst>
            <a:gd name="adj" fmla="val 10000"/>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1FA7469-3E63-4FF0-A456-84EE2D9E77F9}">
      <dsp:nvSpPr>
        <dsp:cNvPr id="0" name=""/>
        <dsp:cNvSpPr/>
      </dsp:nvSpPr>
      <dsp:spPr>
        <a:xfrm>
          <a:off x="7061940" y="1377656"/>
          <a:ext cx="1735693" cy="2066362"/>
        </a:xfrm>
        <a:prstGeom prst="roundRect">
          <a:avLst>
            <a:gd name="adj" fmla="val 10000"/>
          </a:avLst>
        </a:prstGeom>
        <a:solidFill>
          <a:schemeClr val="dk2">
            <a:hueOff val="0"/>
            <a:satOff val="0"/>
            <a:lumOff val="0"/>
            <a:alphaOff val="0"/>
          </a:schemeClr>
        </a:solidFill>
        <a:ln w="12700" cap="flat" cmpd="sng" algn="ctr">
          <a:solidFill>
            <a:srgbClr val="6F35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Improved data and insight and evidence based decisions about future improvements</a:t>
          </a:r>
          <a:endParaRPr lang="en-GB" sz="1800" kern="1200"/>
        </a:p>
      </dsp:txBody>
      <dsp:txXfrm>
        <a:off x="7112777" y="1428493"/>
        <a:ext cx="1634019" cy="1964688"/>
      </dsp:txXfrm>
    </dsp:sp>
    <dsp:sp modelId="{202BA3CB-55FF-4A4B-8784-8A7E8094689F}">
      <dsp:nvSpPr>
        <dsp:cNvPr id="0" name=""/>
        <dsp:cNvSpPr/>
      </dsp:nvSpPr>
      <dsp:spPr>
        <a:xfrm>
          <a:off x="8723077" y="880434"/>
          <a:ext cx="328341" cy="335367"/>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GB" sz="1500" kern="1200"/>
        </a:p>
      </dsp:txBody>
      <dsp:txXfrm>
        <a:off x="8723077" y="947507"/>
        <a:ext cx="229839" cy="201221"/>
      </dsp:txXfrm>
    </dsp:sp>
    <dsp:sp modelId="{6C2657ED-99F3-41C9-928E-52F91CB6EF1A}">
      <dsp:nvSpPr>
        <dsp:cNvPr id="0" name=""/>
        <dsp:cNvSpPr/>
      </dsp:nvSpPr>
      <dsp:spPr>
        <a:xfrm>
          <a:off x="9332854" y="350267"/>
          <a:ext cx="1395700" cy="1395700"/>
        </a:xfrm>
        <a:prstGeom prst="roundRect">
          <a:avLst>
            <a:gd name="adj" fmla="val 10000"/>
          </a:avLst>
        </a:prstGeom>
        <a:blipFill>
          <a:blip xmlns:r="http://schemas.openxmlformats.org/officeDocument/2006/relationships" r:embed="rId9">
            <a:extLst>
              <a:ext uri="{96DAC541-7B7A-43D3-8B79-37D633B846F1}">
                <asvg:svgBlip xmlns:asvg="http://schemas.microsoft.com/office/drawing/2016/SVG/main" r:embed="rId10"/>
              </a:ext>
            </a:extLst>
          </a:blip>
          <a:srcRect/>
          <a:stretch>
            <a:fillRect/>
          </a:stretch>
        </a:blip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87AA704-A2F5-4E5F-9679-2CD0847EAE8D}">
      <dsp:nvSpPr>
        <dsp:cNvPr id="0" name=""/>
        <dsp:cNvSpPr/>
      </dsp:nvSpPr>
      <dsp:spPr>
        <a:xfrm>
          <a:off x="9395760" y="1377656"/>
          <a:ext cx="1735693" cy="2066362"/>
        </a:xfrm>
        <a:prstGeom prst="roundRect">
          <a:avLst>
            <a:gd name="adj" fmla="val 10000"/>
          </a:avLst>
        </a:prstGeom>
        <a:solidFill>
          <a:schemeClr val="dk2">
            <a:hueOff val="0"/>
            <a:satOff val="0"/>
            <a:lumOff val="0"/>
            <a:alphaOff val="0"/>
          </a:schemeClr>
        </a:solidFill>
        <a:ln w="12700" cap="flat" cmpd="sng" algn="ctr">
          <a:solidFill>
            <a:srgbClr val="6F35A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a:t>Stronger advocate for our profession</a:t>
          </a:r>
          <a:endParaRPr lang="en-GB" sz="1800" kern="1200"/>
        </a:p>
      </dsp:txBody>
      <dsp:txXfrm>
        <a:off x="9446597" y="1428493"/>
        <a:ext cx="1634019" cy="196468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1B727D-A46A-4034-AB4E-A1A02E294A27}">
      <dsp:nvSpPr>
        <dsp:cNvPr id="0" name=""/>
        <dsp:cNvSpPr/>
      </dsp:nvSpPr>
      <dsp:spPr>
        <a:xfrm>
          <a:off x="5219" y="19565"/>
          <a:ext cx="2000770" cy="6241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tx1"/>
              </a:solidFill>
            </a:rPr>
            <a:t>More accessible</a:t>
          </a:r>
          <a:endParaRPr lang="en-GB" sz="1800" b="1" kern="1200">
            <a:solidFill>
              <a:schemeClr val="tx1"/>
            </a:solidFill>
          </a:endParaRPr>
        </a:p>
      </dsp:txBody>
      <dsp:txXfrm>
        <a:off x="5219" y="19565"/>
        <a:ext cx="2000770" cy="624115"/>
      </dsp:txXfrm>
    </dsp:sp>
    <dsp:sp modelId="{D17C9CE6-01EB-45A3-B3C7-086E6B15C1EA}">
      <dsp:nvSpPr>
        <dsp:cNvPr id="0" name=""/>
        <dsp:cNvSpPr/>
      </dsp:nvSpPr>
      <dsp:spPr>
        <a:xfrm>
          <a:off x="5219" y="643681"/>
          <a:ext cx="2000770" cy="36563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600"/>
            </a:spcAft>
            <a:buChar char="•"/>
          </a:pPr>
          <a:r>
            <a:rPr lang="en-US" sz="1800" kern="1200"/>
            <a:t>Inclusive language</a:t>
          </a:r>
          <a:endParaRPr lang="en-GB" sz="1800" kern="1200"/>
        </a:p>
        <a:p>
          <a:pPr marL="171450" lvl="1" indent="-171450" algn="l" defTabSz="800100">
            <a:lnSpc>
              <a:spcPct val="100000"/>
            </a:lnSpc>
            <a:spcBef>
              <a:spcPct val="0"/>
            </a:spcBef>
            <a:spcAft>
              <a:spcPts val="600"/>
            </a:spcAft>
            <a:buChar char="•"/>
          </a:pPr>
          <a:r>
            <a:rPr lang="en-US" sz="1800" kern="1200"/>
            <a:t>Compatible with assistive technology</a:t>
          </a:r>
          <a:endParaRPr lang="en-GB" sz="1800" kern="1200"/>
        </a:p>
        <a:p>
          <a:pPr marL="171450" lvl="1" indent="-171450" algn="l" defTabSz="800100">
            <a:lnSpc>
              <a:spcPct val="100000"/>
            </a:lnSpc>
            <a:spcBef>
              <a:spcPct val="0"/>
            </a:spcBef>
            <a:spcAft>
              <a:spcPts val="600"/>
            </a:spcAft>
            <a:buChar char="•"/>
          </a:pPr>
          <a:r>
            <a:rPr lang="en-US" sz="1800" kern="1200"/>
            <a:t>Tested with members of AbleOT</a:t>
          </a:r>
          <a:endParaRPr lang="en-GB" sz="1800" kern="1200"/>
        </a:p>
        <a:p>
          <a:pPr marL="171450" lvl="1" indent="-171450" algn="l" defTabSz="800100">
            <a:lnSpc>
              <a:spcPct val="100000"/>
            </a:lnSpc>
            <a:spcBef>
              <a:spcPct val="0"/>
            </a:spcBef>
            <a:spcAft>
              <a:spcPts val="600"/>
            </a:spcAft>
            <a:buChar char="•"/>
          </a:pPr>
          <a:r>
            <a:rPr lang="en-US" sz="1800" kern="1200"/>
            <a:t>Aiming for AA rating – Web Content Accessibility </a:t>
          </a:r>
          <a:endParaRPr lang="en-GB" sz="1800" kern="1200"/>
        </a:p>
      </dsp:txBody>
      <dsp:txXfrm>
        <a:off x="5219" y="643681"/>
        <a:ext cx="2000770" cy="3656339"/>
      </dsp:txXfrm>
    </dsp:sp>
    <dsp:sp modelId="{20A38322-7F32-410C-827F-EE3DF464B03A}">
      <dsp:nvSpPr>
        <dsp:cNvPr id="0" name=""/>
        <dsp:cNvSpPr/>
      </dsp:nvSpPr>
      <dsp:spPr>
        <a:xfrm>
          <a:off x="2286098" y="19565"/>
          <a:ext cx="2000770" cy="6241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tx1"/>
              </a:solidFill>
            </a:rPr>
            <a:t>More user-friendly</a:t>
          </a:r>
        </a:p>
      </dsp:txBody>
      <dsp:txXfrm>
        <a:off x="2286098" y="19565"/>
        <a:ext cx="2000770" cy="624115"/>
      </dsp:txXfrm>
    </dsp:sp>
    <dsp:sp modelId="{0DB09DA8-F419-46EA-A71F-F86B1D862D9A}">
      <dsp:nvSpPr>
        <dsp:cNvPr id="0" name=""/>
        <dsp:cNvSpPr/>
      </dsp:nvSpPr>
      <dsp:spPr>
        <a:xfrm>
          <a:off x="2286098" y="643681"/>
          <a:ext cx="2000770" cy="36563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600"/>
            </a:spcAft>
            <a:buChar char="•"/>
          </a:pPr>
          <a:r>
            <a:rPr lang="en-US" sz="1800" kern="1200"/>
            <a:t>More intuitive navigation</a:t>
          </a:r>
        </a:p>
        <a:p>
          <a:pPr marL="171450" lvl="1" indent="-171450" algn="l" defTabSz="800100">
            <a:lnSpc>
              <a:spcPct val="100000"/>
            </a:lnSpc>
            <a:spcBef>
              <a:spcPct val="0"/>
            </a:spcBef>
            <a:spcAft>
              <a:spcPts val="600"/>
            </a:spcAft>
            <a:buChar char="•"/>
          </a:pPr>
          <a:r>
            <a:rPr lang="en-US" sz="1800" kern="1200"/>
            <a:t>Upgraded search function</a:t>
          </a:r>
        </a:p>
        <a:p>
          <a:pPr marL="171450" lvl="1" indent="-171450" algn="l" defTabSz="800100">
            <a:lnSpc>
              <a:spcPct val="100000"/>
            </a:lnSpc>
            <a:spcBef>
              <a:spcPct val="0"/>
            </a:spcBef>
            <a:spcAft>
              <a:spcPts val="600"/>
            </a:spcAft>
            <a:buChar char="•"/>
          </a:pPr>
          <a:r>
            <a:rPr lang="en-US" sz="1800" kern="1200"/>
            <a:t>Fresh look and feel</a:t>
          </a:r>
        </a:p>
        <a:p>
          <a:pPr marL="171450" lvl="1" indent="-171450" algn="l" defTabSz="800100">
            <a:lnSpc>
              <a:spcPct val="100000"/>
            </a:lnSpc>
            <a:spcBef>
              <a:spcPct val="0"/>
            </a:spcBef>
            <a:spcAft>
              <a:spcPts val="600"/>
            </a:spcAft>
            <a:buChar char="•"/>
          </a:pPr>
          <a:r>
            <a:rPr lang="en-US" sz="1800" kern="1200"/>
            <a:t>Optimised for desktop, tablet or mobile</a:t>
          </a:r>
        </a:p>
      </dsp:txBody>
      <dsp:txXfrm>
        <a:off x="2286098" y="643681"/>
        <a:ext cx="2000770" cy="3656339"/>
      </dsp:txXfrm>
    </dsp:sp>
    <dsp:sp modelId="{098CA8C4-8308-4D80-A5AF-F9C65D8FD77A}">
      <dsp:nvSpPr>
        <dsp:cNvPr id="0" name=""/>
        <dsp:cNvSpPr/>
      </dsp:nvSpPr>
      <dsp:spPr>
        <a:xfrm>
          <a:off x="4566977" y="19565"/>
          <a:ext cx="2000770" cy="6241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tx1"/>
              </a:solidFill>
            </a:rPr>
            <a:t>New resource centre</a:t>
          </a:r>
        </a:p>
      </dsp:txBody>
      <dsp:txXfrm>
        <a:off x="4566977" y="19565"/>
        <a:ext cx="2000770" cy="624115"/>
      </dsp:txXfrm>
    </dsp:sp>
    <dsp:sp modelId="{CF46BECA-87AA-4DB6-B3AB-6AAADFA80E1B}">
      <dsp:nvSpPr>
        <dsp:cNvPr id="0" name=""/>
        <dsp:cNvSpPr/>
      </dsp:nvSpPr>
      <dsp:spPr>
        <a:xfrm>
          <a:off x="4566977" y="643681"/>
          <a:ext cx="2000770" cy="36563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100000"/>
            </a:lnSpc>
            <a:spcBef>
              <a:spcPct val="0"/>
            </a:spcBef>
            <a:spcAft>
              <a:spcPts val="600"/>
            </a:spcAft>
            <a:buChar char="•"/>
          </a:pPr>
          <a:r>
            <a:rPr lang="en-US" sz="1800" kern="1200"/>
            <a:t>Easily search and find professional standards </a:t>
          </a:r>
          <a:r>
            <a:rPr lang="en-US" sz="1800" kern="1200">
              <a:latin typeface="Arial" panose="020B0604020202020204"/>
            </a:rPr>
            <a:t>and </a:t>
          </a:r>
          <a:r>
            <a:rPr lang="en-US" sz="1800" kern="1200"/>
            <a:t>practice </a:t>
          </a:r>
          <a:r>
            <a:rPr lang="en-US" sz="1800" kern="1200">
              <a:latin typeface="Arial" panose="020B0604020202020204"/>
            </a:rPr>
            <a:t>resources</a:t>
          </a:r>
        </a:p>
        <a:p>
          <a:pPr marL="171450" lvl="1" indent="-171450" algn="l" defTabSz="800100">
            <a:lnSpc>
              <a:spcPct val="90000"/>
            </a:lnSpc>
            <a:spcBef>
              <a:spcPct val="0"/>
            </a:spcBef>
            <a:spcAft>
              <a:spcPct val="15000"/>
            </a:spcAft>
            <a:buChar char="•"/>
          </a:pPr>
          <a:r>
            <a:rPr lang="en-US" sz="1800" kern="1200">
              <a:latin typeface="Arial" panose="020B0604020202020204"/>
            </a:rPr>
            <a:t>Explore</a:t>
          </a:r>
          <a:r>
            <a:rPr lang="en-US" sz="1800" kern="1200"/>
            <a:t> OT topics</a:t>
          </a:r>
          <a:endParaRPr lang="en-GB" sz="1800" kern="1200"/>
        </a:p>
        <a:p>
          <a:pPr marL="171450" lvl="1" indent="-171450" algn="l" defTabSz="800100" rtl="0">
            <a:lnSpc>
              <a:spcPct val="100000"/>
            </a:lnSpc>
            <a:spcBef>
              <a:spcPct val="0"/>
            </a:spcBef>
            <a:spcAft>
              <a:spcPts val="600"/>
            </a:spcAft>
            <a:buChar char="•"/>
          </a:pPr>
          <a:r>
            <a:rPr lang="en-US" sz="1800" kern="1200"/>
            <a:t>Browse </a:t>
          </a:r>
          <a:r>
            <a:rPr lang="en-US" sz="1800" kern="1200">
              <a:latin typeface="Arial" panose="020B0604020202020204"/>
            </a:rPr>
            <a:t>our Digital</a:t>
          </a:r>
          <a:r>
            <a:rPr lang="en-US" sz="1800" kern="1200"/>
            <a:t> Library </a:t>
          </a:r>
        </a:p>
        <a:p>
          <a:pPr marL="171450" lvl="1" indent="-171450" algn="l" defTabSz="800100">
            <a:lnSpc>
              <a:spcPct val="100000"/>
            </a:lnSpc>
            <a:spcBef>
              <a:spcPct val="0"/>
            </a:spcBef>
            <a:spcAft>
              <a:spcPts val="600"/>
            </a:spcAft>
            <a:buChar char="•"/>
          </a:pPr>
          <a:r>
            <a:rPr lang="en-US" sz="1800" kern="1200"/>
            <a:t>Access BJOT</a:t>
          </a:r>
        </a:p>
      </dsp:txBody>
      <dsp:txXfrm>
        <a:off x="4566977" y="643681"/>
        <a:ext cx="2000770" cy="3656339"/>
      </dsp:txXfrm>
    </dsp:sp>
    <dsp:sp modelId="{8598963D-1A0B-4502-AD1A-089CD89CF259}">
      <dsp:nvSpPr>
        <dsp:cNvPr id="0" name=""/>
        <dsp:cNvSpPr/>
      </dsp:nvSpPr>
      <dsp:spPr>
        <a:xfrm>
          <a:off x="6847855" y="19565"/>
          <a:ext cx="2000770" cy="6241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tx1"/>
              </a:solidFill>
            </a:rPr>
            <a:t>Gateway to  digital services</a:t>
          </a:r>
        </a:p>
      </dsp:txBody>
      <dsp:txXfrm>
        <a:off x="6847855" y="19565"/>
        <a:ext cx="2000770" cy="624115"/>
      </dsp:txXfrm>
    </dsp:sp>
    <dsp:sp modelId="{1A0E0805-5DE1-4351-8153-0255916F2807}">
      <dsp:nvSpPr>
        <dsp:cNvPr id="0" name=""/>
        <dsp:cNvSpPr/>
      </dsp:nvSpPr>
      <dsp:spPr>
        <a:xfrm>
          <a:off x="6847855" y="643681"/>
          <a:ext cx="2000770" cy="36563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600"/>
            </a:spcAft>
            <a:buChar char="•"/>
          </a:pPr>
          <a:r>
            <a:rPr lang="en-US" sz="1800" kern="1200"/>
            <a:t>Your secure login gives you seamless access</a:t>
          </a:r>
        </a:p>
        <a:p>
          <a:pPr marL="171450" lvl="1" indent="-171450" algn="l" defTabSz="800100">
            <a:lnSpc>
              <a:spcPct val="100000"/>
            </a:lnSpc>
            <a:spcBef>
              <a:spcPct val="0"/>
            </a:spcBef>
            <a:spcAft>
              <a:spcPts val="600"/>
            </a:spcAft>
            <a:buChar char="•"/>
          </a:pPr>
          <a:r>
            <a:rPr lang="en-US" sz="1800" kern="1200"/>
            <a:t>Use CPD portfolio, RCOT Communities and Digital Library</a:t>
          </a:r>
        </a:p>
      </dsp:txBody>
      <dsp:txXfrm>
        <a:off x="6847855" y="643681"/>
        <a:ext cx="2000770" cy="3656339"/>
      </dsp:txXfrm>
    </dsp:sp>
    <dsp:sp modelId="{0B23A7BE-A7BB-492C-96D2-1225FB020EE6}">
      <dsp:nvSpPr>
        <dsp:cNvPr id="0" name=""/>
        <dsp:cNvSpPr/>
      </dsp:nvSpPr>
      <dsp:spPr>
        <a:xfrm>
          <a:off x="9128734" y="19565"/>
          <a:ext cx="2000770" cy="624115"/>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l" defTabSz="800100">
            <a:lnSpc>
              <a:spcPct val="90000"/>
            </a:lnSpc>
            <a:spcBef>
              <a:spcPct val="0"/>
            </a:spcBef>
            <a:spcAft>
              <a:spcPct val="35000"/>
            </a:spcAft>
            <a:buNone/>
          </a:pPr>
          <a:r>
            <a:rPr lang="en-US" sz="1800" b="1" kern="1200">
              <a:solidFill>
                <a:schemeClr val="tx1"/>
              </a:solidFill>
            </a:rPr>
            <a:t>Enhanced online account</a:t>
          </a:r>
          <a:endParaRPr lang="en-GB" sz="1800" b="1" kern="1200">
            <a:solidFill>
              <a:schemeClr val="tx1"/>
            </a:solidFill>
          </a:endParaRPr>
        </a:p>
      </dsp:txBody>
      <dsp:txXfrm>
        <a:off x="9128734" y="19565"/>
        <a:ext cx="2000770" cy="624115"/>
      </dsp:txXfrm>
    </dsp:sp>
    <dsp:sp modelId="{6ADCE9F6-EB10-4186-A95E-FF59AA60BACA}">
      <dsp:nvSpPr>
        <dsp:cNvPr id="0" name=""/>
        <dsp:cNvSpPr/>
      </dsp:nvSpPr>
      <dsp:spPr>
        <a:xfrm>
          <a:off x="9128734" y="643681"/>
          <a:ext cx="2000770" cy="36563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100000"/>
            </a:lnSpc>
            <a:spcBef>
              <a:spcPct val="0"/>
            </a:spcBef>
            <a:spcAft>
              <a:spcPts val="600"/>
            </a:spcAft>
            <a:buChar char="•"/>
          </a:pPr>
          <a:r>
            <a:rPr lang="en-US" sz="1800" kern="1200"/>
            <a:t>Take control of your membership</a:t>
          </a:r>
          <a:endParaRPr lang="en-GB" sz="1800" kern="1200"/>
        </a:p>
        <a:p>
          <a:pPr marL="171450" lvl="1" indent="-171450" algn="l" defTabSz="800100">
            <a:lnSpc>
              <a:spcPct val="100000"/>
            </a:lnSpc>
            <a:spcBef>
              <a:spcPct val="0"/>
            </a:spcBef>
            <a:spcAft>
              <a:spcPts val="600"/>
            </a:spcAft>
            <a:buChar char="•"/>
          </a:pPr>
          <a:r>
            <a:rPr lang="en-US" sz="1800" kern="1200"/>
            <a:t>Set your preferences for how you want to hear from us</a:t>
          </a:r>
          <a:endParaRPr lang="en-GB" sz="1800" kern="1200"/>
        </a:p>
      </dsp:txBody>
      <dsp:txXfrm>
        <a:off x="9128734" y="643681"/>
        <a:ext cx="2000770" cy="36563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3DCB46-B3BD-432D-AD34-B55E93CC49E3}">
      <dsp:nvSpPr>
        <dsp:cNvPr id="0" name=""/>
        <dsp:cNvSpPr/>
      </dsp:nvSpPr>
      <dsp:spPr>
        <a:xfrm>
          <a:off x="5102" y="417493"/>
          <a:ext cx="2320225" cy="9924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rtl="0">
            <a:lnSpc>
              <a:spcPct val="90000"/>
            </a:lnSpc>
            <a:spcBef>
              <a:spcPct val="0"/>
            </a:spcBef>
            <a:spcAft>
              <a:spcPct val="35000"/>
            </a:spcAft>
            <a:buNone/>
          </a:pPr>
          <a:r>
            <a:rPr lang="en-US" sz="1600" b="1" kern="1200">
              <a:solidFill>
                <a:schemeClr val="tx1"/>
              </a:solidFill>
              <a:latin typeface="Arial" panose="020B0604020202020204"/>
            </a:rPr>
            <a:t>Previous communities </a:t>
          </a:r>
          <a:endParaRPr lang="en-US" sz="1600" b="1" kern="1200">
            <a:solidFill>
              <a:schemeClr val="tx1"/>
            </a:solidFill>
          </a:endParaRPr>
        </a:p>
      </dsp:txBody>
      <dsp:txXfrm>
        <a:off x="5102" y="417493"/>
        <a:ext cx="2320225" cy="661635"/>
      </dsp:txXfrm>
    </dsp:sp>
    <dsp:sp modelId="{D886E167-E967-4265-B567-D31CB5349CFB}">
      <dsp:nvSpPr>
        <dsp:cNvPr id="0" name=""/>
        <dsp:cNvSpPr/>
      </dsp:nvSpPr>
      <dsp:spPr>
        <a:xfrm>
          <a:off x="480329" y="1079129"/>
          <a:ext cx="2320225" cy="378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113792" rIns="113792" bIns="113792" numCol="1" spcCol="1270" anchor="t" anchorCtr="0">
          <a:noAutofit/>
        </a:bodyPr>
        <a:lstStyle/>
        <a:p>
          <a:pPr marL="171450" lvl="1" indent="-171450" algn="l" defTabSz="711200" rtl="0">
            <a:lnSpc>
              <a:spcPct val="100000"/>
            </a:lnSpc>
            <a:spcBef>
              <a:spcPct val="0"/>
            </a:spcBef>
            <a:spcAft>
              <a:spcPts val="600"/>
            </a:spcAft>
            <a:buChar char="•"/>
          </a:pPr>
          <a:r>
            <a:rPr lang="en-US" sz="1600" kern="1200">
              <a:latin typeface="Arial" panose="020B0604020202020204"/>
            </a:rPr>
            <a:t>Range of communities including Specialist Sections, regions, networks and forums</a:t>
          </a:r>
          <a:endParaRPr lang="en-US" sz="1600" kern="1200"/>
        </a:p>
        <a:p>
          <a:pPr marL="171450" lvl="1" indent="-171450" algn="l" defTabSz="711200" rtl="0">
            <a:lnSpc>
              <a:spcPct val="100000"/>
            </a:lnSpc>
            <a:spcBef>
              <a:spcPct val="0"/>
            </a:spcBef>
            <a:spcAft>
              <a:spcPts val="600"/>
            </a:spcAft>
            <a:buChar char="•"/>
          </a:pPr>
          <a:r>
            <a:rPr lang="en-US" sz="1600" kern="1200">
              <a:latin typeface="Arial" panose="020B0604020202020204"/>
            </a:rPr>
            <a:t>Some managed by volunteers through formal committees</a:t>
          </a:r>
          <a:endParaRPr lang="en-US" sz="1600" kern="1200"/>
        </a:p>
        <a:p>
          <a:pPr marL="171450" lvl="1" indent="-171450" algn="l" defTabSz="711200" rtl="0">
            <a:lnSpc>
              <a:spcPct val="100000"/>
            </a:lnSpc>
            <a:spcBef>
              <a:spcPct val="0"/>
            </a:spcBef>
            <a:spcAft>
              <a:spcPts val="600"/>
            </a:spcAft>
            <a:buChar char="•"/>
          </a:pPr>
          <a:r>
            <a:rPr lang="en-US" sz="1600" kern="1200">
              <a:latin typeface="Arial" panose="020B0604020202020204"/>
            </a:rPr>
            <a:t>Specialist Sections required additional subscriptions for members to join –20% uptake </a:t>
          </a:r>
        </a:p>
      </dsp:txBody>
      <dsp:txXfrm>
        <a:off x="548286" y="1147086"/>
        <a:ext cx="2184311" cy="3644086"/>
      </dsp:txXfrm>
    </dsp:sp>
    <dsp:sp modelId="{549E349D-83AA-4351-AF7F-B6FD4490C5BB}">
      <dsp:nvSpPr>
        <dsp:cNvPr id="0" name=""/>
        <dsp:cNvSpPr/>
      </dsp:nvSpPr>
      <dsp:spPr>
        <a:xfrm>
          <a:off x="2677066" y="459476"/>
          <a:ext cx="745684" cy="5776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2677066" y="575010"/>
        <a:ext cx="572383" cy="346601"/>
      </dsp:txXfrm>
    </dsp:sp>
    <dsp:sp modelId="{4DA736CF-7834-402C-BFDC-1E1965E67687}">
      <dsp:nvSpPr>
        <dsp:cNvPr id="0" name=""/>
        <dsp:cNvSpPr/>
      </dsp:nvSpPr>
      <dsp:spPr>
        <a:xfrm>
          <a:off x="3732279" y="417493"/>
          <a:ext cx="2320225" cy="9924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60960" numCol="1" spcCol="1270" anchor="t" anchorCtr="0">
          <a:noAutofit/>
        </a:bodyPr>
        <a:lstStyle/>
        <a:p>
          <a:pPr marL="0" lvl="0" indent="0" algn="l" defTabSz="711200" rtl="0">
            <a:lnSpc>
              <a:spcPct val="90000"/>
            </a:lnSpc>
            <a:spcBef>
              <a:spcPct val="0"/>
            </a:spcBef>
            <a:spcAft>
              <a:spcPct val="35000"/>
            </a:spcAft>
            <a:buNone/>
          </a:pPr>
          <a:r>
            <a:rPr lang="en-US" sz="1600" b="1" kern="1200">
              <a:solidFill>
                <a:schemeClr val="tx1"/>
              </a:solidFill>
              <a:latin typeface="Arial" panose="020B0604020202020204"/>
            </a:rPr>
            <a:t>Reimagining Communities</a:t>
          </a:r>
        </a:p>
      </dsp:txBody>
      <dsp:txXfrm>
        <a:off x="3732279" y="417493"/>
        <a:ext cx="2320225" cy="661635"/>
      </dsp:txXfrm>
    </dsp:sp>
    <dsp:sp modelId="{0B361252-A03A-4562-89CC-96BBEF344E02}">
      <dsp:nvSpPr>
        <dsp:cNvPr id="0" name=""/>
        <dsp:cNvSpPr/>
      </dsp:nvSpPr>
      <dsp:spPr>
        <a:xfrm>
          <a:off x="4207506" y="1079129"/>
          <a:ext cx="2320225" cy="378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100000"/>
            </a:lnSpc>
            <a:spcBef>
              <a:spcPct val="0"/>
            </a:spcBef>
            <a:spcAft>
              <a:spcPts val="600"/>
            </a:spcAft>
            <a:buFont typeface="Arial" panose="020B0604020202020204" pitchFamily="34" charset="0"/>
            <a:buChar char="•"/>
          </a:pPr>
          <a:r>
            <a:rPr lang="en-US" sz="1500" b="0" i="0" u="none" kern="1200">
              <a:latin typeface="+mn-lt"/>
            </a:rPr>
            <a:t>Opportunity to promote better learning and development aligned to CPD for members</a:t>
          </a:r>
          <a:endParaRPr lang="en-US" sz="1500" b="0" i="0" kern="1200">
            <a:latin typeface="+mn-lt"/>
          </a:endParaRPr>
        </a:p>
        <a:p>
          <a:pPr marL="114300" lvl="1" indent="-114300" algn="l" defTabSz="666750">
            <a:lnSpc>
              <a:spcPct val="100000"/>
            </a:lnSpc>
            <a:spcBef>
              <a:spcPct val="0"/>
            </a:spcBef>
            <a:spcAft>
              <a:spcPts val="600"/>
            </a:spcAft>
            <a:buFont typeface="Arial" panose="020B0604020202020204" pitchFamily="34" charset="0"/>
            <a:buChar char="•"/>
          </a:pPr>
          <a:r>
            <a:rPr lang="en-US" sz="1500" b="0" i="0" u="none" kern="1200">
              <a:latin typeface="+mn-lt"/>
            </a:rPr>
            <a:t>New volunteer strategy </a:t>
          </a:r>
          <a:endParaRPr lang="en-US" sz="1500" b="0" i="0" kern="1200">
            <a:latin typeface="+mn-lt"/>
          </a:endParaRPr>
        </a:p>
        <a:p>
          <a:pPr marL="114300" lvl="1" indent="-114300" algn="l" defTabSz="666750" rtl="0">
            <a:lnSpc>
              <a:spcPct val="100000"/>
            </a:lnSpc>
            <a:spcBef>
              <a:spcPct val="0"/>
            </a:spcBef>
            <a:spcAft>
              <a:spcPts val="600"/>
            </a:spcAft>
            <a:buFont typeface="Arial" panose="020B0604020202020204" pitchFamily="34" charset="0"/>
            <a:buChar char="•"/>
          </a:pPr>
          <a:r>
            <a:rPr lang="en-US" sz="1500" b="0" i="0" kern="1200">
              <a:latin typeface="+mn-lt"/>
            </a:rPr>
            <a:t>Working with  members, volunteers and Specialist Sections and regions </a:t>
          </a:r>
        </a:p>
        <a:p>
          <a:pPr marL="114300" lvl="1" indent="-114300" algn="l" defTabSz="666750">
            <a:lnSpc>
              <a:spcPct val="100000"/>
            </a:lnSpc>
            <a:spcBef>
              <a:spcPct val="0"/>
            </a:spcBef>
            <a:spcAft>
              <a:spcPts val="600"/>
            </a:spcAft>
            <a:buFont typeface="Arial" panose="020B0604020202020204" pitchFamily="34" charset="0"/>
            <a:buChar char="•"/>
          </a:pPr>
          <a:r>
            <a:rPr lang="en-US" sz="1500" b="0" i="0" kern="1200">
              <a:latin typeface="+mn-lt"/>
            </a:rPr>
            <a:t>Over 800 members participated in test and learn of RCOT Communities platform</a:t>
          </a:r>
        </a:p>
      </dsp:txBody>
      <dsp:txXfrm>
        <a:off x="4275463" y="1147086"/>
        <a:ext cx="2184311" cy="3644086"/>
      </dsp:txXfrm>
    </dsp:sp>
    <dsp:sp modelId="{E2BA3A8B-3765-4FB4-B307-3DA7F8379400}">
      <dsp:nvSpPr>
        <dsp:cNvPr id="0" name=""/>
        <dsp:cNvSpPr/>
      </dsp:nvSpPr>
      <dsp:spPr>
        <a:xfrm>
          <a:off x="6404243" y="459476"/>
          <a:ext cx="745684" cy="57766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GB" sz="1200" kern="1200"/>
        </a:p>
      </dsp:txBody>
      <dsp:txXfrm>
        <a:off x="6404243" y="575010"/>
        <a:ext cx="572383" cy="346601"/>
      </dsp:txXfrm>
    </dsp:sp>
    <dsp:sp modelId="{4C0B47CC-A781-4605-A1B7-EC84369CAB6C}">
      <dsp:nvSpPr>
        <dsp:cNvPr id="0" name=""/>
        <dsp:cNvSpPr/>
      </dsp:nvSpPr>
      <dsp:spPr>
        <a:xfrm>
          <a:off x="7459456" y="417493"/>
          <a:ext cx="2320225" cy="99245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68580" numCol="1" spcCol="1270" anchor="t" anchorCtr="0">
          <a:noAutofit/>
        </a:bodyPr>
        <a:lstStyle/>
        <a:p>
          <a:pPr marL="0" lvl="0" indent="0" algn="l" defTabSz="800100" rtl="0">
            <a:lnSpc>
              <a:spcPct val="90000"/>
            </a:lnSpc>
            <a:spcBef>
              <a:spcPct val="0"/>
            </a:spcBef>
            <a:spcAft>
              <a:spcPct val="35000"/>
            </a:spcAft>
            <a:buNone/>
          </a:pPr>
          <a:r>
            <a:rPr lang="en-US" sz="1800" b="1" kern="1200">
              <a:solidFill>
                <a:schemeClr val="tx1"/>
              </a:solidFill>
              <a:latin typeface="Arial" panose="020B0604020202020204"/>
            </a:rPr>
            <a:t>RCOT Communities</a:t>
          </a:r>
        </a:p>
      </dsp:txBody>
      <dsp:txXfrm>
        <a:off x="7459456" y="417493"/>
        <a:ext cx="2320225" cy="661635"/>
      </dsp:txXfrm>
    </dsp:sp>
    <dsp:sp modelId="{2E2144F0-A44B-4CCC-BD92-2C4B7C5768F9}">
      <dsp:nvSpPr>
        <dsp:cNvPr id="0" name=""/>
        <dsp:cNvSpPr/>
      </dsp:nvSpPr>
      <dsp:spPr>
        <a:xfrm>
          <a:off x="7934683" y="1079129"/>
          <a:ext cx="2320225" cy="378000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rtl="0">
            <a:lnSpc>
              <a:spcPct val="100000"/>
            </a:lnSpc>
            <a:spcBef>
              <a:spcPct val="0"/>
            </a:spcBef>
            <a:spcAft>
              <a:spcPts val="600"/>
            </a:spcAft>
            <a:buFont typeface="Arial" panose="020B0604020202020204" pitchFamily="34" charset="0"/>
            <a:buChar char="•"/>
          </a:pPr>
          <a:r>
            <a:rPr lang="en-US" sz="1500" b="0" i="0" u="none" kern="1200">
              <a:solidFill>
                <a:srgbClr val="003643">
                  <a:hueOff val="0"/>
                  <a:satOff val="0"/>
                  <a:lumOff val="0"/>
                  <a:alphaOff val="0"/>
                </a:srgbClr>
              </a:solidFill>
              <a:latin typeface="Arial" panose="020B0604020202020204"/>
              <a:ea typeface="+mn-ea"/>
              <a:cs typeface="+mn-cs"/>
            </a:rPr>
            <a:t>New Communities model based on practice, regional and professional networks hosted on RCOT Communities</a:t>
          </a:r>
        </a:p>
        <a:p>
          <a:pPr marL="114300" lvl="1" indent="-114300" algn="l" defTabSz="666750" rtl="0">
            <a:lnSpc>
              <a:spcPct val="100000"/>
            </a:lnSpc>
            <a:spcBef>
              <a:spcPct val="0"/>
            </a:spcBef>
            <a:spcAft>
              <a:spcPts val="600"/>
            </a:spcAft>
            <a:buFont typeface="Arial" panose="020B0604020202020204" pitchFamily="34" charset="0"/>
            <a:buChar char="•"/>
          </a:pPr>
          <a:r>
            <a:rPr lang="en-US" sz="1500" b="0" i="0" u="none" kern="1200">
              <a:solidFill>
                <a:srgbClr val="003643">
                  <a:hueOff val="0"/>
                  <a:satOff val="0"/>
                  <a:lumOff val="0"/>
                  <a:alphaOff val="0"/>
                </a:srgbClr>
              </a:solidFill>
              <a:latin typeface="Arial" panose="020B0604020202020204"/>
              <a:ea typeface="+mn-ea"/>
              <a:cs typeface="+mn-cs"/>
            </a:rPr>
            <a:t>More inclusive and accessible for all members irrespective of career stage</a:t>
          </a:r>
        </a:p>
        <a:p>
          <a:pPr marL="114300" lvl="1" indent="-114300" algn="l" defTabSz="666750" rtl="0">
            <a:lnSpc>
              <a:spcPct val="100000"/>
            </a:lnSpc>
            <a:spcBef>
              <a:spcPct val="0"/>
            </a:spcBef>
            <a:spcAft>
              <a:spcPts val="600"/>
            </a:spcAft>
            <a:buFont typeface="Arial" panose="020B0604020202020204" pitchFamily="34" charset="0"/>
            <a:buChar char="•"/>
          </a:pPr>
          <a:r>
            <a:rPr lang="en-US" sz="1500" b="0" i="0" u="none" kern="1200">
              <a:solidFill>
                <a:srgbClr val="003643">
                  <a:hueOff val="0"/>
                  <a:satOff val="0"/>
                  <a:lumOff val="0"/>
                  <a:alphaOff val="0"/>
                </a:srgbClr>
              </a:solidFill>
              <a:latin typeface="Arial" panose="020B0604020202020204"/>
              <a:ea typeface="+mn-ea"/>
              <a:cs typeface="+mn-cs"/>
            </a:rPr>
            <a:t>No more financial barriers </a:t>
          </a:r>
          <a:r>
            <a:rPr lang="en-US" sz="1500" b="0" i="0" u="none" kern="1200">
              <a:solidFill>
                <a:srgbClr val="000000"/>
              </a:solidFill>
              <a:latin typeface="Calibri"/>
              <a:ea typeface="Calibri"/>
              <a:cs typeface="Calibri"/>
            </a:rPr>
            <a:t>–</a:t>
          </a:r>
          <a:r>
            <a:rPr lang="en-US" sz="1500" b="0" i="0" u="none" kern="1200">
              <a:solidFill>
                <a:srgbClr val="003643">
                  <a:hueOff val="0"/>
                  <a:satOff val="0"/>
                  <a:lumOff val="0"/>
                  <a:alphaOff val="0"/>
                </a:srgbClr>
              </a:solidFill>
              <a:latin typeface="Arial" panose="020B0604020202020204"/>
              <a:ea typeface="+mn-ea"/>
              <a:cs typeface="+mn-cs"/>
            </a:rPr>
            <a:t> access included in your membership</a:t>
          </a:r>
        </a:p>
        <a:p>
          <a:pPr marL="57150" lvl="1" indent="0" algn="l" defTabSz="355600" rtl="0">
            <a:lnSpc>
              <a:spcPct val="90000"/>
            </a:lnSpc>
            <a:spcBef>
              <a:spcPct val="0"/>
            </a:spcBef>
            <a:spcAft>
              <a:spcPct val="15000"/>
            </a:spcAft>
            <a:buChar char="•"/>
          </a:pPr>
          <a:endParaRPr lang="en-US" sz="1500" kern="1200"/>
        </a:p>
      </dsp:txBody>
      <dsp:txXfrm>
        <a:off x="8002640" y="1147086"/>
        <a:ext cx="2184311" cy="36440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23BE5-DE9E-49FE-973A-D61E35D8CF5A}">
      <dsp:nvSpPr>
        <dsp:cNvPr id="0" name=""/>
        <dsp:cNvSpPr/>
      </dsp:nvSpPr>
      <dsp:spPr>
        <a:xfrm>
          <a:off x="3506" y="261090"/>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Eastern</a:t>
          </a:r>
          <a:endParaRPr lang="en-US" sz="2700" kern="1200">
            <a:solidFill>
              <a:schemeClr val="tx1"/>
            </a:solidFill>
          </a:endParaRPr>
        </a:p>
      </dsp:txBody>
      <dsp:txXfrm>
        <a:off x="3506" y="261090"/>
        <a:ext cx="1898703" cy="1139222"/>
      </dsp:txXfrm>
    </dsp:sp>
    <dsp:sp modelId="{D2F2FD2C-754C-4C6F-9F73-8E0A5DF48ED0}">
      <dsp:nvSpPr>
        <dsp:cNvPr id="0" name=""/>
        <dsp:cNvSpPr/>
      </dsp:nvSpPr>
      <dsp:spPr>
        <a:xfrm>
          <a:off x="2092080" y="261090"/>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London</a:t>
          </a:r>
          <a:endParaRPr lang="en-US" sz="2700" kern="1200">
            <a:solidFill>
              <a:schemeClr val="tx1"/>
            </a:solidFill>
          </a:endParaRPr>
        </a:p>
      </dsp:txBody>
      <dsp:txXfrm>
        <a:off x="2092080" y="261090"/>
        <a:ext cx="1898703" cy="1139222"/>
      </dsp:txXfrm>
    </dsp:sp>
    <dsp:sp modelId="{5F75A96E-C114-45F4-83F5-920AB6C461B0}">
      <dsp:nvSpPr>
        <dsp:cNvPr id="0" name=""/>
        <dsp:cNvSpPr/>
      </dsp:nvSpPr>
      <dsp:spPr>
        <a:xfrm>
          <a:off x="4180654" y="261090"/>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North West</a:t>
          </a:r>
          <a:endParaRPr lang="en-US" sz="2700" kern="1200">
            <a:solidFill>
              <a:schemeClr val="tx1"/>
            </a:solidFill>
          </a:endParaRPr>
        </a:p>
      </dsp:txBody>
      <dsp:txXfrm>
        <a:off x="4180654" y="261090"/>
        <a:ext cx="1898703" cy="1139222"/>
      </dsp:txXfrm>
    </dsp:sp>
    <dsp:sp modelId="{BB5F7597-965B-499C-8E18-A7ED37CE6FF7}">
      <dsp:nvSpPr>
        <dsp:cNvPr id="0" name=""/>
        <dsp:cNvSpPr/>
      </dsp:nvSpPr>
      <dsp:spPr>
        <a:xfrm>
          <a:off x="6269228" y="261090"/>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Northern &amp; Yorkshire</a:t>
          </a:r>
          <a:endParaRPr lang="en-US" sz="2700" kern="1200">
            <a:solidFill>
              <a:schemeClr val="tx1"/>
            </a:solidFill>
          </a:endParaRPr>
        </a:p>
      </dsp:txBody>
      <dsp:txXfrm>
        <a:off x="6269228" y="261090"/>
        <a:ext cx="1898703" cy="1139222"/>
      </dsp:txXfrm>
    </dsp:sp>
    <dsp:sp modelId="{295AC7DF-70BD-4CA4-B1CE-8FFB8229B657}">
      <dsp:nvSpPr>
        <dsp:cNvPr id="0" name=""/>
        <dsp:cNvSpPr/>
      </dsp:nvSpPr>
      <dsp:spPr>
        <a:xfrm>
          <a:off x="8357802" y="261090"/>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Northern Ireland</a:t>
          </a:r>
          <a:endParaRPr lang="en-US" sz="2700" kern="1200">
            <a:solidFill>
              <a:schemeClr val="tx1"/>
            </a:solidFill>
          </a:endParaRPr>
        </a:p>
      </dsp:txBody>
      <dsp:txXfrm>
        <a:off x="8357802" y="261090"/>
        <a:ext cx="1898703" cy="1139222"/>
      </dsp:txXfrm>
    </dsp:sp>
    <dsp:sp modelId="{3BE17085-BFE3-41A6-83BF-244D2329BF07}">
      <dsp:nvSpPr>
        <dsp:cNvPr id="0" name=""/>
        <dsp:cNvSpPr/>
      </dsp:nvSpPr>
      <dsp:spPr>
        <a:xfrm>
          <a:off x="3506" y="1590182"/>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Scottish Eastern</a:t>
          </a:r>
          <a:endParaRPr lang="en-US" sz="2700" kern="1200">
            <a:solidFill>
              <a:schemeClr val="tx1"/>
            </a:solidFill>
          </a:endParaRPr>
        </a:p>
      </dsp:txBody>
      <dsp:txXfrm>
        <a:off x="3506" y="1590182"/>
        <a:ext cx="1898703" cy="1139222"/>
      </dsp:txXfrm>
    </dsp:sp>
    <dsp:sp modelId="{D861FD0D-9990-495C-93F0-B84E28C51428}">
      <dsp:nvSpPr>
        <dsp:cNvPr id="0" name=""/>
        <dsp:cNvSpPr/>
      </dsp:nvSpPr>
      <dsp:spPr>
        <a:xfrm>
          <a:off x="2092080" y="1590182"/>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Scottish Northern</a:t>
          </a:r>
          <a:endParaRPr lang="en-US" sz="2700" kern="1200">
            <a:solidFill>
              <a:schemeClr val="tx1"/>
            </a:solidFill>
          </a:endParaRPr>
        </a:p>
      </dsp:txBody>
      <dsp:txXfrm>
        <a:off x="2092080" y="1590182"/>
        <a:ext cx="1898703" cy="1139222"/>
      </dsp:txXfrm>
    </dsp:sp>
    <dsp:sp modelId="{879A6375-CD10-4BC8-A1C7-394452220837}">
      <dsp:nvSpPr>
        <dsp:cNvPr id="0" name=""/>
        <dsp:cNvSpPr/>
      </dsp:nvSpPr>
      <dsp:spPr>
        <a:xfrm>
          <a:off x="4180654" y="1590182"/>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Scottish Western</a:t>
          </a:r>
          <a:endParaRPr lang="en-US" sz="2700" kern="1200">
            <a:solidFill>
              <a:schemeClr val="tx1"/>
            </a:solidFill>
          </a:endParaRPr>
        </a:p>
      </dsp:txBody>
      <dsp:txXfrm>
        <a:off x="4180654" y="1590182"/>
        <a:ext cx="1898703" cy="1139222"/>
      </dsp:txXfrm>
    </dsp:sp>
    <dsp:sp modelId="{3D977076-D60B-4D19-A799-19B381427887}">
      <dsp:nvSpPr>
        <dsp:cNvPr id="0" name=""/>
        <dsp:cNvSpPr/>
      </dsp:nvSpPr>
      <dsp:spPr>
        <a:xfrm>
          <a:off x="6269228" y="1590182"/>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South East</a:t>
          </a:r>
          <a:endParaRPr lang="en-US" sz="2700" kern="1200">
            <a:solidFill>
              <a:schemeClr val="tx1"/>
            </a:solidFill>
          </a:endParaRPr>
        </a:p>
      </dsp:txBody>
      <dsp:txXfrm>
        <a:off x="6269228" y="1590182"/>
        <a:ext cx="1898703" cy="1139222"/>
      </dsp:txXfrm>
    </dsp:sp>
    <dsp:sp modelId="{F9B4FDA3-2083-41D7-89A5-83E95E77517A}">
      <dsp:nvSpPr>
        <dsp:cNvPr id="0" name=""/>
        <dsp:cNvSpPr/>
      </dsp:nvSpPr>
      <dsp:spPr>
        <a:xfrm>
          <a:off x="8357802" y="1590182"/>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South West</a:t>
          </a:r>
          <a:endParaRPr lang="en-US" sz="2700" kern="1200">
            <a:solidFill>
              <a:schemeClr val="tx1"/>
            </a:solidFill>
          </a:endParaRPr>
        </a:p>
      </dsp:txBody>
      <dsp:txXfrm>
        <a:off x="8357802" y="1590182"/>
        <a:ext cx="1898703" cy="1139222"/>
      </dsp:txXfrm>
    </dsp:sp>
    <dsp:sp modelId="{CD514D97-3C1C-45B3-B3F5-B891A8FB2B6A}">
      <dsp:nvSpPr>
        <dsp:cNvPr id="0" name=""/>
        <dsp:cNvSpPr/>
      </dsp:nvSpPr>
      <dsp:spPr>
        <a:xfrm>
          <a:off x="2092080" y="2919275"/>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Trent</a:t>
          </a:r>
          <a:endParaRPr lang="en-US" sz="2700" kern="1200">
            <a:solidFill>
              <a:schemeClr val="tx1"/>
            </a:solidFill>
          </a:endParaRPr>
        </a:p>
      </dsp:txBody>
      <dsp:txXfrm>
        <a:off x="2092080" y="2919275"/>
        <a:ext cx="1898703" cy="1139222"/>
      </dsp:txXfrm>
    </dsp:sp>
    <dsp:sp modelId="{0009153C-7DB2-4B53-895E-10BED6DBDE4E}">
      <dsp:nvSpPr>
        <dsp:cNvPr id="0" name=""/>
        <dsp:cNvSpPr/>
      </dsp:nvSpPr>
      <dsp:spPr>
        <a:xfrm>
          <a:off x="4180654" y="2919275"/>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Wales (Cymru)</a:t>
          </a:r>
          <a:endParaRPr lang="en-US" sz="2700" kern="1200">
            <a:solidFill>
              <a:schemeClr val="tx1"/>
            </a:solidFill>
          </a:endParaRPr>
        </a:p>
      </dsp:txBody>
      <dsp:txXfrm>
        <a:off x="4180654" y="2919275"/>
        <a:ext cx="1898703" cy="1139222"/>
      </dsp:txXfrm>
    </dsp:sp>
    <dsp:sp modelId="{26E672ED-1663-42DA-9707-140063C16DD1}">
      <dsp:nvSpPr>
        <dsp:cNvPr id="0" name=""/>
        <dsp:cNvSpPr/>
      </dsp:nvSpPr>
      <dsp:spPr>
        <a:xfrm>
          <a:off x="6269228" y="2919275"/>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a:solidFill>
                <a:schemeClr val="tx1"/>
              </a:solidFill>
            </a:rPr>
            <a:t>West Midlands</a:t>
          </a:r>
          <a:endParaRPr lang="en-US" sz="2700" kern="1200">
            <a:solidFill>
              <a:schemeClr val="tx1"/>
            </a:solidFill>
          </a:endParaRPr>
        </a:p>
      </dsp:txBody>
      <dsp:txXfrm>
        <a:off x="6269228" y="2919275"/>
        <a:ext cx="1898703" cy="113922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23BE5-DE9E-49FE-973A-D61E35D8CF5A}">
      <dsp:nvSpPr>
        <dsp:cNvPr id="0" name=""/>
        <dsp:cNvSpPr/>
      </dsp:nvSpPr>
      <dsp:spPr>
        <a:xfrm>
          <a:off x="3506" y="261090"/>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Acute and emergency care </a:t>
          </a:r>
          <a:endParaRPr lang="en-US" sz="2200" kern="1200">
            <a:solidFill>
              <a:schemeClr val="tx1"/>
            </a:solidFill>
          </a:endParaRPr>
        </a:p>
      </dsp:txBody>
      <dsp:txXfrm>
        <a:off x="3506" y="261090"/>
        <a:ext cx="1898703" cy="1139222"/>
      </dsp:txXfrm>
    </dsp:sp>
    <dsp:sp modelId="{D2F2FD2C-754C-4C6F-9F73-8E0A5DF48ED0}">
      <dsp:nvSpPr>
        <dsp:cNvPr id="0" name=""/>
        <dsp:cNvSpPr/>
      </dsp:nvSpPr>
      <dsp:spPr>
        <a:xfrm>
          <a:off x="2092080" y="261090"/>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Healthy ageing </a:t>
          </a:r>
          <a:endParaRPr lang="en-US" sz="2200" kern="1200">
            <a:solidFill>
              <a:schemeClr val="tx1"/>
            </a:solidFill>
          </a:endParaRPr>
        </a:p>
      </dsp:txBody>
      <dsp:txXfrm>
        <a:off x="2092080" y="261090"/>
        <a:ext cx="1898703" cy="1139222"/>
      </dsp:txXfrm>
    </dsp:sp>
    <dsp:sp modelId="{5F75A96E-C114-45F4-83F5-920AB6C461B0}">
      <dsp:nvSpPr>
        <dsp:cNvPr id="0" name=""/>
        <dsp:cNvSpPr/>
      </dsp:nvSpPr>
      <dsp:spPr>
        <a:xfrm>
          <a:off x="4180654" y="261090"/>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Children, young people and families </a:t>
          </a:r>
          <a:endParaRPr lang="en-US" sz="2200" kern="1200">
            <a:solidFill>
              <a:schemeClr val="tx1"/>
            </a:solidFill>
          </a:endParaRPr>
        </a:p>
      </dsp:txBody>
      <dsp:txXfrm>
        <a:off x="4180654" y="261090"/>
        <a:ext cx="1898703" cy="1139222"/>
      </dsp:txXfrm>
    </dsp:sp>
    <dsp:sp modelId="{BB5F7597-965B-499C-8E18-A7ED37CE6FF7}">
      <dsp:nvSpPr>
        <dsp:cNvPr id="0" name=""/>
        <dsp:cNvSpPr/>
      </dsp:nvSpPr>
      <dsp:spPr>
        <a:xfrm>
          <a:off x="6269228" y="261090"/>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Dementia care </a:t>
          </a:r>
          <a:endParaRPr lang="en-US" sz="2200" kern="1200">
            <a:solidFill>
              <a:schemeClr val="tx1"/>
            </a:solidFill>
          </a:endParaRPr>
        </a:p>
      </dsp:txBody>
      <dsp:txXfrm>
        <a:off x="6269228" y="261090"/>
        <a:ext cx="1898703" cy="1139222"/>
      </dsp:txXfrm>
    </dsp:sp>
    <dsp:sp modelId="{295AC7DF-70BD-4CA4-B1CE-8FFB8229B657}">
      <dsp:nvSpPr>
        <dsp:cNvPr id="0" name=""/>
        <dsp:cNvSpPr/>
      </dsp:nvSpPr>
      <dsp:spPr>
        <a:xfrm>
          <a:off x="8357802" y="261090"/>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Frailty </a:t>
          </a:r>
          <a:endParaRPr lang="en-US" sz="2200" kern="1200">
            <a:solidFill>
              <a:schemeClr val="tx1"/>
            </a:solidFill>
          </a:endParaRPr>
        </a:p>
      </dsp:txBody>
      <dsp:txXfrm>
        <a:off x="8357802" y="261090"/>
        <a:ext cx="1898703" cy="1139222"/>
      </dsp:txXfrm>
    </dsp:sp>
    <dsp:sp modelId="{3BE17085-BFE3-41A6-83BF-244D2329BF07}">
      <dsp:nvSpPr>
        <dsp:cNvPr id="0" name=""/>
        <dsp:cNvSpPr/>
      </dsp:nvSpPr>
      <dsp:spPr>
        <a:xfrm>
          <a:off x="3506" y="1590182"/>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Health and work </a:t>
          </a:r>
          <a:endParaRPr lang="en-US" sz="2200" kern="1200">
            <a:solidFill>
              <a:schemeClr val="tx1"/>
            </a:solidFill>
          </a:endParaRPr>
        </a:p>
      </dsp:txBody>
      <dsp:txXfrm>
        <a:off x="3506" y="1590182"/>
        <a:ext cx="1898703" cy="1139222"/>
      </dsp:txXfrm>
    </dsp:sp>
    <dsp:sp modelId="{D861FD0D-9990-495C-93F0-B84E28C51428}">
      <dsp:nvSpPr>
        <dsp:cNvPr id="0" name=""/>
        <dsp:cNvSpPr/>
      </dsp:nvSpPr>
      <dsp:spPr>
        <a:xfrm>
          <a:off x="2092080" y="1590182"/>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Inclusive built environments </a:t>
          </a:r>
          <a:endParaRPr lang="en-US" sz="2200" kern="1200">
            <a:solidFill>
              <a:schemeClr val="tx1"/>
            </a:solidFill>
          </a:endParaRPr>
        </a:p>
      </dsp:txBody>
      <dsp:txXfrm>
        <a:off x="2092080" y="1590182"/>
        <a:ext cx="1898703" cy="1139222"/>
      </dsp:txXfrm>
    </dsp:sp>
    <dsp:sp modelId="{879A6375-CD10-4BC8-A1C7-394452220837}">
      <dsp:nvSpPr>
        <dsp:cNvPr id="0" name=""/>
        <dsp:cNvSpPr/>
      </dsp:nvSpPr>
      <dsp:spPr>
        <a:xfrm>
          <a:off x="4180654" y="1590182"/>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Learning disabilities </a:t>
          </a:r>
          <a:endParaRPr lang="en-US" sz="2200" kern="1200">
            <a:solidFill>
              <a:schemeClr val="tx1"/>
            </a:solidFill>
          </a:endParaRPr>
        </a:p>
      </dsp:txBody>
      <dsp:txXfrm>
        <a:off x="4180654" y="1590182"/>
        <a:ext cx="1898703" cy="1139222"/>
      </dsp:txXfrm>
    </dsp:sp>
    <dsp:sp modelId="{3D977076-D60B-4D19-A799-19B381427887}">
      <dsp:nvSpPr>
        <dsp:cNvPr id="0" name=""/>
        <dsp:cNvSpPr/>
      </dsp:nvSpPr>
      <dsp:spPr>
        <a:xfrm>
          <a:off x="6269228" y="1590182"/>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Long-term conditions </a:t>
          </a:r>
          <a:endParaRPr lang="en-US" sz="2200" kern="1200">
            <a:solidFill>
              <a:schemeClr val="tx1"/>
            </a:solidFill>
          </a:endParaRPr>
        </a:p>
      </dsp:txBody>
      <dsp:txXfrm>
        <a:off x="6269228" y="1590182"/>
        <a:ext cx="1898703" cy="1139222"/>
      </dsp:txXfrm>
    </dsp:sp>
    <dsp:sp modelId="{F9B4FDA3-2083-41D7-89A5-83E95E77517A}">
      <dsp:nvSpPr>
        <dsp:cNvPr id="0" name=""/>
        <dsp:cNvSpPr/>
      </dsp:nvSpPr>
      <dsp:spPr>
        <a:xfrm>
          <a:off x="8357802" y="1590182"/>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Mental health </a:t>
          </a:r>
          <a:endParaRPr lang="en-US" sz="2200" kern="1200">
            <a:solidFill>
              <a:schemeClr val="tx1"/>
            </a:solidFill>
          </a:endParaRPr>
        </a:p>
      </dsp:txBody>
      <dsp:txXfrm>
        <a:off x="8357802" y="1590182"/>
        <a:ext cx="1898703" cy="1139222"/>
      </dsp:txXfrm>
    </dsp:sp>
    <dsp:sp modelId="{CD514D97-3C1C-45B3-B3F5-B891A8FB2B6A}">
      <dsp:nvSpPr>
        <dsp:cNvPr id="0" name=""/>
        <dsp:cNvSpPr/>
      </dsp:nvSpPr>
      <dsp:spPr>
        <a:xfrm>
          <a:off x="3506" y="2919275"/>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Neurological practice</a:t>
          </a:r>
          <a:endParaRPr lang="en-US" sz="2200" kern="1200">
            <a:solidFill>
              <a:schemeClr val="tx1"/>
            </a:solidFill>
          </a:endParaRPr>
        </a:p>
      </dsp:txBody>
      <dsp:txXfrm>
        <a:off x="3506" y="2919275"/>
        <a:ext cx="1898703" cy="1139222"/>
      </dsp:txXfrm>
    </dsp:sp>
    <dsp:sp modelId="{0009153C-7DB2-4B53-895E-10BED6DBDE4E}">
      <dsp:nvSpPr>
        <dsp:cNvPr id="0" name=""/>
        <dsp:cNvSpPr/>
      </dsp:nvSpPr>
      <dsp:spPr>
        <a:xfrm>
          <a:off x="2092080" y="2919275"/>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Oncology </a:t>
          </a:r>
          <a:endParaRPr lang="en-US" sz="2200" kern="1200">
            <a:solidFill>
              <a:schemeClr val="tx1"/>
            </a:solidFill>
          </a:endParaRPr>
        </a:p>
      </dsp:txBody>
      <dsp:txXfrm>
        <a:off x="2092080" y="2919275"/>
        <a:ext cx="1898703" cy="1139222"/>
      </dsp:txXfrm>
    </dsp:sp>
    <dsp:sp modelId="{26E672ED-1663-42DA-9707-140063C16DD1}">
      <dsp:nvSpPr>
        <dsp:cNvPr id="0" name=""/>
        <dsp:cNvSpPr/>
      </dsp:nvSpPr>
      <dsp:spPr>
        <a:xfrm>
          <a:off x="4180654" y="2919275"/>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Palliative and end of life care </a:t>
          </a:r>
          <a:endParaRPr lang="en-US" sz="2200" kern="1200">
            <a:solidFill>
              <a:schemeClr val="tx1"/>
            </a:solidFill>
          </a:endParaRPr>
        </a:p>
      </dsp:txBody>
      <dsp:txXfrm>
        <a:off x="4180654" y="2919275"/>
        <a:ext cx="1898703" cy="1139222"/>
      </dsp:txXfrm>
    </dsp:sp>
    <dsp:sp modelId="{A650926F-2BFA-42AA-BCA9-49B5447E742D}">
      <dsp:nvSpPr>
        <dsp:cNvPr id="0" name=""/>
        <dsp:cNvSpPr/>
      </dsp:nvSpPr>
      <dsp:spPr>
        <a:xfrm>
          <a:off x="6269228" y="2919275"/>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Primary care </a:t>
          </a:r>
          <a:endParaRPr lang="en-US" sz="2200" kern="1200">
            <a:solidFill>
              <a:schemeClr val="tx1"/>
            </a:solidFill>
          </a:endParaRPr>
        </a:p>
      </dsp:txBody>
      <dsp:txXfrm>
        <a:off x="6269228" y="2919275"/>
        <a:ext cx="1898703" cy="1139222"/>
      </dsp:txXfrm>
    </dsp:sp>
    <dsp:sp modelId="{D4A753AE-8A8D-4F3F-9B01-26400507348B}">
      <dsp:nvSpPr>
        <dsp:cNvPr id="0" name=""/>
        <dsp:cNvSpPr/>
      </dsp:nvSpPr>
      <dsp:spPr>
        <a:xfrm>
          <a:off x="8357802" y="2919275"/>
          <a:ext cx="1898703" cy="113922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GB" sz="2200" kern="1200">
              <a:solidFill>
                <a:schemeClr val="tx1"/>
              </a:solidFill>
            </a:rPr>
            <a:t>Social care </a:t>
          </a:r>
          <a:endParaRPr lang="en-US" sz="2200" kern="1200">
            <a:solidFill>
              <a:schemeClr val="tx1"/>
            </a:solidFill>
          </a:endParaRPr>
        </a:p>
      </dsp:txBody>
      <dsp:txXfrm>
        <a:off x="8357802" y="2919275"/>
        <a:ext cx="1898703" cy="113922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23BE5-DE9E-49FE-973A-D61E35D8CF5A}">
      <dsp:nvSpPr>
        <dsp:cNvPr id="0" name=""/>
        <dsp:cNvSpPr/>
      </dsp:nvSpPr>
      <dsp:spPr>
        <a:xfrm>
          <a:off x="0" y="75728"/>
          <a:ext cx="3206254" cy="1923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solidFill>
                <a:schemeClr val="tx1"/>
              </a:solidFill>
            </a:rPr>
            <a:t>Research Connect</a:t>
          </a:r>
          <a:endParaRPr lang="en-US" sz="3200" kern="1200">
            <a:solidFill>
              <a:schemeClr val="tx1"/>
            </a:solidFill>
          </a:endParaRPr>
        </a:p>
      </dsp:txBody>
      <dsp:txXfrm>
        <a:off x="0" y="75728"/>
        <a:ext cx="3206254" cy="1923752"/>
      </dsp:txXfrm>
    </dsp:sp>
    <dsp:sp modelId="{D2F2FD2C-754C-4C6F-9F73-8E0A5DF48ED0}">
      <dsp:nvSpPr>
        <dsp:cNvPr id="0" name=""/>
        <dsp:cNvSpPr/>
      </dsp:nvSpPr>
      <dsp:spPr>
        <a:xfrm>
          <a:off x="3526879" y="75728"/>
          <a:ext cx="3206254" cy="1923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solidFill>
                <a:schemeClr val="tx1"/>
              </a:solidFill>
            </a:rPr>
            <a:t>Innovation Hub</a:t>
          </a:r>
          <a:endParaRPr lang="en-US" sz="3200" kern="1200">
            <a:solidFill>
              <a:schemeClr val="tx1"/>
            </a:solidFill>
          </a:endParaRPr>
        </a:p>
      </dsp:txBody>
      <dsp:txXfrm>
        <a:off x="3526879" y="75728"/>
        <a:ext cx="3206254" cy="1923752"/>
      </dsp:txXfrm>
    </dsp:sp>
    <dsp:sp modelId="{5F75A96E-C114-45F4-83F5-920AB6C461B0}">
      <dsp:nvSpPr>
        <dsp:cNvPr id="0" name=""/>
        <dsp:cNvSpPr/>
      </dsp:nvSpPr>
      <dsp:spPr>
        <a:xfrm>
          <a:off x="7053758" y="75728"/>
          <a:ext cx="3206254" cy="1923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solidFill>
                <a:schemeClr val="tx1"/>
              </a:solidFill>
            </a:rPr>
            <a:t>Leadership network</a:t>
          </a:r>
          <a:endParaRPr lang="en-US" sz="3200" kern="1200">
            <a:solidFill>
              <a:schemeClr val="tx1"/>
            </a:solidFill>
          </a:endParaRPr>
        </a:p>
      </dsp:txBody>
      <dsp:txXfrm>
        <a:off x="7053758" y="75728"/>
        <a:ext cx="3206254" cy="1923752"/>
      </dsp:txXfrm>
    </dsp:sp>
    <dsp:sp modelId="{BB5F7597-965B-499C-8E18-A7ED37CE6FF7}">
      <dsp:nvSpPr>
        <dsp:cNvPr id="0" name=""/>
        <dsp:cNvSpPr/>
      </dsp:nvSpPr>
      <dsp:spPr>
        <a:xfrm>
          <a:off x="1763439" y="2320106"/>
          <a:ext cx="3206254" cy="1923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solidFill>
                <a:schemeClr val="tx1"/>
              </a:solidFill>
            </a:rPr>
            <a:t>Facilitating Learning network</a:t>
          </a:r>
          <a:endParaRPr lang="en-US" sz="3200" kern="1200">
            <a:solidFill>
              <a:schemeClr val="tx1"/>
            </a:solidFill>
          </a:endParaRPr>
        </a:p>
      </dsp:txBody>
      <dsp:txXfrm>
        <a:off x="1763439" y="2320106"/>
        <a:ext cx="3206254" cy="1923752"/>
      </dsp:txXfrm>
    </dsp:sp>
    <dsp:sp modelId="{295AC7DF-70BD-4CA4-B1CE-8FFB8229B657}">
      <dsp:nvSpPr>
        <dsp:cNvPr id="0" name=""/>
        <dsp:cNvSpPr/>
      </dsp:nvSpPr>
      <dsp:spPr>
        <a:xfrm>
          <a:off x="5290319" y="2320106"/>
          <a:ext cx="3206254" cy="1923752"/>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a:solidFill>
                <a:schemeClr val="tx1"/>
              </a:solidFill>
            </a:rPr>
            <a:t>Independent Practice network</a:t>
          </a:r>
          <a:endParaRPr lang="en-US" sz="3200" kern="1200">
            <a:solidFill>
              <a:schemeClr val="tx1"/>
            </a:solidFill>
          </a:endParaRPr>
        </a:p>
      </dsp:txBody>
      <dsp:txXfrm>
        <a:off x="5290319" y="2320106"/>
        <a:ext cx="3206254" cy="192375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BE6FE1-6103-497F-9884-07C6D301899D}">
      <dsp:nvSpPr>
        <dsp:cNvPr id="0" name=""/>
        <dsp:cNvSpPr/>
      </dsp:nvSpPr>
      <dsp:spPr>
        <a:xfrm>
          <a:off x="0" y="0"/>
          <a:ext cx="3479506" cy="4320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1276" tIns="330200" rIns="271276" bIns="330200" numCol="1" spcCol="1270" anchor="t" anchorCtr="0">
          <a:noAutofit/>
        </a:bodyPr>
        <a:lstStyle/>
        <a:p>
          <a:pPr marL="0" lvl="0" indent="0" algn="l" defTabSz="1155700" rtl="0">
            <a:lnSpc>
              <a:spcPct val="90000"/>
            </a:lnSpc>
            <a:spcBef>
              <a:spcPct val="0"/>
            </a:spcBef>
            <a:spcAft>
              <a:spcPct val="35000"/>
            </a:spcAft>
            <a:buNone/>
          </a:pPr>
          <a:r>
            <a:rPr lang="en-GB" sz="2600" kern="1200">
              <a:latin typeface="Arial" panose="020B0604020202020204"/>
            </a:rPr>
            <a:t>activate</a:t>
          </a:r>
          <a:r>
            <a:rPr lang="en-GB" sz="2600" kern="1200"/>
            <a:t> your new </a:t>
          </a:r>
          <a:r>
            <a:rPr lang="en-GB" sz="2600" kern="1200">
              <a:latin typeface="Arial" panose="020B0604020202020204"/>
            </a:rPr>
            <a:t>online </a:t>
          </a:r>
          <a:r>
            <a:rPr lang="en-GB" sz="2600" kern="1200"/>
            <a:t>member account </a:t>
          </a:r>
          <a:endParaRPr lang="en-US" sz="2600" kern="1200">
            <a:latin typeface="Arial" panose="020B0604020202020204"/>
          </a:endParaRPr>
        </a:p>
      </dsp:txBody>
      <dsp:txXfrm>
        <a:off x="0" y="1641600"/>
        <a:ext cx="3479506" cy="2592000"/>
      </dsp:txXfrm>
    </dsp:sp>
    <dsp:sp modelId="{476E759F-9AC4-4645-88FA-FED83E5724EB}">
      <dsp:nvSpPr>
        <dsp:cNvPr id="0" name=""/>
        <dsp:cNvSpPr/>
      </dsp:nvSpPr>
      <dsp:spPr>
        <a:xfrm>
          <a:off x="1091753" y="431999"/>
          <a:ext cx="1296000" cy="1296000"/>
        </a:xfrm>
        <a:prstGeom prst="ellipse">
          <a:avLst/>
        </a:prstGeom>
        <a:solidFill>
          <a:srgbClr val="003643"/>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041" tIns="12700" rIns="101041"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281548" y="621794"/>
        <a:ext cx="916410" cy="916410"/>
      </dsp:txXfrm>
    </dsp:sp>
    <dsp:sp modelId="{D756FA4D-D63B-48FA-8BCD-2CF706DD62F0}">
      <dsp:nvSpPr>
        <dsp:cNvPr id="0" name=""/>
        <dsp:cNvSpPr/>
      </dsp:nvSpPr>
      <dsp:spPr>
        <a:xfrm>
          <a:off x="0" y="4319928"/>
          <a:ext cx="347950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D17842-A4C0-42C3-ADCE-B7C9C63B7292}">
      <dsp:nvSpPr>
        <dsp:cNvPr id="0" name=""/>
        <dsp:cNvSpPr/>
      </dsp:nvSpPr>
      <dsp:spPr>
        <a:xfrm>
          <a:off x="3827457" y="0"/>
          <a:ext cx="3479506" cy="4320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1276" tIns="330200" rIns="271276" bIns="330200" numCol="1" spcCol="1270" anchor="t" anchorCtr="0">
          <a:noAutofit/>
        </a:bodyPr>
        <a:lstStyle/>
        <a:p>
          <a:pPr marL="0" lvl="0" indent="0" algn="l" defTabSz="1155700" rtl="0">
            <a:lnSpc>
              <a:spcPct val="90000"/>
            </a:lnSpc>
            <a:spcBef>
              <a:spcPct val="0"/>
            </a:spcBef>
            <a:spcAft>
              <a:spcPct val="35000"/>
            </a:spcAft>
            <a:buNone/>
          </a:pPr>
          <a:r>
            <a:rPr lang="en-US" sz="2600" kern="1200" err="1">
              <a:latin typeface="Arial" panose="020B0604020202020204"/>
            </a:rPr>
            <a:t>personalise</a:t>
          </a:r>
          <a:r>
            <a:rPr lang="en-US" sz="2600" kern="1200">
              <a:latin typeface="Arial" panose="020B0604020202020204"/>
            </a:rPr>
            <a:t> your profile and preferences </a:t>
          </a:r>
        </a:p>
      </dsp:txBody>
      <dsp:txXfrm>
        <a:off x="3827457" y="1641600"/>
        <a:ext cx="3479506" cy="2592000"/>
      </dsp:txXfrm>
    </dsp:sp>
    <dsp:sp modelId="{551797CB-F51A-455B-BA9F-E048F4D9EE71}">
      <dsp:nvSpPr>
        <dsp:cNvPr id="0" name=""/>
        <dsp:cNvSpPr/>
      </dsp:nvSpPr>
      <dsp:spPr>
        <a:xfrm>
          <a:off x="4919210" y="431999"/>
          <a:ext cx="1296000" cy="1296000"/>
        </a:xfrm>
        <a:prstGeom prst="ellipse">
          <a:avLst/>
        </a:prstGeom>
        <a:solidFill>
          <a:srgbClr val="003643"/>
        </a:solidFill>
        <a:ln w="12700" cap="flat" cmpd="sng" algn="ctr">
          <a:solidFill>
            <a:srgbClr val="00364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041" tIns="12700" rIns="101041" bIns="12700" numCol="1" spcCol="1270" anchor="ctr" anchorCtr="0">
          <a:noAutofit/>
        </a:bodyPr>
        <a:lstStyle/>
        <a:p>
          <a:pPr marL="0" lvl="0" indent="0" algn="ctr" defTabSz="2133600">
            <a:lnSpc>
              <a:spcPct val="90000"/>
            </a:lnSpc>
            <a:spcBef>
              <a:spcPct val="0"/>
            </a:spcBef>
            <a:spcAft>
              <a:spcPct val="35000"/>
            </a:spcAft>
            <a:buNone/>
          </a:pPr>
          <a:r>
            <a:rPr lang="en-GB" sz="4800" kern="1200"/>
            <a:t>2</a:t>
          </a:r>
        </a:p>
      </dsp:txBody>
      <dsp:txXfrm>
        <a:off x="5109005" y="621794"/>
        <a:ext cx="916410" cy="916410"/>
      </dsp:txXfrm>
    </dsp:sp>
    <dsp:sp modelId="{55F10E9D-0D88-4CCC-ACFC-BF8F5AD0A4A1}">
      <dsp:nvSpPr>
        <dsp:cNvPr id="0" name=""/>
        <dsp:cNvSpPr/>
      </dsp:nvSpPr>
      <dsp:spPr>
        <a:xfrm>
          <a:off x="3827457" y="4319928"/>
          <a:ext cx="347950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F7492D-62DC-416C-8520-970B8D04F5EF}">
      <dsp:nvSpPr>
        <dsp:cNvPr id="0" name=""/>
        <dsp:cNvSpPr/>
      </dsp:nvSpPr>
      <dsp:spPr>
        <a:xfrm>
          <a:off x="7654915" y="0"/>
          <a:ext cx="3479506" cy="4320000"/>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71276" tIns="330200" rIns="271276" bIns="330200" numCol="1" spcCol="1270" anchor="t" anchorCtr="0">
          <a:noAutofit/>
        </a:bodyPr>
        <a:lstStyle/>
        <a:p>
          <a:pPr marL="0" lvl="0" indent="0" algn="l" defTabSz="1155700" rtl="0">
            <a:lnSpc>
              <a:spcPct val="90000"/>
            </a:lnSpc>
            <a:spcBef>
              <a:spcPct val="0"/>
            </a:spcBef>
            <a:spcAft>
              <a:spcPct val="35000"/>
            </a:spcAft>
            <a:buNone/>
          </a:pPr>
          <a:r>
            <a:rPr lang="en-GB" sz="2600" kern="1200">
              <a:latin typeface="Arial" panose="020B0604020202020204"/>
            </a:rPr>
            <a:t>build your community</a:t>
          </a:r>
          <a:endParaRPr lang="en-GB" sz="2600" kern="1200"/>
        </a:p>
      </dsp:txBody>
      <dsp:txXfrm>
        <a:off x="7654915" y="1641600"/>
        <a:ext cx="3479506" cy="2592000"/>
      </dsp:txXfrm>
    </dsp:sp>
    <dsp:sp modelId="{2EBF795D-58CE-4CA4-BC82-9E518C1AC4AF}">
      <dsp:nvSpPr>
        <dsp:cNvPr id="0" name=""/>
        <dsp:cNvSpPr/>
      </dsp:nvSpPr>
      <dsp:spPr>
        <a:xfrm>
          <a:off x="8746668" y="431999"/>
          <a:ext cx="1296000" cy="1296000"/>
        </a:xfrm>
        <a:prstGeom prst="ellipse">
          <a:avLst/>
        </a:prstGeom>
        <a:solidFill>
          <a:srgbClr val="003643"/>
        </a:solidFill>
        <a:ln w="12700" cap="flat" cmpd="sng" algn="ctr">
          <a:solidFill>
            <a:srgbClr val="003643"/>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041" tIns="12700" rIns="101041"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936463" y="621794"/>
        <a:ext cx="916410" cy="916410"/>
      </dsp:txXfrm>
    </dsp:sp>
    <dsp:sp modelId="{3EE3FA64-B646-4B70-A8C2-E660C11F8570}">
      <dsp:nvSpPr>
        <dsp:cNvPr id="0" name=""/>
        <dsp:cNvSpPr/>
      </dsp:nvSpPr>
      <dsp:spPr>
        <a:xfrm>
          <a:off x="7654915" y="4319928"/>
          <a:ext cx="3479506"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CE2990A-969D-46AA-BC82-D0DFE4277ADF}" type="datetimeFigureOut">
              <a:t>5/29/2025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0CA714-CF64-42B5-9894-600362892428}" type="slidenum">
              <a:t>‹#›</a:t>
            </a:fld>
            <a:endParaRPr lang="en-GB"/>
          </a:p>
        </p:txBody>
      </p:sp>
    </p:spTree>
    <p:extLst>
      <p:ext uri="{BB962C8B-B14F-4D97-AF65-F5344CB8AC3E}">
        <p14:creationId xmlns:p14="http://schemas.microsoft.com/office/powerpoint/2010/main" val="2498644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rcot.co.uk/explore-resources" TargetMode="External"/><Relationship Id="rId2" Type="http://schemas.openxmlformats.org/officeDocument/2006/relationships/slide" Target="../slides/slide8.xml"/><Relationship Id="rId1" Type="http://schemas.openxmlformats.org/officeDocument/2006/relationships/notesMaster" Target="../notesMasters/notesMaster1.xml"/><Relationship Id="rId5" Type="http://schemas.openxmlformats.org/officeDocument/2006/relationships/hyperlink" Target="https://www.rcot.co.uk/explore-resources/older-people/understanding-needs-LGBTQ-older-people" TargetMode="External"/><Relationship Id="rId4" Type="http://schemas.openxmlformats.org/officeDocument/2006/relationships/hyperlink" Target="https://www.rcot.co.uk/explore-resources/ai-and-technology/unlocking-potential-leveraging-ai"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a:t>Our vision and purpose</a:t>
            </a:r>
          </a:p>
          <a:p>
            <a:pPr marL="171450" indent="-171450">
              <a:buFontTx/>
              <a:buChar char="-"/>
            </a:pPr>
            <a:r>
              <a:rPr lang="en-US"/>
              <a:t>The journey that we are to develop our services and support for members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a:t>We will offer you an intro on the types of support available across a range of themes, with a spotlight on CPD</a:t>
            </a:r>
          </a:p>
          <a:p>
            <a:pPr marL="171450" indent="-171450">
              <a:buFontTx/>
              <a:buChar char="-"/>
            </a:pPr>
            <a:r>
              <a:rPr lang="en-US"/>
              <a:t>Get involved options</a:t>
            </a:r>
          </a:p>
          <a:p>
            <a:pPr marL="171450" indent="-171450">
              <a:buFontTx/>
              <a:buChar char="-"/>
            </a:pPr>
            <a:r>
              <a:rPr lang="en-US"/>
              <a:t>Showcasing our members unique stories and voices throughout our presentation</a:t>
            </a:r>
            <a:endParaRPr lang="en-GB"/>
          </a:p>
        </p:txBody>
      </p:sp>
      <p:sp>
        <p:nvSpPr>
          <p:cNvPr id="4" name="Slide Number Placeholder 3"/>
          <p:cNvSpPr>
            <a:spLocks noGrp="1"/>
          </p:cNvSpPr>
          <p:nvPr>
            <p:ph type="sldNum" sz="quarter" idx="5"/>
          </p:nvPr>
        </p:nvSpPr>
        <p:spPr/>
        <p:txBody>
          <a:bodyPr/>
          <a:lstStyle/>
          <a:p>
            <a:fld id="{4D0CA714-CF64-42B5-9894-600362892428}" type="slidenum">
              <a:rPr lang="en-GB" smtClean="0"/>
              <a:t>1</a:t>
            </a:fld>
            <a:endParaRPr lang="en-GB"/>
          </a:p>
        </p:txBody>
      </p:sp>
    </p:spTree>
    <p:extLst>
      <p:ext uri="{BB962C8B-B14F-4D97-AF65-F5344CB8AC3E}">
        <p14:creationId xmlns:p14="http://schemas.microsoft.com/office/powerpoint/2010/main" val="1334498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dirty="0">
                <a:effectLst/>
                <a:latin typeface="Arial" panose="020B0604020202020204" pitchFamily="34" charset="0"/>
                <a:ea typeface="Aptos" panose="020B0004020202020204" pitchFamily="34" charset="0"/>
                <a:cs typeface="Times New Roman" panose="02020603050405020304" pitchFamily="18" charset="0"/>
              </a:rPr>
              <a:t>They’ll soon be lots of opportunities to connect and network with peers across RCOT communities. We have a new member benefit that’s coming next year. One which will support your CPD in </a:t>
            </a:r>
            <a:r>
              <a:rPr lang="en-US" sz="1800" b="1" kern="100" dirty="0">
                <a:effectLst/>
                <a:latin typeface="Arial" panose="020B0604020202020204" pitchFamily="34" charset="0"/>
                <a:ea typeface="Aptos" panose="020B0004020202020204" pitchFamily="34" charset="0"/>
                <a:cs typeface="Times New Roman" panose="02020603050405020304" pitchFamily="18" charset="0"/>
              </a:rPr>
              <a:t>lots</a:t>
            </a:r>
            <a:r>
              <a:rPr lang="en-US" sz="1800" kern="100" dirty="0">
                <a:effectLst/>
                <a:latin typeface="Arial" panose="020B0604020202020204" pitchFamily="34" charset="0"/>
                <a:ea typeface="Aptos" panose="020B0004020202020204" pitchFamily="34" charset="0"/>
                <a:cs typeface="Times New Roman" panose="02020603050405020304" pitchFamily="18" charset="0"/>
              </a:rPr>
              <a:t> of different ways.</a:t>
            </a:r>
            <a:r>
              <a:rPr lang="en-GB" sz="1800" kern="100" dirty="0">
                <a:effectLst/>
                <a:latin typeface="Arial" panose="020B0604020202020204" pitchFamily="34" charset="0"/>
                <a:ea typeface="Aptos" panose="020B0004020202020204" pitchFamily="34" charset="0"/>
                <a:cs typeface="Times New Roman" panose="02020603050405020304" pitchFamily="18" charset="0"/>
              </a:rPr>
              <a:t> </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4D0CA714-CF64-42B5-9894-600362892428}" type="slidenum">
              <a:rPr lang="en-GB" smtClean="0"/>
              <a:t>7</a:t>
            </a:fld>
            <a:endParaRPr lang="en-GB"/>
          </a:p>
        </p:txBody>
      </p:sp>
    </p:spTree>
    <p:extLst>
      <p:ext uri="{BB962C8B-B14F-4D97-AF65-F5344CB8AC3E}">
        <p14:creationId xmlns:p14="http://schemas.microsoft.com/office/powerpoint/2010/main" val="2319115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RCOT resource centre | RCOT</a:t>
            </a:r>
            <a:br>
              <a:rPr lang="en-GB" dirty="0">
                <a:hlinkClick r:id="rId4"/>
              </a:rPr>
            </a:br>
            <a:r>
              <a:rPr lang="en-GB" dirty="0">
                <a:hlinkClick r:id="rId4"/>
              </a:rPr>
              <a:t>Unlocking the potential: Leveraging artificial intelligence in therapeutic practices | RCOT</a:t>
            </a:r>
            <a:endParaRPr lang="en-GB" dirty="0"/>
          </a:p>
          <a:p>
            <a:r>
              <a:rPr lang="en-GB" dirty="0">
                <a:hlinkClick r:id="rId5"/>
              </a:rPr>
              <a:t>Understanding the needs of LGBTQ+ older people |RCOT</a:t>
            </a:r>
            <a:endParaRPr lang="en-GB" dirty="0"/>
          </a:p>
          <a:p>
            <a:r>
              <a:rPr lang="en-GB" dirty="0" err="1"/>
              <a:t>Opt</a:t>
            </a:r>
            <a:r>
              <a:rPr lang="en-GB" dirty="0"/>
              <a:t> out of OT news print version</a:t>
            </a:r>
          </a:p>
        </p:txBody>
      </p:sp>
      <p:sp>
        <p:nvSpPr>
          <p:cNvPr id="4" name="Slide Number Placeholder 3"/>
          <p:cNvSpPr>
            <a:spLocks noGrp="1"/>
          </p:cNvSpPr>
          <p:nvPr>
            <p:ph type="sldNum" sz="quarter" idx="5"/>
          </p:nvPr>
        </p:nvSpPr>
        <p:spPr/>
        <p:txBody>
          <a:bodyPr/>
          <a:lstStyle/>
          <a:p>
            <a:fld id="{4D0CA714-CF64-42B5-9894-600362892428}" type="slidenum">
              <a:rPr lang="en-GB" smtClean="0"/>
              <a:t>8</a:t>
            </a:fld>
            <a:endParaRPr lang="en-GB"/>
          </a:p>
        </p:txBody>
      </p:sp>
    </p:spTree>
    <p:extLst>
      <p:ext uri="{BB962C8B-B14F-4D97-AF65-F5344CB8AC3E}">
        <p14:creationId xmlns:p14="http://schemas.microsoft.com/office/powerpoint/2010/main" val="1135102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C5C15E-C12A-02F8-821F-E8AF29605E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99600CE-AA75-A395-F17D-B2D2CEFD8B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9025DC9-4B0A-61C7-57F4-A228FA65FEED}"/>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kern="100">
                <a:effectLst/>
                <a:latin typeface="Arial" panose="020B0604020202020204" pitchFamily="34" charset="0"/>
                <a:ea typeface="Aptos" panose="020B0004020202020204" pitchFamily="34" charset="0"/>
                <a:cs typeface="Times New Roman" panose="02020603050405020304" pitchFamily="18" charset="0"/>
              </a:rPr>
              <a:t>They’ll soon be lots of opportunities to connect and network with peers across RCOT communities. We have a new member benefit that’s coming next year. One which will support your CPD in </a:t>
            </a:r>
            <a:r>
              <a:rPr lang="en-US" sz="1800" b="1" kern="100">
                <a:effectLst/>
                <a:latin typeface="Arial" panose="020B0604020202020204" pitchFamily="34" charset="0"/>
                <a:ea typeface="Aptos" panose="020B0004020202020204" pitchFamily="34" charset="0"/>
                <a:cs typeface="Times New Roman" panose="02020603050405020304" pitchFamily="18" charset="0"/>
              </a:rPr>
              <a:t>lots</a:t>
            </a:r>
            <a:r>
              <a:rPr lang="en-US" sz="1800" kern="100">
                <a:effectLst/>
                <a:latin typeface="Arial" panose="020B0604020202020204" pitchFamily="34" charset="0"/>
                <a:ea typeface="Aptos" panose="020B0004020202020204" pitchFamily="34" charset="0"/>
                <a:cs typeface="Times New Roman" panose="02020603050405020304" pitchFamily="18" charset="0"/>
              </a:rPr>
              <a:t> of different ways.</a:t>
            </a:r>
            <a:r>
              <a:rPr lang="en-GB" sz="1800" kern="100">
                <a:effectLst/>
                <a:latin typeface="Arial" panose="020B0604020202020204" pitchFamily="34" charset="0"/>
                <a:ea typeface="Aptos" panose="020B0004020202020204" pitchFamily="34" charset="0"/>
                <a:cs typeface="Times New Roman" panose="02020603050405020304" pitchFamily="18" charset="0"/>
              </a:rPr>
              <a:t> </a:t>
            </a:r>
            <a:endParaRPr lang="en-GB" sz="1800" kern="100">
              <a:effectLst/>
              <a:latin typeface="Aptos" panose="020B0004020202020204" pitchFamily="34" charset="0"/>
              <a:ea typeface="Aptos" panose="020B0004020202020204" pitchFamily="34" charset="0"/>
              <a:cs typeface="Times New Roman" panose="02020603050405020304" pitchFamily="18" charset="0"/>
            </a:endParaRPr>
          </a:p>
          <a:p>
            <a:endParaRPr lang="en-GB"/>
          </a:p>
        </p:txBody>
      </p:sp>
      <p:sp>
        <p:nvSpPr>
          <p:cNvPr id="4" name="Slide Number Placeholder 3">
            <a:extLst>
              <a:ext uri="{FF2B5EF4-FFF2-40B4-BE49-F238E27FC236}">
                <a16:creationId xmlns:a16="http://schemas.microsoft.com/office/drawing/2014/main" id="{94D8DD89-AE6B-51F7-8D9A-E38894E74B8E}"/>
              </a:ext>
            </a:extLst>
          </p:cNvPr>
          <p:cNvSpPr>
            <a:spLocks noGrp="1"/>
          </p:cNvSpPr>
          <p:nvPr>
            <p:ph type="sldNum" sz="quarter" idx="5"/>
          </p:nvPr>
        </p:nvSpPr>
        <p:spPr/>
        <p:txBody>
          <a:bodyPr/>
          <a:lstStyle/>
          <a:p>
            <a:fld id="{4D0CA714-CF64-42B5-9894-600362892428}" type="slidenum">
              <a:rPr lang="en-GB" smtClean="0"/>
              <a:t>11</a:t>
            </a:fld>
            <a:endParaRPr lang="en-GB"/>
          </a:p>
        </p:txBody>
      </p:sp>
    </p:spTree>
    <p:extLst>
      <p:ext uri="{BB962C8B-B14F-4D97-AF65-F5344CB8AC3E}">
        <p14:creationId xmlns:p14="http://schemas.microsoft.com/office/powerpoint/2010/main" val="30947860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3643"/>
                </a:solidFill>
                <a:effectLst/>
                <a:latin typeface="Nunito Sans" pitchFamily="2" charset="0"/>
              </a:rPr>
              <a:t>We heard from members that you want communities that are inclusive, diverse, accessible and relevant. This drove our vision to create inclusive communities where all members can find a place to share, learn and network based on their region, area of practice or professional interest. We want all members to benefit from the wealth of experience across our diverse membership.   </a:t>
            </a:r>
          </a:p>
          <a:p>
            <a:endParaRPr lang="en-US" b="0" i="0">
              <a:solidFill>
                <a:srgbClr val="003643"/>
              </a:solidFill>
              <a:effectLst/>
              <a:latin typeface="Nunito Sans" pitchFamily="2" charset="0"/>
            </a:endParaRPr>
          </a:p>
          <a:p>
            <a:pPr algn="l"/>
            <a:r>
              <a:rPr lang="en-US" b="0" i="0">
                <a:solidFill>
                  <a:srgbClr val="003643"/>
                </a:solidFill>
                <a:effectLst/>
                <a:latin typeface="Nunito Sans" pitchFamily="2" charset="0"/>
              </a:rPr>
              <a:t>Our networks are member-led, and an integral part of our new communities is our improved approach to community leadership. We worked with our volunteers and members to understand how our historic community volunteer roles have evolved and how we can better work with and support community volunteers. Our new approach to community volunteering and leadership will provide better support, integrate more development opportunities and ensure our volunteer management practices are both aligned with our values and wider best practice.</a:t>
            </a:r>
          </a:p>
          <a:p>
            <a:pPr algn="l"/>
            <a:endParaRPr lang="en-US" b="0" i="0">
              <a:solidFill>
                <a:srgbClr val="003643"/>
              </a:solidFill>
              <a:effectLst/>
              <a:latin typeface="Nunito Sans" pitchFamily="2" charset="0"/>
            </a:endParaRPr>
          </a:p>
          <a:p>
            <a:pPr algn="l" fontAlgn="auto">
              <a:lnSpc>
                <a:spcPts val="2175"/>
              </a:lnSpc>
            </a:pPr>
            <a:r>
              <a:rPr lang="en-US" b="0" i="0">
                <a:solidFill>
                  <a:srgbClr val="003643"/>
                </a:solidFill>
                <a:effectLst/>
                <a:latin typeface="Nunito Sans" pitchFamily="2" charset="0"/>
              </a:rPr>
              <a:t>Finally, access to all our networks and leadership roles is open to all members, which is a change from our previous communities model. </a:t>
            </a:r>
            <a:r>
              <a:rPr lang="en-US" b="0">
                <a:solidFill>
                  <a:srgbClr val="050505"/>
                </a:solidFill>
                <a:effectLst/>
                <a:latin typeface="Arial" panose="020B0604020202020204" pitchFamily="34" charset="0"/>
              </a:rPr>
              <a:t>You can join as many networks as are relevant to you. Remember that meaningful engagement takes time, so focus on the networks where you can gain most value.</a:t>
            </a:r>
            <a:br>
              <a:rPr lang="en-US" b="0" i="0">
                <a:solidFill>
                  <a:srgbClr val="050505"/>
                </a:solidFill>
                <a:effectLst/>
                <a:latin typeface="Nunito" pitchFamily="2" charset="0"/>
              </a:rPr>
            </a:br>
            <a:endParaRPr lang="en-US" b="0" i="0">
              <a:solidFill>
                <a:srgbClr val="003643"/>
              </a:solidFill>
              <a:effectLst/>
              <a:latin typeface="Nunito Sans" pitchFamily="2" charset="0"/>
            </a:endParaRPr>
          </a:p>
          <a:p>
            <a:endParaRPr lang="en-GB"/>
          </a:p>
        </p:txBody>
      </p:sp>
      <p:sp>
        <p:nvSpPr>
          <p:cNvPr id="4" name="Slide Number Placeholder 3"/>
          <p:cNvSpPr>
            <a:spLocks noGrp="1"/>
          </p:cNvSpPr>
          <p:nvPr>
            <p:ph type="sldNum" sz="quarter" idx="5"/>
          </p:nvPr>
        </p:nvSpPr>
        <p:spPr/>
        <p:txBody>
          <a:bodyPr/>
          <a:lstStyle/>
          <a:p>
            <a:fld id="{4D0CA714-CF64-42B5-9894-600362892428}" type="slidenum">
              <a:rPr lang="en-GB" smtClean="0"/>
              <a:t>12</a:t>
            </a:fld>
            <a:endParaRPr lang="en-GB"/>
          </a:p>
        </p:txBody>
      </p:sp>
    </p:spTree>
    <p:extLst>
      <p:ext uri="{BB962C8B-B14F-4D97-AF65-F5344CB8AC3E}">
        <p14:creationId xmlns:p14="http://schemas.microsoft.com/office/powerpoint/2010/main" val="44980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376"/>
              </a:lnSpc>
            </a:pPr>
            <a:r>
              <a:rPr lang="en-US" sz="1800" b="1" i="0">
                <a:solidFill>
                  <a:srgbClr val="003543"/>
                </a:solidFill>
                <a:effectLst/>
                <a:latin typeface="Arial" panose="020B0604020202020204" pitchFamily="34" charset="0"/>
              </a:rPr>
              <a:t>Regional networks </a:t>
            </a:r>
            <a:endParaRPr lang="en-US" b="1" i="0">
              <a:solidFill>
                <a:srgbClr val="003543"/>
              </a:solidFill>
              <a:effectLst/>
              <a:latin typeface="Segoe UI" panose="020B0502040204020203" pitchFamily="34" charset="0"/>
            </a:endParaRPr>
          </a:p>
          <a:p>
            <a:pPr algn="l" rtl="0" fontAlgn="base">
              <a:lnSpc>
                <a:spcPts val="1376"/>
              </a:lnSpc>
            </a:pPr>
            <a:r>
              <a:rPr lang="en-US" sz="1800" b="0" i="0">
                <a:solidFill>
                  <a:srgbClr val="000000"/>
                </a:solidFill>
                <a:effectLst/>
                <a:latin typeface="Arial" panose="020B0604020202020204" pitchFamily="34" charset="0"/>
              </a:rPr>
              <a:t>Regional networks aim to strengthen our profession locally by raising our profile and </a:t>
            </a:r>
            <a:r>
              <a:rPr lang="en-US" sz="1800" b="0" i="0" err="1">
                <a:solidFill>
                  <a:srgbClr val="000000"/>
                </a:solidFill>
                <a:effectLst/>
                <a:latin typeface="Arial" panose="020B0604020202020204" pitchFamily="34" charset="0"/>
              </a:rPr>
              <a:t>optimising</a:t>
            </a:r>
            <a:r>
              <a:rPr lang="en-US" sz="1800" b="0" i="0">
                <a:solidFill>
                  <a:srgbClr val="000000"/>
                </a:solidFill>
                <a:effectLst/>
                <a:latin typeface="Arial" panose="020B0604020202020204" pitchFamily="34" charset="0"/>
              </a:rPr>
              <a:t> our impact. They’ll bring local OT communities together so we can coordinate activities, share resources and build events near you. </a:t>
            </a:r>
            <a:endParaRPr lang="en-US"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D0CA714-CF64-42B5-9894-600362892428}" type="slidenum">
              <a:rPr lang="en-GB" smtClean="0"/>
              <a:t>16</a:t>
            </a:fld>
            <a:endParaRPr lang="en-GB"/>
          </a:p>
        </p:txBody>
      </p:sp>
    </p:spTree>
    <p:extLst>
      <p:ext uri="{BB962C8B-B14F-4D97-AF65-F5344CB8AC3E}">
        <p14:creationId xmlns:p14="http://schemas.microsoft.com/office/powerpoint/2010/main" val="261530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376"/>
              </a:lnSpc>
            </a:pPr>
            <a:r>
              <a:rPr lang="en-US" sz="1800" b="1" i="0">
                <a:solidFill>
                  <a:srgbClr val="003543"/>
                </a:solidFill>
                <a:effectLst/>
                <a:latin typeface="Arial" panose="020B0604020202020204" pitchFamily="34" charset="0"/>
              </a:rPr>
              <a:t>Practice networks </a:t>
            </a:r>
            <a:endParaRPr lang="en-US" b="1" i="0">
              <a:solidFill>
                <a:srgbClr val="003543"/>
              </a:solidFill>
              <a:effectLst/>
              <a:latin typeface="Segoe UI" panose="020B0502040204020203" pitchFamily="34" charset="0"/>
            </a:endParaRPr>
          </a:p>
          <a:p>
            <a:pPr algn="l" rtl="0" fontAlgn="base">
              <a:lnSpc>
                <a:spcPts val="1376"/>
              </a:lnSpc>
            </a:pPr>
            <a:r>
              <a:rPr lang="en-US" sz="2800" b="0" i="0">
                <a:solidFill>
                  <a:srgbClr val="003643"/>
                </a:solidFill>
                <a:effectLst/>
                <a:latin typeface="Nunito Sans" pitchFamily="2" charset="0"/>
              </a:rPr>
              <a:t>Together with our volunteers, we agreed the following initial practice networks. You’ll see they expand on our previous specialisms to </a:t>
            </a:r>
            <a:r>
              <a:rPr lang="en-US" sz="2800" b="0" i="0" err="1">
                <a:solidFill>
                  <a:srgbClr val="003643"/>
                </a:solidFill>
                <a:effectLst/>
                <a:latin typeface="Nunito Sans" pitchFamily="2" charset="0"/>
              </a:rPr>
              <a:t>recognise</a:t>
            </a:r>
            <a:r>
              <a:rPr lang="en-US" sz="2800" b="0" i="0">
                <a:solidFill>
                  <a:srgbClr val="003643"/>
                </a:solidFill>
                <a:effectLst/>
                <a:latin typeface="Nunito Sans" pitchFamily="2" charset="0"/>
              </a:rPr>
              <a:t> further areas of practice.</a:t>
            </a:r>
          </a:p>
          <a:p>
            <a:pPr algn="l" rtl="0" fontAlgn="base">
              <a:lnSpc>
                <a:spcPts val="1376"/>
              </a:lnSpc>
            </a:pPr>
            <a:r>
              <a:rPr lang="en-US" sz="2800" b="0" i="0">
                <a:solidFill>
                  <a:srgbClr val="003643"/>
                </a:solidFill>
                <a:effectLst/>
                <a:latin typeface="Nunito Sans" pitchFamily="2" charset="0"/>
              </a:rPr>
              <a:t>These</a:t>
            </a:r>
            <a:r>
              <a:rPr lang="en-US" sz="1800" b="0" i="0">
                <a:solidFill>
                  <a:srgbClr val="000000"/>
                </a:solidFill>
                <a:effectLst/>
                <a:latin typeface="Arial" panose="020B0604020202020204" pitchFamily="34" charset="0"/>
              </a:rPr>
              <a:t> networks bring together members from across backgrounds, career levels and sectors with a shared interest in a practice area to support members’ professional lives.  </a:t>
            </a:r>
            <a:endParaRPr lang="en-US" b="0" i="0">
              <a:solidFill>
                <a:srgbClr val="000000"/>
              </a:solidFill>
              <a:effectLst/>
              <a:latin typeface="Segoe UI" panose="020B0502040204020203" pitchFamily="34" charset="0"/>
            </a:endParaRPr>
          </a:p>
          <a:p>
            <a:pPr algn="l" rtl="0" fontAlgn="base">
              <a:lnSpc>
                <a:spcPts val="1376"/>
              </a:lnSpc>
            </a:pPr>
            <a:r>
              <a:rPr lang="en-US" sz="1800" b="0" i="0">
                <a:solidFill>
                  <a:srgbClr val="000000"/>
                </a:solidFill>
                <a:effectLst/>
                <a:latin typeface="Arial" panose="020B0604020202020204" pitchFamily="34" charset="0"/>
              </a:rPr>
              <a:t>By joining a practice network, you’ll have access to a shared online space to meet and connect with others, share resources and access learning and development opportunities. </a:t>
            </a:r>
            <a:endParaRPr lang="en-US"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D0CA714-CF64-42B5-9894-600362892428}" type="slidenum">
              <a:rPr lang="en-GB" smtClean="0"/>
              <a:t>17</a:t>
            </a:fld>
            <a:endParaRPr lang="en-GB"/>
          </a:p>
        </p:txBody>
      </p:sp>
    </p:spTree>
    <p:extLst>
      <p:ext uri="{BB962C8B-B14F-4D97-AF65-F5344CB8AC3E}">
        <p14:creationId xmlns:p14="http://schemas.microsoft.com/office/powerpoint/2010/main" val="1006434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lnSpc>
                <a:spcPts val="1376"/>
              </a:lnSpc>
            </a:pPr>
            <a:r>
              <a:rPr lang="en-US" sz="1800" b="1" i="0">
                <a:solidFill>
                  <a:srgbClr val="003543"/>
                </a:solidFill>
                <a:effectLst/>
                <a:latin typeface="Arial" panose="020B0604020202020204" pitchFamily="34" charset="0"/>
              </a:rPr>
              <a:t>Professional networks </a:t>
            </a:r>
            <a:endParaRPr lang="en-US" b="1" i="0">
              <a:solidFill>
                <a:srgbClr val="003543"/>
              </a:solidFill>
              <a:effectLst/>
              <a:latin typeface="Segoe UI" panose="020B0502040204020203" pitchFamily="34" charset="0"/>
            </a:endParaRPr>
          </a:p>
          <a:p>
            <a:pPr algn="l" rtl="0" fontAlgn="base">
              <a:lnSpc>
                <a:spcPts val="1376"/>
              </a:lnSpc>
            </a:pPr>
            <a:r>
              <a:rPr lang="en-US" sz="1800" b="0" i="0">
                <a:solidFill>
                  <a:srgbClr val="000000"/>
                </a:solidFill>
                <a:effectLst/>
                <a:latin typeface="Arial" panose="020B0604020202020204" pitchFamily="34" charset="0"/>
              </a:rPr>
              <a:t>Professional networks connect members around pillars of practice and professional issues.</a:t>
            </a:r>
          </a:p>
          <a:p>
            <a:pPr algn="l" rtl="0" fontAlgn="base">
              <a:lnSpc>
                <a:spcPts val="1376"/>
              </a:lnSpc>
            </a:pPr>
            <a:r>
              <a:rPr lang="en-US" sz="1800" b="0" i="0">
                <a:solidFill>
                  <a:srgbClr val="000000"/>
                </a:solidFill>
                <a:effectLst/>
                <a:latin typeface="Arial" panose="020B0604020202020204" pitchFamily="34" charset="0"/>
              </a:rPr>
              <a:t>Our initial professional networks include Research Connect and the Innovation Hub. We’ve also created networks for members to connect around leadership, independent practice and facilitating learning. </a:t>
            </a:r>
            <a:endParaRPr lang="en-US" b="0" i="0">
              <a:solidFill>
                <a:srgbClr val="000000"/>
              </a:solidFill>
              <a:effectLst/>
              <a:latin typeface="Segoe UI" panose="020B0502040204020203" pitchFamily="34" charset="0"/>
            </a:endParaRPr>
          </a:p>
        </p:txBody>
      </p:sp>
      <p:sp>
        <p:nvSpPr>
          <p:cNvPr id="4" name="Slide Number Placeholder 3"/>
          <p:cNvSpPr>
            <a:spLocks noGrp="1"/>
          </p:cNvSpPr>
          <p:nvPr>
            <p:ph type="sldNum" sz="quarter" idx="5"/>
          </p:nvPr>
        </p:nvSpPr>
        <p:spPr/>
        <p:txBody>
          <a:bodyPr/>
          <a:lstStyle/>
          <a:p>
            <a:fld id="{4D0CA714-CF64-42B5-9894-600362892428}" type="slidenum">
              <a:rPr lang="en-GB" smtClean="0"/>
              <a:t>18</a:t>
            </a:fld>
            <a:endParaRPr lang="en-GB"/>
          </a:p>
        </p:txBody>
      </p:sp>
    </p:spTree>
    <p:extLst>
      <p:ext uri="{BB962C8B-B14F-4D97-AF65-F5344CB8AC3E}">
        <p14:creationId xmlns:p14="http://schemas.microsoft.com/office/powerpoint/2010/main" val="96546351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0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Master" Target="../slideMasters/slideMaster4.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4.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9.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Master" Target="../slideMasters/slideMaster1.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svg"/></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36.svg"/><Relationship Id="rId2" Type="http://schemas.openxmlformats.org/officeDocument/2006/relationships/image" Target="../media/image12.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1.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2.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7.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svg"/></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16.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8.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3.png"/><Relationship Id="rId1" Type="http://schemas.openxmlformats.org/officeDocument/2006/relationships/slideMaster" Target="../slideMasters/slideMaster3.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4.png"/></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Master" Target="../slideMasters/slideMaster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3.svg"/></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8" y="720000"/>
            <a:ext cx="6552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8" y="2268000"/>
            <a:ext cx="6084000" cy="1152000"/>
          </a:xfrm>
        </p:spPr>
        <p:txBody>
          <a:bodyPr lIns="0" tIns="0" rIns="0" bIns="0">
            <a:normAutofit/>
          </a:bodyPr>
          <a:lstStyle>
            <a:lvl1pPr marL="0" indent="0">
              <a:buNone/>
              <a:defRPr sz="2400" kern="1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pic>
        <p:nvPicPr>
          <p:cNvPr id="7" name="Graphic 6">
            <a:extLst>
              <a:ext uri="{FF2B5EF4-FFF2-40B4-BE49-F238E27FC236}">
                <a16:creationId xmlns:a16="http://schemas.microsoft.com/office/drawing/2014/main" id="{0FA31732-A8F1-BCC2-8452-B135593EF02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858000" y="799200"/>
            <a:ext cx="4852800" cy="5107317"/>
          </a:xfrm>
          <a:prstGeom prst="rect">
            <a:avLst/>
          </a:prstGeom>
        </p:spPr>
      </p:pic>
    </p:spTree>
    <p:extLst>
      <p:ext uri="{BB962C8B-B14F-4D97-AF65-F5344CB8AC3E}">
        <p14:creationId xmlns:p14="http://schemas.microsoft.com/office/powerpoint/2010/main" val="1944989291"/>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V5">
    <p:bg>
      <p:bgPr>
        <a:solidFill>
          <a:schemeClr val="tx2"/>
        </a:solidFill>
        <a:effectLst/>
      </p:bgPr>
    </p:bg>
    <p:spTree>
      <p:nvGrpSpPr>
        <p:cNvPr id="1" name=""/>
        <p:cNvGrpSpPr/>
        <p:nvPr/>
      </p:nvGrpSpPr>
      <p:grpSpPr>
        <a:xfrm>
          <a:off x="0" y="0"/>
          <a:ext cx="0" cy="0"/>
          <a:chOff x="0" y="0"/>
          <a:chExt cx="0" cy="0"/>
        </a:xfrm>
      </p:grpSpPr>
      <p:sp>
        <p:nvSpPr>
          <p:cNvPr id="7" name="Graphic 6">
            <a:extLst>
              <a:ext uri="{FF2B5EF4-FFF2-40B4-BE49-F238E27FC236}">
                <a16:creationId xmlns:a16="http://schemas.microsoft.com/office/drawing/2014/main" id="{C3E752F9-F013-CBB5-D1A4-65456303CF4B}"/>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6A3FEDC-2C8E-EA43-9A24-AD5D22A626B2}"/>
              </a:ext>
            </a:extLst>
          </p:cNvPr>
          <p:cNvPicPr>
            <a:picLocks noChangeAspect="1"/>
          </p:cNvPicPr>
          <p:nvPr userDrawn="1"/>
        </p:nvPicPr>
        <p:blipFill>
          <a:blip r:embed="rId3"/>
          <a:stretch>
            <a:fillRect/>
          </a:stretch>
        </p:blipFill>
        <p:spPr>
          <a:xfrm>
            <a:off x="7411162" y="2371060"/>
            <a:ext cx="3390300" cy="4361526"/>
          </a:xfrm>
          <a:prstGeom prst="rect">
            <a:avLst/>
          </a:prstGeom>
        </p:spPr>
      </p:pic>
      <p:sp>
        <p:nvSpPr>
          <p:cNvPr id="5" name="Title 1">
            <a:extLst>
              <a:ext uri="{FF2B5EF4-FFF2-40B4-BE49-F238E27FC236}">
                <a16:creationId xmlns:a16="http://schemas.microsoft.com/office/drawing/2014/main" id="{A92B6109-3470-194B-BD72-34E4BE4E849A}"/>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382481692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Section Header V2">
    <p:bg>
      <p:bgPr>
        <a:solidFill>
          <a:schemeClr val="tx1"/>
        </a:solidFill>
        <a:effectLst/>
      </p:bgPr>
    </p:bg>
    <p:spTree>
      <p:nvGrpSpPr>
        <p:cNvPr id="1" name=""/>
        <p:cNvGrpSpPr/>
        <p:nvPr/>
      </p:nvGrpSpPr>
      <p:grpSpPr>
        <a:xfrm>
          <a:off x="0" y="0"/>
          <a:ext cx="0" cy="0"/>
          <a:chOff x="0" y="0"/>
          <a:chExt cx="0" cy="0"/>
        </a:xfrm>
      </p:grpSpPr>
      <p:sp>
        <p:nvSpPr>
          <p:cNvPr id="6" name="Graphic 6">
            <a:extLst>
              <a:ext uri="{FF2B5EF4-FFF2-40B4-BE49-F238E27FC236}">
                <a16:creationId xmlns:a16="http://schemas.microsoft.com/office/drawing/2014/main" id="{682DEF2F-C153-80B6-EAA0-E63B69C8D0EF}"/>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4" name="Picture 3">
            <a:extLst>
              <a:ext uri="{FF2B5EF4-FFF2-40B4-BE49-F238E27FC236}">
                <a16:creationId xmlns:a16="http://schemas.microsoft.com/office/drawing/2014/main" id="{038D8DD5-F4B2-4C4E-938D-CB9CD9B22ECA}"/>
              </a:ext>
            </a:extLst>
          </p:cNvPr>
          <p:cNvPicPr>
            <a:picLocks noChangeAspect="1"/>
          </p:cNvPicPr>
          <p:nvPr userDrawn="1"/>
        </p:nvPicPr>
        <p:blipFill>
          <a:blip r:embed="rId3"/>
          <a:stretch>
            <a:fillRect/>
          </a:stretch>
        </p:blipFill>
        <p:spPr>
          <a:xfrm>
            <a:off x="5383496" y="2268187"/>
            <a:ext cx="6808504" cy="4811236"/>
          </a:xfrm>
          <a:prstGeom prst="rect">
            <a:avLst/>
          </a:prstGeom>
        </p:spPr>
      </p:pic>
      <p:sp>
        <p:nvSpPr>
          <p:cNvPr id="5" name="Title 1">
            <a:extLst>
              <a:ext uri="{FF2B5EF4-FFF2-40B4-BE49-F238E27FC236}">
                <a16:creationId xmlns:a16="http://schemas.microsoft.com/office/drawing/2014/main" id="{74028109-7A16-304A-877A-98257D0AB0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104841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Section Header V3">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6" name="Title 1">
            <a:extLst>
              <a:ext uri="{FF2B5EF4-FFF2-40B4-BE49-F238E27FC236}">
                <a16:creationId xmlns:a16="http://schemas.microsoft.com/office/drawing/2014/main" id="{DE20176F-26BA-6849-B868-5D33EFC980A9}"/>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91168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Section Header V4">
    <p:bg>
      <p:bgPr>
        <a:solidFill>
          <a:schemeClr val="tx2"/>
        </a:solidFill>
        <a:effectLst/>
      </p:bgPr>
    </p:bg>
    <p:spTree>
      <p:nvGrpSpPr>
        <p:cNvPr id="1" name=""/>
        <p:cNvGrpSpPr/>
        <p:nvPr/>
      </p:nvGrpSpPr>
      <p:grpSpPr>
        <a:xfrm>
          <a:off x="0" y="0"/>
          <a:ext cx="0" cy="0"/>
          <a:chOff x="0" y="0"/>
          <a:chExt cx="0" cy="0"/>
        </a:xfrm>
      </p:grpSpPr>
      <p:sp>
        <p:nvSpPr>
          <p:cNvPr id="5" name="Graphic 6">
            <a:extLst>
              <a:ext uri="{FF2B5EF4-FFF2-40B4-BE49-F238E27FC236}">
                <a16:creationId xmlns:a16="http://schemas.microsoft.com/office/drawing/2014/main" id="{5AD843B1-97C2-0E20-3BDF-9BEC8DBF86AA}"/>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17" name="Picture 16">
            <a:extLst>
              <a:ext uri="{FF2B5EF4-FFF2-40B4-BE49-F238E27FC236}">
                <a16:creationId xmlns:a16="http://schemas.microsoft.com/office/drawing/2014/main" id="{DE4ED238-AF72-794E-998B-FFE5747DCC79}"/>
              </a:ext>
            </a:extLst>
          </p:cNvPr>
          <p:cNvPicPr>
            <a:picLocks noChangeAspect="1"/>
          </p:cNvPicPr>
          <p:nvPr userDrawn="1"/>
        </p:nvPicPr>
        <p:blipFill>
          <a:blip r:embed="rId3"/>
          <a:stretch>
            <a:fillRect/>
          </a:stretch>
        </p:blipFill>
        <p:spPr>
          <a:xfrm>
            <a:off x="7006202" y="2339163"/>
            <a:ext cx="4468996" cy="4290236"/>
          </a:xfrm>
          <a:prstGeom prst="rect">
            <a:avLst/>
          </a:prstGeom>
        </p:spPr>
      </p:pic>
      <p:sp>
        <p:nvSpPr>
          <p:cNvPr id="8" name="Title 1">
            <a:extLst>
              <a:ext uri="{FF2B5EF4-FFF2-40B4-BE49-F238E27FC236}">
                <a16:creationId xmlns:a16="http://schemas.microsoft.com/office/drawing/2014/main" id="{50E3C374-F69E-7647-B74C-8962D2F2FE03}"/>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241346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ection Header V5">
    <p:bg>
      <p:bgPr>
        <a:solidFill>
          <a:schemeClr val="tx2"/>
        </a:solidFill>
        <a:effectLst/>
      </p:bgPr>
    </p:bg>
    <p:spTree>
      <p:nvGrpSpPr>
        <p:cNvPr id="1" name=""/>
        <p:cNvGrpSpPr/>
        <p:nvPr/>
      </p:nvGrpSpPr>
      <p:grpSpPr>
        <a:xfrm>
          <a:off x="0" y="0"/>
          <a:ext cx="0" cy="0"/>
          <a:chOff x="0" y="0"/>
          <a:chExt cx="0" cy="0"/>
        </a:xfrm>
      </p:grpSpPr>
      <p:sp>
        <p:nvSpPr>
          <p:cNvPr id="7" name="Graphic 6">
            <a:extLst>
              <a:ext uri="{FF2B5EF4-FFF2-40B4-BE49-F238E27FC236}">
                <a16:creationId xmlns:a16="http://schemas.microsoft.com/office/drawing/2014/main" id="{C3E752F9-F013-CBB5-D1A4-65456303CF4B}"/>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6A3FEDC-2C8E-EA43-9A24-AD5D22A626B2}"/>
              </a:ext>
            </a:extLst>
          </p:cNvPr>
          <p:cNvPicPr>
            <a:picLocks noChangeAspect="1"/>
          </p:cNvPicPr>
          <p:nvPr userDrawn="1"/>
        </p:nvPicPr>
        <p:blipFill>
          <a:blip r:embed="rId3"/>
          <a:stretch>
            <a:fillRect/>
          </a:stretch>
        </p:blipFill>
        <p:spPr>
          <a:xfrm>
            <a:off x="7411162" y="2371060"/>
            <a:ext cx="3390300" cy="4361526"/>
          </a:xfrm>
          <a:prstGeom prst="rect">
            <a:avLst/>
          </a:prstGeom>
        </p:spPr>
      </p:pic>
      <p:sp>
        <p:nvSpPr>
          <p:cNvPr id="5" name="Title 1">
            <a:extLst>
              <a:ext uri="{FF2B5EF4-FFF2-40B4-BE49-F238E27FC236}">
                <a16:creationId xmlns:a16="http://schemas.microsoft.com/office/drawing/2014/main" id="{A92B6109-3470-194B-BD72-34E4BE4E849A}"/>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382481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Section Header V6">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5" name="Title 1">
            <a:extLst>
              <a:ext uri="{FF2B5EF4-FFF2-40B4-BE49-F238E27FC236}">
                <a16:creationId xmlns:a16="http://schemas.microsoft.com/office/drawing/2014/main" id="{7E4E3CDE-3B6C-BE4A-A05F-125AE275EC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165206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6372000"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41031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wo Content with Teal">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81C8AC-836D-58DC-8746-B0B4812A83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940000"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64666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wo Content V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6372000" y="1440000"/>
            <a:ext cx="5328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46217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wo Content V2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B90301-5C71-AE61-AC4F-0B3223037F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58362"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940000" y="1440000"/>
            <a:ext cx="4860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75591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503ABC2-212A-7DA6-9826-581299F469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16" name="Picture 15">
            <a:extLst>
              <a:ext uri="{FF2B5EF4-FFF2-40B4-BE49-F238E27FC236}">
                <a16:creationId xmlns:a16="http://schemas.microsoft.com/office/drawing/2014/main" id="{AE4C2485-7FC6-9A43-8445-37A1A5761EA4}"/>
              </a:ext>
            </a:extLst>
          </p:cNvPr>
          <p:cNvPicPr>
            <a:picLocks noChangeAspect="1"/>
          </p:cNvPicPr>
          <p:nvPr userDrawn="1"/>
        </p:nvPicPr>
        <p:blipFill>
          <a:blip r:embed="rId4"/>
          <a:stretch>
            <a:fillRect/>
          </a:stretch>
        </p:blipFill>
        <p:spPr>
          <a:xfrm>
            <a:off x="541638" y="5955902"/>
            <a:ext cx="2058924" cy="645414"/>
          </a:xfrm>
          <a:prstGeom prst="rect">
            <a:avLst/>
          </a:prstGeom>
        </p:spPr>
      </p:pic>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541639" y="756000"/>
            <a:ext cx="3960000" cy="2664000"/>
          </a:xfrm>
        </p:spPr>
        <p:txBody>
          <a:bodyPr lIns="0" tIns="0" rIns="0" bIns="0" anchor="t" anchorCtr="0">
            <a:normAutofit/>
          </a:bodyPr>
          <a:lstStyle>
            <a:lvl1pPr>
              <a:defRPr sz="4000" b="1" kern="100" spc="-40" baseline="0">
                <a:solidFill>
                  <a:schemeClr val="bg1"/>
                </a:solidFill>
              </a:defRPr>
            </a:lvl1pPr>
          </a:lstStyle>
          <a:p>
            <a:r>
              <a:rPr lang="en-GB" noProof="0"/>
              <a:t>Click to </a:t>
            </a:r>
            <a:br>
              <a:rPr lang="en-GB" noProof="0"/>
            </a:br>
            <a:r>
              <a:rPr lang="en-GB" noProof="0"/>
              <a:t>add title</a:t>
            </a:r>
          </a:p>
        </p:txBody>
      </p:sp>
      <p:sp>
        <p:nvSpPr>
          <p:cNvPr id="2" name="Slide Number Placeholder 1">
            <a:extLst>
              <a:ext uri="{FF2B5EF4-FFF2-40B4-BE49-F238E27FC236}">
                <a16:creationId xmlns:a16="http://schemas.microsoft.com/office/drawing/2014/main" id="{D9CFC370-CF67-B11B-E99D-59C29772B77E}"/>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A426345C-BF46-6D7C-30AD-99EAA0AB6FF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7657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V6">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5" name="Title 1">
            <a:extLst>
              <a:ext uri="{FF2B5EF4-FFF2-40B4-BE49-F238E27FC236}">
                <a16:creationId xmlns:a16="http://schemas.microsoft.com/office/drawing/2014/main" id="{7E4E3CDE-3B6C-BE4A-A05F-125AE275EC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165206818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11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D2411370-C105-3B78-EA66-C5A76BA1D79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9199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A3378AC9-2D17-FA83-53E4-36C96C87CA75}"/>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0821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B47B4FD-5EC8-98B6-A431-61EDF0826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Content Placeholder 2">
            <a:extLst>
              <a:ext uri="{FF2B5EF4-FFF2-40B4-BE49-F238E27FC236}">
                <a16:creationId xmlns:a16="http://schemas.microsoft.com/office/drawing/2014/main" id="{D88148E9-DD91-904F-9F57-DD0176D5422C}"/>
              </a:ext>
            </a:extLst>
          </p:cNvPr>
          <p:cNvSpPr>
            <a:spLocks noGrp="1"/>
          </p:cNvSpPr>
          <p:nvPr>
            <p:ph idx="13" hasCustomPrompt="1"/>
          </p:nvPr>
        </p:nvSpPr>
        <p:spPr>
          <a:xfrm>
            <a:off x="5724000" y="1800000"/>
            <a:ext cx="594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4" name="Slide Number Placeholder 3">
            <a:extLst>
              <a:ext uri="{FF2B5EF4-FFF2-40B4-BE49-F238E27FC236}">
                <a16:creationId xmlns:a16="http://schemas.microsoft.com/office/drawing/2014/main" id="{248DA359-C132-5DFF-B42B-56CF5B5423A9}"/>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01D0138D-589D-F135-3501-8AE993015843}"/>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15732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Content with Caption V2">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59661B-8423-3C4B-BF02-81B9FA78B5CC}"/>
              </a:ext>
            </a:extLst>
          </p:cNvPr>
          <p:cNvSpPr/>
          <p:nvPr userDrawn="1"/>
        </p:nvSpPr>
        <p:spPr>
          <a:xfrm>
            <a:off x="7380000" y="1800000"/>
            <a:ext cx="4320000" cy="43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Graphic 8">
            <a:extLst>
              <a:ext uri="{FF2B5EF4-FFF2-40B4-BE49-F238E27FC236}">
                <a16:creationId xmlns:a16="http://schemas.microsoft.com/office/drawing/2014/main" id="{02CF25EE-1817-2985-CC1D-34A5CAD36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14" name="Text Placeholder 3">
            <a:extLst>
              <a:ext uri="{FF2B5EF4-FFF2-40B4-BE49-F238E27FC236}">
                <a16:creationId xmlns:a16="http://schemas.microsoft.com/office/drawing/2014/main" id="{D4A8C283-EA53-5841-A4A4-F9D65FD4E205}"/>
              </a:ext>
            </a:extLst>
          </p:cNvPr>
          <p:cNvSpPr>
            <a:spLocks noGrp="1"/>
          </p:cNvSpPr>
          <p:nvPr>
            <p:ph type="body" sz="half" idx="2" hasCustomPrompt="1"/>
          </p:nvPr>
        </p:nvSpPr>
        <p:spPr>
          <a:xfrm>
            <a:off x="7379999" y="1800000"/>
            <a:ext cx="4320000" cy="4320000"/>
          </a:xfrm>
        </p:spPr>
        <p:txBody>
          <a:bodyPr lIns="0" tIns="0" rIns="0" bIns="144000" anchor="ctr" anchorCtr="0">
            <a:noAutofit/>
          </a:bodyPr>
          <a:lstStyle>
            <a:lvl1pPr marL="0" indent="0" algn="ctr">
              <a:lnSpc>
                <a:spcPct val="90000"/>
              </a:lnSpc>
              <a:spcBef>
                <a:spcPts val="0"/>
              </a:spcBef>
              <a:buNone/>
              <a:defRPr sz="36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a:t>
            </a:r>
            <a:br>
              <a:rPr lang="en-GB" noProof="0"/>
            </a:br>
            <a:r>
              <a:rPr lang="en-GB" noProof="0"/>
              <a:t>stat or info</a:t>
            </a:r>
          </a:p>
        </p:txBody>
      </p:sp>
      <p:sp>
        <p:nvSpPr>
          <p:cNvPr id="4" name="Slide Number Placeholder 3">
            <a:extLst>
              <a:ext uri="{FF2B5EF4-FFF2-40B4-BE49-F238E27FC236}">
                <a16:creationId xmlns:a16="http://schemas.microsoft.com/office/drawing/2014/main" id="{BD18A0F5-9DF9-1C01-E7E6-AA1AD212CEC0}"/>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65DEF659-50CD-B83A-5300-2A08DE400C3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6977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Content with Caption V3">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B84C5A2-BF41-8023-0C47-8D5C43C87D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7999"/>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9" name="Oval 8">
            <a:extLst>
              <a:ext uri="{FF2B5EF4-FFF2-40B4-BE49-F238E27FC236}">
                <a16:creationId xmlns:a16="http://schemas.microsoft.com/office/drawing/2014/main" id="{E48EF9CF-3FEE-0645-8457-63F49277ED83}"/>
              </a:ext>
            </a:extLst>
          </p:cNvPr>
          <p:cNvSpPr/>
          <p:nvPr userDrawn="1"/>
        </p:nvSpPr>
        <p:spPr>
          <a:xfrm>
            <a:off x="7380000" y="1800000"/>
            <a:ext cx="4320000" cy="43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Picture Placeholder 4">
            <a:extLst>
              <a:ext uri="{FF2B5EF4-FFF2-40B4-BE49-F238E27FC236}">
                <a16:creationId xmlns:a16="http://schemas.microsoft.com/office/drawing/2014/main" id="{8F74FA25-E95E-9F46-BD6C-041A0BBF4D5C}"/>
              </a:ext>
            </a:extLst>
          </p:cNvPr>
          <p:cNvSpPr>
            <a:spLocks noGrp="1"/>
          </p:cNvSpPr>
          <p:nvPr>
            <p:ph type="pic" sz="quarter" idx="13" hasCustomPrompt="1"/>
          </p:nvPr>
        </p:nvSpPr>
        <p:spPr>
          <a:xfrm>
            <a:off x="7380000" y="1800000"/>
            <a:ext cx="4320000" cy="4320000"/>
          </a:xfrm>
          <a:prstGeom prst="rect">
            <a:avLst/>
          </a:prstGeom>
          <a:noFill/>
        </p:spPr>
        <p:txBody>
          <a:bodyPr wrap="square" lIns="0" tIns="0" rIns="0" bIns="251999" anchor="ctr" anchorCtr="0">
            <a:norm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4" name="Slide Number Placeholder 3">
            <a:extLst>
              <a:ext uri="{FF2B5EF4-FFF2-40B4-BE49-F238E27FC236}">
                <a16:creationId xmlns:a16="http://schemas.microsoft.com/office/drawing/2014/main" id="{3FD3376E-5B86-4FDB-A7F0-453B740A162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1B045AF2-2889-4BA9-A91B-92F2D55624C9}"/>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39232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Content V2">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CE53E03-7DDF-EF72-F731-00F499377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8" y="2412000"/>
            <a:ext cx="8640000" cy="3311999"/>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AAC1881E-65B5-84D5-22A7-D5448A1F1243}"/>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54835505-A162-0CB2-449C-2DFDB1BA1C7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4038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Content V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115E885-2C75-5C1F-82EE-1BF3ABC36D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8" name="Content Placeholder 2">
            <a:extLst>
              <a:ext uri="{FF2B5EF4-FFF2-40B4-BE49-F238E27FC236}">
                <a16:creationId xmlns:a16="http://schemas.microsoft.com/office/drawing/2014/main" id="{75A35982-B7FA-7249-8409-93213B6A0224}"/>
              </a:ext>
            </a:extLst>
          </p:cNvPr>
          <p:cNvSpPr>
            <a:spLocks noGrp="1"/>
          </p:cNvSpPr>
          <p:nvPr>
            <p:ph idx="1" hasCustomPrompt="1"/>
          </p:nvPr>
        </p:nvSpPr>
        <p:spPr>
          <a:xfrm>
            <a:off x="541640" y="2412000"/>
            <a:ext cx="7560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11" name="Picture 10">
            <a:extLst>
              <a:ext uri="{FF2B5EF4-FFF2-40B4-BE49-F238E27FC236}">
                <a16:creationId xmlns:a16="http://schemas.microsoft.com/office/drawing/2014/main" id="{205B01C4-0670-0040-AFE2-AD864FF97E6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3" name="Text Placeholder 3">
            <a:extLst>
              <a:ext uri="{FF2B5EF4-FFF2-40B4-BE49-F238E27FC236}">
                <a16:creationId xmlns:a16="http://schemas.microsoft.com/office/drawing/2014/main" id="{14892FC7-F759-9843-BFF7-58AB7322F4A8}"/>
              </a:ext>
            </a:extLst>
          </p:cNvPr>
          <p:cNvSpPr>
            <a:spLocks noGrp="1"/>
          </p:cNvSpPr>
          <p:nvPr>
            <p:ph type="body" sz="half" idx="2" hasCustomPrompt="1"/>
          </p:nvPr>
        </p:nvSpPr>
        <p:spPr>
          <a:xfrm>
            <a:off x="8423999" y="2412000"/>
            <a:ext cx="3240000" cy="3240000"/>
          </a:xfrm>
        </p:spPr>
        <p:txBody>
          <a:bodyPr lIns="0" tIns="0" rIns="0" bIns="144000" anchor="ctr" anchorCtr="0">
            <a:noAutofit/>
          </a:bodyPr>
          <a:lstStyle>
            <a:lvl1pPr marL="0" indent="0" algn="ctr">
              <a:spcBef>
                <a:spcPts val="0"/>
              </a:spcBef>
              <a:buNone/>
              <a:defRPr sz="30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 </a:t>
            </a:r>
            <a:br>
              <a:rPr lang="en-GB" noProof="0"/>
            </a:br>
            <a:r>
              <a:rPr lang="en-GB" noProof="0"/>
              <a:t>stat or info</a:t>
            </a:r>
          </a:p>
        </p:txBody>
      </p:sp>
      <p:sp>
        <p:nvSpPr>
          <p:cNvPr id="9" name="Title 1">
            <a:extLst>
              <a:ext uri="{FF2B5EF4-FFF2-40B4-BE49-F238E27FC236}">
                <a16:creationId xmlns:a16="http://schemas.microsoft.com/office/drawing/2014/main" id="{C9479264-ACC2-3C4B-A40C-921E4558F7BF}"/>
              </a:ext>
            </a:extLst>
          </p:cNvPr>
          <p:cNvSpPr>
            <a:spLocks noGrp="1"/>
          </p:cNvSpPr>
          <p:nvPr>
            <p:ph type="title" hasCustomPrompt="1"/>
          </p:nvPr>
        </p:nvSpPr>
        <p:spPr>
          <a:xfrm>
            <a:off x="541642"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26BD641C-390B-C316-7ECC-C25B2E1A9FCC}"/>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7F7D1593-FF3E-DCF1-357D-7118C419492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3803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and Content V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4D79519-81C8-42D1-24FD-3916041E37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pic>
        <p:nvPicPr>
          <p:cNvPr id="11" name="Picture 10">
            <a:extLst>
              <a:ext uri="{FF2B5EF4-FFF2-40B4-BE49-F238E27FC236}">
                <a16:creationId xmlns:a16="http://schemas.microsoft.com/office/drawing/2014/main" id="{DCCA3872-125E-D844-ACC6-04DE18BE459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2" name="Content Placeholder 2">
            <a:extLst>
              <a:ext uri="{FF2B5EF4-FFF2-40B4-BE49-F238E27FC236}">
                <a16:creationId xmlns:a16="http://schemas.microsoft.com/office/drawing/2014/main" id="{2CC8DF0E-C547-8C4A-AF07-EEE52F658ED9}"/>
              </a:ext>
            </a:extLst>
          </p:cNvPr>
          <p:cNvSpPr>
            <a:spLocks noGrp="1"/>
          </p:cNvSpPr>
          <p:nvPr>
            <p:ph idx="1" hasCustomPrompt="1"/>
          </p:nvPr>
        </p:nvSpPr>
        <p:spPr>
          <a:xfrm>
            <a:off x="541640" y="2412000"/>
            <a:ext cx="5796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3" name="Oval 12">
            <a:extLst>
              <a:ext uri="{FF2B5EF4-FFF2-40B4-BE49-F238E27FC236}">
                <a16:creationId xmlns:a16="http://schemas.microsoft.com/office/drawing/2014/main" id="{C4189D1B-F290-C64F-A0C7-4BBB06A0103F}"/>
              </a:ext>
            </a:extLst>
          </p:cNvPr>
          <p:cNvSpPr>
            <a:spLocks noChangeAspect="1"/>
          </p:cNvSpPr>
          <p:nvPr userDrawn="1"/>
        </p:nvSpPr>
        <p:spPr>
          <a:xfrm>
            <a:off x="7416000" y="1692000"/>
            <a:ext cx="4248000" cy="424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Picture Placeholder 4">
            <a:extLst>
              <a:ext uri="{FF2B5EF4-FFF2-40B4-BE49-F238E27FC236}">
                <a16:creationId xmlns:a16="http://schemas.microsoft.com/office/drawing/2014/main" id="{C5E632EB-8FE9-754B-85D0-554F7D7E3C51}"/>
              </a:ext>
            </a:extLst>
          </p:cNvPr>
          <p:cNvSpPr>
            <a:spLocks noGrp="1"/>
          </p:cNvSpPr>
          <p:nvPr>
            <p:ph type="pic" sz="quarter" idx="12" hasCustomPrompt="1"/>
          </p:nvPr>
        </p:nvSpPr>
        <p:spPr>
          <a:xfrm>
            <a:off x="7416000" y="1691998"/>
            <a:ext cx="4248000" cy="4248001"/>
          </a:xfrm>
          <a:prstGeom prst="rect">
            <a:avLst/>
          </a:prstGeom>
          <a:noFill/>
        </p:spPr>
        <p:txBody>
          <a:bodyPr wrap="square" lIns="0" tIns="0" rIns="0" bIns="144000" anchor="ctr" anchorCtr="0">
            <a:no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8" name="Title 1">
            <a:extLst>
              <a:ext uri="{FF2B5EF4-FFF2-40B4-BE49-F238E27FC236}">
                <a16:creationId xmlns:a16="http://schemas.microsoft.com/office/drawing/2014/main" id="{6D8DCFBF-782F-4240-B65A-A141970F40EA}"/>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4DDFE8C8-ABCD-5D90-A7D1-06D080215B97}"/>
              </a:ext>
            </a:extLst>
          </p:cNvPr>
          <p:cNvSpPr>
            <a:spLocks noGrp="1"/>
          </p:cNvSpPr>
          <p:nvPr>
            <p:ph type="sldNum" sz="quarter" idx="13"/>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338A2AF2-1910-15A7-64BD-E9499CA15B8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94120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4FFAE73-AE10-F993-C2A0-FA5AE10F2B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378000"/>
            <a:ext cx="5904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0" y="-1"/>
            <a:ext cx="5472000" cy="5760000"/>
          </a:xfrm>
          <a:prstGeom prst="rect">
            <a:avLst/>
          </a:prstGeom>
          <a:noFill/>
        </p:spPr>
        <p:txBody>
          <a:bodyPr wrap="none" lIns="0" tIns="0" rIns="0" bIns="0" anchor="ctr" anchorCtr="0">
            <a:noAutofit/>
          </a:bodyPr>
          <a:lstStyle>
            <a:lvl1pPr marL="0" indent="0" algn="ctr">
              <a:spcBef>
                <a:spcPts val="0"/>
              </a:spcBef>
              <a:buFontTx/>
              <a:buNone/>
              <a:defRPr sz="2000">
                <a:solidFill>
                  <a:schemeClr val="bg1"/>
                </a:solidFill>
              </a:defRPr>
            </a:lvl1pPr>
          </a:lstStyle>
          <a:p>
            <a:r>
              <a:rPr lang="en-GB" noProof="0"/>
              <a:t>Delete placeholder or </a:t>
            </a:r>
            <a:br>
              <a:rPr lang="en-GB" noProof="0"/>
            </a:br>
            <a:r>
              <a:rPr lang="en-GB" noProof="0"/>
              <a:t>click icon to add an image</a:t>
            </a:r>
          </a:p>
        </p:txBody>
      </p:sp>
      <p:sp>
        <p:nvSpPr>
          <p:cNvPr id="3" name="Text Placeholder 2">
            <a:extLst>
              <a:ext uri="{FF2B5EF4-FFF2-40B4-BE49-F238E27FC236}">
                <a16:creationId xmlns:a16="http://schemas.microsoft.com/office/drawing/2014/main" id="{2822BAB6-FC2D-479D-72FA-32C27B9FF34D}"/>
              </a:ext>
            </a:extLst>
          </p:cNvPr>
          <p:cNvSpPr>
            <a:spLocks noGrp="1"/>
          </p:cNvSpPr>
          <p:nvPr>
            <p:ph type="body" sz="quarter" idx="14"/>
          </p:nvPr>
        </p:nvSpPr>
        <p:spPr>
          <a:xfrm>
            <a:off x="5797550" y="1800000"/>
            <a:ext cx="5903913" cy="4248000"/>
          </a:xfrm>
        </p:spPr>
        <p:txBody>
          <a:bodyPr/>
          <a:lstStyle>
            <a:lvl1pPr marL="216000" indent="-216000">
              <a:lnSpc>
                <a:spcPct val="102000"/>
              </a:lnSpc>
              <a:defRPr sz="2600"/>
            </a:lvl1pPr>
            <a:lvl2pPr marL="432000" indent="-208800">
              <a:lnSpc>
                <a:spcPct val="102000"/>
              </a:lnSpc>
              <a:defRPr sz="2300"/>
            </a:lvl2pPr>
            <a:lvl3pPr marL="640800" indent="-187200">
              <a:lnSpc>
                <a:spcPct val="102000"/>
              </a:lnSpc>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D0A56902-8526-09E3-ABEA-138858ABF7AC}"/>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3BBE834C-023D-BFA3-4F7B-164DE78EF281}"/>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325874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Picture with Caption V2">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C6B77D7-759B-32C2-EE54-A8C2601DE2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279467" cy="6858000"/>
          </a:xfrm>
          <a:prstGeom prst="rect">
            <a:avLst/>
          </a:prstGeom>
        </p:spPr>
      </p:pic>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378000"/>
            <a:ext cx="756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1800000"/>
            <a:ext cx="6048000" cy="3960000"/>
          </a:xfrm>
        </p:spPr>
        <p:txBody>
          <a:bodyPr lIns="0" tIns="0" rIns="0" bIns="0">
            <a:normAutofit/>
          </a:bodyPr>
          <a:lstStyle>
            <a:lvl1pPr marL="216000" indent="-216000">
              <a:lnSpc>
                <a:spcPct val="102000"/>
              </a:lnSpc>
              <a:buClr>
                <a:schemeClr val="tx1"/>
              </a:buClr>
              <a:defRPr>
                <a:solidFill>
                  <a:schemeClr val="tx1"/>
                </a:solidFill>
              </a:defRPr>
            </a:lvl1pPr>
            <a:lvl2pPr marL="432000" indent="-208800">
              <a:lnSpc>
                <a:spcPct val="102000"/>
              </a:lnSpc>
              <a:buClr>
                <a:schemeClr val="tx1"/>
              </a:buClr>
              <a:defRPr baseline="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12" name="Graphic 11">
            <a:extLst>
              <a:ext uri="{FF2B5EF4-FFF2-40B4-BE49-F238E27FC236}">
                <a16:creationId xmlns:a16="http://schemas.microsoft.com/office/drawing/2014/main" id="{D84FFDDA-CA76-8F05-EDBB-85ACC563C52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858000" y="799200"/>
            <a:ext cx="4852800" cy="5107317"/>
          </a:xfrm>
          <a:prstGeom prst="rect">
            <a:avLst/>
          </a:prstGeom>
        </p:spPr>
      </p:pic>
      <p:sp>
        <p:nvSpPr>
          <p:cNvPr id="4" name="Slide Number Placeholder 3">
            <a:extLst>
              <a:ext uri="{FF2B5EF4-FFF2-40B4-BE49-F238E27FC236}">
                <a16:creationId xmlns:a16="http://schemas.microsoft.com/office/drawing/2014/main" id="{E51E6474-8453-F258-816C-79D7B95AC120}"/>
              </a:ext>
            </a:extLst>
          </p:cNvPr>
          <p:cNvSpPr>
            <a:spLocks noGrp="1"/>
          </p:cNvSpPr>
          <p:nvPr>
            <p:ph type="sldNum" sz="quarter" idx="10"/>
          </p:nvPr>
        </p:nvSpPr>
        <p:spPr/>
        <p:txBody>
          <a:bodyPr/>
          <a:lstStyle>
            <a:lvl1pPr>
              <a:defRPr>
                <a:solidFill>
                  <a:schemeClr val="bg1"/>
                </a:solidFill>
              </a:defRPr>
            </a:lvl1pPr>
          </a:lstStyle>
          <a:p>
            <a:fld id="{BE634052-B349-6340-B91C-DAB0451BF245}" type="slidenum">
              <a:rPr lang="en-GB" smtClean="0"/>
              <a:pPr/>
              <a:t>‹#›</a:t>
            </a:fld>
            <a:endParaRPr lang="en-GB"/>
          </a:p>
        </p:txBody>
      </p:sp>
    </p:spTree>
    <p:extLst>
      <p:ext uri="{BB962C8B-B14F-4D97-AF65-F5344CB8AC3E}">
        <p14:creationId xmlns:p14="http://schemas.microsoft.com/office/powerpoint/2010/main" val="242560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6372000"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41031787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3ED4E-61CE-294C-BDD9-F61A536D42BF}"/>
              </a:ext>
            </a:extLst>
          </p:cNvPr>
          <p:cNvPicPr>
            <a:picLocks noChangeAspect="1"/>
          </p:cNvPicPr>
          <p:nvPr userDrawn="1"/>
        </p:nvPicPr>
        <p:blipFill>
          <a:blip r:embed="rId2"/>
          <a:stretch>
            <a:fillRect/>
          </a:stretch>
        </p:blipFill>
        <p:spPr>
          <a:xfrm>
            <a:off x="541638" y="457201"/>
            <a:ext cx="2058924" cy="645414"/>
          </a:xfrm>
          <a:prstGeom prst="rect">
            <a:avLst/>
          </a:prstGeom>
        </p:spPr>
      </p:pic>
      <p:sp>
        <p:nvSpPr>
          <p:cNvPr id="5" name="Text Placeholder 3">
            <a:extLst>
              <a:ext uri="{FF2B5EF4-FFF2-40B4-BE49-F238E27FC236}">
                <a16:creationId xmlns:a16="http://schemas.microsoft.com/office/drawing/2014/main" id="{A9F1C143-7328-0141-9502-FFE25EB779F8}"/>
              </a:ext>
            </a:extLst>
          </p:cNvPr>
          <p:cNvSpPr>
            <a:spLocks noGrp="1"/>
          </p:cNvSpPr>
          <p:nvPr>
            <p:ph type="body" sz="half" idx="2" hasCustomPrompt="1"/>
          </p:nvPr>
        </p:nvSpPr>
        <p:spPr>
          <a:xfrm>
            <a:off x="541638" y="2988000"/>
            <a:ext cx="7920000" cy="1332000"/>
          </a:xfrm>
        </p:spPr>
        <p:txBody>
          <a:bodyPr lIns="0" tIns="0" rIns="0" bIns="0" anchor="ctr" anchorCtr="0">
            <a:normAutofit/>
          </a:bodyPr>
          <a:lstStyle>
            <a:lvl1pPr marL="0" indent="0" algn="l">
              <a:buNone/>
              <a:defRPr sz="4000" kern="100"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add title</a:t>
            </a:r>
          </a:p>
        </p:txBody>
      </p:sp>
      <p:pic>
        <p:nvPicPr>
          <p:cNvPr id="3" name="Picture 2">
            <a:extLst>
              <a:ext uri="{FF2B5EF4-FFF2-40B4-BE49-F238E27FC236}">
                <a16:creationId xmlns:a16="http://schemas.microsoft.com/office/drawing/2014/main" id="{B55EDAEA-497D-0E4B-B181-F202AFB673C5}"/>
              </a:ext>
            </a:extLst>
          </p:cNvPr>
          <p:cNvPicPr>
            <a:picLocks noChangeAspect="1"/>
          </p:cNvPicPr>
          <p:nvPr userDrawn="1"/>
        </p:nvPicPr>
        <p:blipFill>
          <a:blip r:embed="rId3"/>
          <a:srcRect/>
          <a:stretch/>
        </p:blipFill>
        <p:spPr>
          <a:xfrm>
            <a:off x="511438" y="6012000"/>
            <a:ext cx="1584000" cy="396000"/>
          </a:xfrm>
          <a:prstGeom prst="rect">
            <a:avLst/>
          </a:prstGeom>
        </p:spPr>
      </p:pic>
    </p:spTree>
    <p:extLst>
      <p:ext uri="{BB962C8B-B14F-4D97-AF65-F5344CB8AC3E}">
        <p14:creationId xmlns:p14="http://schemas.microsoft.com/office/powerpoint/2010/main" val="76738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User guide only">
    <p:spTree>
      <p:nvGrpSpPr>
        <p:cNvPr id="1" name=""/>
        <p:cNvGrpSpPr/>
        <p:nvPr/>
      </p:nvGrpSpPr>
      <p:grpSpPr>
        <a:xfrm>
          <a:off x="0" y="0"/>
          <a:ext cx="0" cy="0"/>
          <a:chOff x="0" y="0"/>
          <a:chExt cx="0" cy="0"/>
        </a:xfrm>
      </p:grpSpPr>
      <p:sp>
        <p:nvSpPr>
          <p:cNvPr id="7" name="Fast overskrift">
            <a:extLst>
              <a:ext uri="{FF2B5EF4-FFF2-40B4-BE49-F238E27FC236}">
                <a16:creationId xmlns:a16="http://schemas.microsoft.com/office/drawing/2014/main" id="{CAFEEFE8-84FF-EA4E-B8BB-049E603BB2AF}"/>
              </a:ext>
            </a:extLst>
          </p:cNvPr>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Arial" panose="020B0604020202020204" pitchFamily="34" charset="0"/>
                <a:cs typeface="Arial" panose="020B0604020202020204" pitchFamily="34" charset="0"/>
              </a:rPr>
              <a:t>User guidance and tips</a:t>
            </a:r>
          </a:p>
        </p:txBody>
      </p:sp>
      <p:sp>
        <p:nvSpPr>
          <p:cNvPr id="8" name="Text Box 2">
            <a:extLst>
              <a:ext uri="{FF2B5EF4-FFF2-40B4-BE49-F238E27FC236}">
                <a16:creationId xmlns:a16="http://schemas.microsoft.com/office/drawing/2014/main" id="{259F24CF-69D2-234A-AAB9-4B0BC7A171C7}"/>
              </a:ext>
            </a:extLst>
          </p:cNvPr>
          <p:cNvSpPr txBox="1">
            <a:spLocks noChangeArrowheads="1"/>
          </p:cNvSpPr>
          <p:nvPr userDrawn="1"/>
        </p:nvSpPr>
        <p:spPr bwMode="auto">
          <a:xfrm>
            <a:off x="539751" y="1459334"/>
            <a:ext cx="2772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en-GB" sz="1600">
                <a:latin typeface="Arial" panose="020B0604020202020204" pitchFamily="34" charset="0"/>
                <a:cs typeface="Arial" panose="020B0604020202020204" pitchFamily="34" charset="0"/>
              </a:rPr>
              <a:t>General</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i="0" u="none" strike="noStrike" kern="1200">
                <a:solidFill>
                  <a:schemeClr val="tx1"/>
                </a:solidFill>
                <a:effectLst/>
                <a:latin typeface="Arial" charset="0"/>
                <a:ea typeface="+mn-ea"/>
                <a:cs typeface="+mn-cs"/>
              </a:rPr>
              <a:t>Always use this PPT template and don't change colours, fonts, text size or create different designs. See the brand book for more guidance.</a:t>
            </a:r>
            <a:endParaRPr lang="en-GB"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Text slides</a:t>
            </a: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Use the </a:t>
            </a:r>
            <a:r>
              <a:rPr lang="en-GB" altLang="da-DK" sz="1200" b="1" noProof="1">
                <a:solidFill>
                  <a:schemeClr val="tx1"/>
                </a:solidFill>
                <a:latin typeface="Arial" panose="020B0604020202020204" pitchFamily="34" charset="0"/>
                <a:cs typeface="Arial" panose="020B0604020202020204" pitchFamily="34" charset="0"/>
              </a:rPr>
              <a:t>TAB</a:t>
            </a:r>
            <a:r>
              <a:rPr lang="en-GB" altLang="da-DK" sz="1200" b="0" noProof="1">
                <a:solidFill>
                  <a:schemeClr val="tx1"/>
                </a:solidFill>
                <a:latin typeface="Arial" panose="020B0604020202020204" pitchFamily="34" charset="0"/>
                <a:cs typeface="Arial" panose="020B0604020202020204" pitchFamily="34" charset="0"/>
              </a:rPr>
              <a:t>-key</a:t>
            </a:r>
            <a:r>
              <a:rPr lang="en-GB" altLang="da-DK" sz="1200" b="0" baseline="0" noProof="1">
                <a:solidFill>
                  <a:schemeClr val="tx1"/>
                </a:solidFill>
                <a:latin typeface="Arial" panose="020B0604020202020204" pitchFamily="34" charset="0"/>
                <a:cs typeface="Arial" panose="020B0604020202020204" pitchFamily="34" charset="0"/>
              </a:rPr>
              <a:t> to jump through </a:t>
            </a:r>
            <a:br>
              <a:rPr lang="en-GB" altLang="da-DK" sz="1200" b="0" baseline="0" noProof="1">
                <a:solidFill>
                  <a:schemeClr val="tx1"/>
                </a:solidFill>
                <a:latin typeface="Arial" panose="020B0604020202020204" pitchFamily="34" charset="0"/>
                <a:cs typeface="Arial" panose="020B0604020202020204" pitchFamily="34" charset="0"/>
              </a:rPr>
            </a:br>
            <a:r>
              <a:rPr lang="en-GB" altLang="da-DK" sz="1200" b="0" baseline="0" noProof="1">
                <a:solidFill>
                  <a:schemeClr val="tx1"/>
                </a:solidFill>
                <a:latin typeface="Arial" panose="020B0604020202020204" pitchFamily="34" charset="0"/>
                <a:cs typeface="Arial" panose="020B0604020202020204" pitchFamily="34" charset="0"/>
              </a:rPr>
              <a:t>levels. Click </a:t>
            </a:r>
            <a:r>
              <a:rPr lang="en-GB" altLang="da-DK" sz="1200" b="1" baseline="0" noProof="1">
                <a:solidFill>
                  <a:schemeClr val="tx1"/>
                </a:solidFill>
                <a:latin typeface="Arial" panose="020B0604020202020204" pitchFamily="34" charset="0"/>
                <a:cs typeface="Arial" panose="020B0604020202020204" pitchFamily="34" charset="0"/>
              </a:rPr>
              <a:t>ENTER</a:t>
            </a:r>
            <a:r>
              <a:rPr lang="en-GB" altLang="da-DK" sz="1200" b="0" baseline="0" noProof="1">
                <a:solidFill>
                  <a:schemeClr val="tx1"/>
                </a:solidFill>
                <a:latin typeface="Arial" panose="020B0604020202020204" pitchFamily="34" charset="0"/>
                <a:cs typeface="Arial" panose="020B0604020202020204" pitchFamily="34" charset="0"/>
              </a:rPr>
              <a:t>, then </a:t>
            </a:r>
            <a:r>
              <a:rPr lang="en-GB" altLang="da-DK" sz="1200" b="1" baseline="0" noProof="1">
                <a:solidFill>
                  <a:schemeClr val="tx1"/>
                </a:solidFill>
                <a:latin typeface="Arial" panose="020B0604020202020204" pitchFamily="34" charset="0"/>
                <a:cs typeface="Arial" panose="020B0604020202020204" pitchFamily="34" charset="0"/>
              </a:rPr>
              <a:t>TAB</a:t>
            </a:r>
            <a:r>
              <a:rPr lang="en-GB" altLang="da-DK" sz="12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GB" altLang="da-DK" sz="1200" b="0" baseline="0" noProof="1">
                <a:solidFill>
                  <a:schemeClr val="tx1"/>
                </a:solidFill>
                <a:latin typeface="Arial" panose="020B0604020202020204" pitchFamily="34" charset="0"/>
                <a:cs typeface="Arial" panose="020B0604020202020204" pitchFamily="34" charset="0"/>
              </a:rPr>
              <a:t>To go back in levels use </a:t>
            </a:r>
            <a:r>
              <a:rPr lang="en-GB" altLang="da-DK" sz="1200" b="1" baseline="0" noProof="1">
                <a:solidFill>
                  <a:schemeClr val="tx1"/>
                </a:solidFill>
                <a:latin typeface="Arial" panose="020B0604020202020204" pitchFamily="34" charset="0"/>
                <a:cs typeface="Arial" panose="020B0604020202020204" pitchFamily="34" charset="0"/>
              </a:rPr>
              <a:t>SHIFT-TAB</a:t>
            </a:r>
            <a:endParaRPr lang="en-GB" sz="12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1200" noProof="1">
                <a:solidFill>
                  <a:schemeClr val="tx1"/>
                </a:solidFill>
                <a:latin typeface="Arial" panose="020B0604020202020204" pitchFamily="34" charset="0"/>
                <a:cs typeface="Arial" panose="020B0604020202020204" pitchFamily="34" charset="0"/>
              </a:rPr>
              <a:t>Alternatively, </a:t>
            </a:r>
            <a:r>
              <a:rPr lang="en-GB" sz="1200" b="1" noProof="1">
                <a:solidFill>
                  <a:schemeClr val="tx1"/>
                </a:solidFill>
                <a:latin typeface="Arial" panose="020B0604020202020204" pitchFamily="34" charset="0"/>
                <a:cs typeface="Arial" panose="020B0604020202020204" pitchFamily="34" charset="0"/>
              </a:rPr>
              <a:t>Increase</a:t>
            </a:r>
            <a:r>
              <a:rPr lang="en-GB" sz="1200" baseline="0" noProof="1">
                <a:solidFill>
                  <a:schemeClr val="tx1"/>
                </a:solidFill>
                <a:latin typeface="Arial" panose="020B0604020202020204" pitchFamily="34" charset="0"/>
                <a:cs typeface="Arial" panose="020B0604020202020204" pitchFamily="34" charset="0"/>
              </a:rPr>
              <a:t> and</a:t>
            </a:r>
            <a:br>
              <a:rPr lang="en-GB" sz="1200" baseline="0" noProof="1">
                <a:solidFill>
                  <a:schemeClr val="tx1"/>
                </a:solidFill>
                <a:latin typeface="Arial" panose="020B0604020202020204" pitchFamily="34" charset="0"/>
                <a:cs typeface="Arial" panose="020B0604020202020204" pitchFamily="34" charset="0"/>
              </a:rPr>
            </a:br>
            <a:r>
              <a:rPr lang="en-GB" sz="1200" b="1" baseline="0" noProof="1">
                <a:solidFill>
                  <a:schemeClr val="tx1"/>
                </a:solidFill>
                <a:latin typeface="Arial" panose="020B0604020202020204" pitchFamily="34" charset="0"/>
                <a:cs typeface="Arial" panose="020B0604020202020204" pitchFamily="34" charset="0"/>
              </a:rPr>
              <a:t>Decrease </a:t>
            </a:r>
            <a:r>
              <a:rPr lang="en-GB" sz="1200" baseline="0" noProof="1">
                <a:solidFill>
                  <a:schemeClr val="tx1"/>
                </a:solidFill>
                <a:latin typeface="Arial" panose="020B0604020202020204" pitchFamily="34" charset="0"/>
                <a:cs typeface="Arial" panose="020B0604020202020204" pitchFamily="34" charset="0"/>
              </a:rPr>
              <a:t>list level can be used</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HINT: </a:t>
            </a:r>
            <a:r>
              <a:rPr lang="en-GB" sz="12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Delete bullet for regular text.</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Click on the bullet button to reapply</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Click on the menu </a:t>
            </a:r>
            <a:r>
              <a:rPr lang="en-GB" altLang="da-DK" sz="1200" b="1" noProof="1">
                <a:solidFill>
                  <a:schemeClr val="tx1"/>
                </a:solidFill>
                <a:latin typeface="Arial" panose="020B0604020202020204" pitchFamily="34" charset="0"/>
                <a:cs typeface="Arial" panose="020B0604020202020204" pitchFamily="34" charset="0"/>
              </a:rPr>
              <a:t>New Slide </a:t>
            </a:r>
            <a:r>
              <a:rPr lang="en-GB" altLang="da-DK" sz="1200" b="0" noProof="1">
                <a:solidFill>
                  <a:schemeClr val="tx1"/>
                </a:solidFill>
                <a:latin typeface="Arial" panose="020B0604020202020204" pitchFamily="34" charset="0"/>
                <a:cs typeface="Arial" panose="020B0604020202020204" pitchFamily="34" charset="0"/>
              </a:rPr>
              <a:t>in the </a:t>
            </a:r>
            <a:r>
              <a:rPr lang="en-GB" altLang="da-DK" sz="1200" b="1" noProof="1">
                <a:solidFill>
                  <a:schemeClr val="tx1"/>
                </a:solidFill>
                <a:latin typeface="Arial" panose="020B0604020202020204" pitchFamily="34" charset="0"/>
                <a:cs typeface="Arial" panose="020B0604020202020204" pitchFamily="34" charset="0"/>
              </a:rPr>
              <a:t>Home</a:t>
            </a:r>
            <a:r>
              <a:rPr lang="en-GB" altLang="da-DK" sz="1200" b="0" noProof="1">
                <a:solidFill>
                  <a:schemeClr val="tx1"/>
                </a:solidFill>
                <a:latin typeface="Arial" panose="020B0604020202020204" pitchFamily="34" charset="0"/>
                <a:cs typeface="Arial" panose="020B0604020202020204" pitchFamily="34" charset="0"/>
              </a:rPr>
              <a:t> tab to insert a new slide</a:t>
            </a:r>
            <a:br>
              <a:rPr lang="en-GB" altLang="da-DK" sz="1200" b="0" noProof="1">
                <a:solidFill>
                  <a:schemeClr val="tx1"/>
                </a:solidFill>
                <a:latin typeface="Arial" panose="020B0604020202020204" pitchFamily="34" charset="0"/>
                <a:cs typeface="Arial" panose="020B0604020202020204" pitchFamily="34" charset="0"/>
              </a:rPr>
            </a:br>
            <a:br>
              <a:rPr lang="en-GB" altLang="da-DK" sz="1200" b="0" noProof="1">
                <a:solidFill>
                  <a:schemeClr val="tx1"/>
                </a:solidFill>
                <a:latin typeface="Arial" panose="020B0604020202020204" pitchFamily="34" charset="0"/>
                <a:cs typeface="Arial" panose="020B0604020202020204" pitchFamily="34" charset="0"/>
              </a:rPr>
            </a:br>
            <a:endParaRPr lang="en-GB" sz="1200" b="0" i="0">
              <a:solidFill>
                <a:schemeClr val="tx1"/>
              </a:solidFill>
              <a:latin typeface="Arial" panose="020B0604020202020204" pitchFamily="34" charset="0"/>
              <a:ea typeface="Times New Roman" panose="02020603050405020304" pitchFamily="18" charset="0"/>
            </a:endParaRPr>
          </a:p>
        </p:txBody>
      </p:sp>
      <p:sp>
        <p:nvSpPr>
          <p:cNvPr id="9" name="Text Box 3">
            <a:extLst>
              <a:ext uri="{FF2B5EF4-FFF2-40B4-BE49-F238E27FC236}">
                <a16:creationId xmlns:a16="http://schemas.microsoft.com/office/drawing/2014/main" id="{31ADB34C-EDBF-CD41-B8DC-CF366240FB97}"/>
              </a:ext>
            </a:extLst>
          </p:cNvPr>
          <p:cNvSpPr txBox="1">
            <a:spLocks noChangeArrowheads="1"/>
          </p:cNvSpPr>
          <p:nvPr userDrawn="1"/>
        </p:nvSpPr>
        <p:spPr bwMode="auto">
          <a:xfrm>
            <a:off x="4497227" y="1459334"/>
            <a:ext cx="27703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1" noProof="1">
                <a:solidFill>
                  <a:schemeClr val="tx1"/>
                </a:solidFill>
                <a:latin typeface="Arial" panose="020B0604020202020204" pitchFamily="34" charset="0"/>
                <a:cs typeface="Arial" panose="020B0604020202020204" pitchFamily="34" charset="0"/>
              </a:rPr>
              <a:t>Change layout</a:t>
            </a:r>
            <a:endParaRPr lang="en-GB" altLang="da-DK" sz="1200" b="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en-GB" sz="1200" b="0" i="0">
                <a:solidFill>
                  <a:schemeClr val="tx1"/>
                </a:solidFill>
                <a:latin typeface="Arial" panose="020B0604020202020204" pitchFamily="34" charset="0"/>
                <a:ea typeface="Times New Roman" panose="02020603050405020304" pitchFamily="18" charset="0"/>
              </a:rPr>
              <a:t>Click on the arrow next to Layout</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to view a dropdown menu of </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possible slide layouts</a:t>
            </a:r>
          </a:p>
          <a:p>
            <a:pPr fontAlgn="auto">
              <a:spcBef>
                <a:spcPts val="1200"/>
              </a:spcBef>
              <a:spcAft>
                <a:spcPts val="600"/>
              </a:spcAft>
              <a:buFont typeface="+mj-lt"/>
              <a:buNone/>
              <a:defRPr/>
            </a:pPr>
            <a:r>
              <a:rPr lang="en-GB" sz="12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1200" noProof="1">
                <a:solidFill>
                  <a:schemeClr val="tx1"/>
                </a:solidFill>
                <a:latin typeface="Arial" panose="020B0604020202020204" pitchFamily="34" charset="0"/>
                <a:cs typeface="Arial" panose="020B0604020202020204" pitchFamily="34" charset="0"/>
              </a:rPr>
              <a:t>Click the </a:t>
            </a:r>
            <a:r>
              <a:rPr lang="en-GB" altLang="da-DK" sz="1200" b="1" baseline="0" noProof="1">
                <a:solidFill>
                  <a:schemeClr val="tx1"/>
                </a:solidFill>
                <a:latin typeface="Arial" panose="020B0604020202020204" pitchFamily="34" charset="0"/>
                <a:cs typeface="Arial" panose="020B0604020202020204" pitchFamily="34" charset="0"/>
              </a:rPr>
              <a:t>Reset </a:t>
            </a:r>
            <a:r>
              <a:rPr lang="en-GB" altLang="da-DK" sz="1200" noProof="1">
                <a:solidFill>
                  <a:schemeClr val="tx1"/>
                </a:solidFill>
                <a:latin typeface="Arial" panose="020B0604020202020204" pitchFamily="34" charset="0"/>
                <a:cs typeface="Arial" panose="020B0604020202020204" pitchFamily="34" charset="0"/>
              </a:rPr>
              <a:t>menu to reset position, size</a:t>
            </a:r>
            <a:r>
              <a:rPr lang="en-GB" altLang="da-DK" sz="12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GB"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Arial" panose="020B0604020202020204" pitchFamily="34" charset="0"/>
                <a:cs typeface="Arial" panose="020B0604020202020204" pitchFamily="34" charset="0"/>
              </a:rPr>
              <a:t>Pictures</a:t>
            </a:r>
            <a:endParaRPr lang="en-GB"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On slides with picture placeholder, click on the icon and choose </a:t>
            </a:r>
            <a:r>
              <a:rPr lang="en-GB" altLang="da-DK" sz="12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GB" sz="12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1. </a:t>
            </a:r>
            <a:r>
              <a:rPr lang="en-GB" altLang="da-DK" sz="1200" b="0" noProof="1">
                <a:solidFill>
                  <a:schemeClr val="tx1"/>
                </a:solidFill>
                <a:latin typeface="Arial" panose="020B0604020202020204" pitchFamily="34" charset="0"/>
                <a:cs typeface="Arial" panose="020B0604020202020204" pitchFamily="34" charset="0"/>
              </a:rPr>
              <a:t>Click </a:t>
            </a:r>
            <a:r>
              <a:rPr lang="en-GB" altLang="da-DK" sz="1200" b="1" noProof="1">
                <a:solidFill>
                  <a:schemeClr val="tx1"/>
                </a:solidFill>
                <a:latin typeface="Arial" panose="020B0604020202020204" pitchFamily="34" charset="0"/>
                <a:cs typeface="Arial" panose="020B0604020202020204" pitchFamily="34" charset="0"/>
              </a:rPr>
              <a:t>Crop</a:t>
            </a:r>
            <a:r>
              <a:rPr lang="en-GB" altLang="da-DK" sz="1200" b="0" noProof="1">
                <a:solidFill>
                  <a:schemeClr val="tx1"/>
                </a:solidFill>
                <a:latin typeface="Arial" panose="020B0604020202020204" pitchFamily="34" charset="0"/>
                <a:cs typeface="Arial" panose="020B0604020202020204" pitchFamily="34" charset="0"/>
              </a:rPr>
              <a:t> to change size or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2. </a:t>
            </a:r>
            <a:r>
              <a:rPr lang="en-GB" altLang="da-DK" sz="1200" b="0" noProof="1">
                <a:solidFill>
                  <a:schemeClr val="tx1"/>
                </a:solidFill>
                <a:latin typeface="Arial" panose="020B0604020202020204" pitchFamily="34" charset="0"/>
                <a:cs typeface="Arial" panose="020B0604020202020204" pitchFamily="34" charset="0"/>
              </a:rPr>
              <a:t>If you want to scale the picture,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hold </a:t>
            </a:r>
            <a:r>
              <a:rPr lang="en-GB" altLang="da-DK" sz="1200" b="1" noProof="1">
                <a:solidFill>
                  <a:schemeClr val="tx1"/>
                </a:solidFill>
                <a:latin typeface="Arial" panose="020B0604020202020204" pitchFamily="34" charset="0"/>
                <a:cs typeface="Arial" panose="020B0604020202020204" pitchFamily="34" charset="0"/>
              </a:rPr>
              <a:t>SHIFT</a:t>
            </a:r>
            <a:r>
              <a:rPr lang="en-GB" altLang="da-DK" sz="1200" b="0" noProof="1">
                <a:solidFill>
                  <a:schemeClr val="tx1"/>
                </a:solidFill>
                <a:latin typeface="Arial" panose="020B0604020202020204" pitchFamily="34" charset="0"/>
                <a:cs typeface="Arial" panose="020B0604020202020204" pitchFamily="34" charset="0"/>
              </a:rPr>
              <a:t>-key down while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dragging the corners of the picture</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A0368FCE-A14D-684D-B294-762F608A278D}"/>
              </a:ext>
            </a:extLst>
          </p:cNvPr>
          <p:cNvSpPr txBox="1">
            <a:spLocks noChangeArrowheads="1"/>
          </p:cNvSpPr>
          <p:nvPr userDrawn="1"/>
        </p:nvSpPr>
        <p:spPr bwMode="auto">
          <a:xfrm>
            <a:off x="8868233" y="1459334"/>
            <a:ext cx="27720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you delete the picture and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 a new one, the picture may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lie in front of the text or graphic.</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this happens, select the picture,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right-click and choose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Send to Back</a:t>
            </a:r>
            <a:endParaRPr kumimoji="0" lang="da-DK" altLang="da-DK" sz="105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rPr>
              <a:t>Header and </a:t>
            </a: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footer</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Do this at the very end to apply the changes on all slides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on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Header and Footer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(write the desired text)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 to All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or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if only used on one slide</a:t>
            </a: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Gridlines</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View</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and set tick mark next to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Guides</a:t>
            </a:r>
            <a:endPar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Alt + F9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for quick view of guides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764DBEAA-0DB8-8D4A-B98F-36F9404ECAEF}"/>
              </a:ext>
            </a:extLst>
          </p:cNvPr>
          <p:cNvPicPr>
            <a:picLocks noChangeAspect="1"/>
          </p:cNvPicPr>
          <p:nvPr userDrawn="1"/>
        </p:nvPicPr>
        <p:blipFill>
          <a:blip r:embed="rId2"/>
          <a:stretch>
            <a:fillRect/>
          </a:stretch>
        </p:blipFill>
        <p:spPr>
          <a:xfrm>
            <a:off x="3107691" y="4777577"/>
            <a:ext cx="337820" cy="371602"/>
          </a:xfrm>
          <a:prstGeom prst="rect">
            <a:avLst/>
          </a:prstGeom>
        </p:spPr>
      </p:pic>
      <p:pic>
        <p:nvPicPr>
          <p:cNvPr id="12" name="Picture 11">
            <a:extLst>
              <a:ext uri="{FF2B5EF4-FFF2-40B4-BE49-F238E27FC236}">
                <a16:creationId xmlns:a16="http://schemas.microsoft.com/office/drawing/2014/main" id="{46D06B6D-71E9-3846-B694-6DCA90702F8F}"/>
              </a:ext>
            </a:extLst>
          </p:cNvPr>
          <p:cNvPicPr>
            <a:picLocks noChangeAspect="1"/>
          </p:cNvPicPr>
          <p:nvPr userDrawn="1"/>
        </p:nvPicPr>
        <p:blipFill>
          <a:blip r:embed="rId3"/>
          <a:stretch>
            <a:fillRect/>
          </a:stretch>
        </p:blipFill>
        <p:spPr>
          <a:xfrm>
            <a:off x="3155654" y="3967049"/>
            <a:ext cx="608076" cy="337820"/>
          </a:xfrm>
          <a:prstGeom prst="rect">
            <a:avLst/>
          </a:prstGeom>
        </p:spPr>
      </p:pic>
      <p:pic>
        <p:nvPicPr>
          <p:cNvPr id="13" name="Picture 12">
            <a:extLst>
              <a:ext uri="{FF2B5EF4-FFF2-40B4-BE49-F238E27FC236}">
                <a16:creationId xmlns:a16="http://schemas.microsoft.com/office/drawing/2014/main" id="{3ED7E66E-93E4-0C48-80BE-60A45005774C}"/>
              </a:ext>
            </a:extLst>
          </p:cNvPr>
          <p:cNvPicPr>
            <a:picLocks noChangeAspect="1"/>
          </p:cNvPicPr>
          <p:nvPr userDrawn="1"/>
        </p:nvPicPr>
        <p:blipFill>
          <a:blip r:embed="rId4"/>
          <a:stretch>
            <a:fillRect/>
          </a:stretch>
        </p:blipFill>
        <p:spPr>
          <a:xfrm>
            <a:off x="7281785" y="1807403"/>
            <a:ext cx="736600" cy="266700"/>
          </a:xfrm>
          <a:prstGeom prst="rect">
            <a:avLst/>
          </a:prstGeom>
        </p:spPr>
      </p:pic>
      <p:pic>
        <p:nvPicPr>
          <p:cNvPr id="14" name="Picture 13">
            <a:extLst>
              <a:ext uri="{FF2B5EF4-FFF2-40B4-BE49-F238E27FC236}">
                <a16:creationId xmlns:a16="http://schemas.microsoft.com/office/drawing/2014/main" id="{DC83D3E1-8B82-EE45-8C31-4B388F1DB8EB}"/>
              </a:ext>
            </a:extLst>
          </p:cNvPr>
          <p:cNvPicPr>
            <a:picLocks noChangeAspect="1"/>
          </p:cNvPicPr>
          <p:nvPr userDrawn="1"/>
        </p:nvPicPr>
        <p:blipFill rotWithShape="1">
          <a:blip r:embed="rId5"/>
          <a:srcRect l="3901" t="45142" r="62601" b="9046"/>
          <a:stretch/>
        </p:blipFill>
        <p:spPr>
          <a:xfrm>
            <a:off x="7204344" y="3796898"/>
            <a:ext cx="421170" cy="395632"/>
          </a:xfrm>
          <a:prstGeom prst="rect">
            <a:avLst/>
          </a:prstGeom>
        </p:spPr>
      </p:pic>
      <p:pic>
        <p:nvPicPr>
          <p:cNvPr id="15" name="Picture 16">
            <a:extLst>
              <a:ext uri="{FF2B5EF4-FFF2-40B4-BE49-F238E27FC236}">
                <a16:creationId xmlns:a16="http://schemas.microsoft.com/office/drawing/2014/main" id="{C26EBEA4-4F9A-114A-B324-72CB4B441C88}"/>
              </a:ext>
            </a:extLst>
          </p:cNvPr>
          <p:cNvPicPr>
            <a:picLocks noChangeAspect="1"/>
          </p:cNvPicPr>
          <p:nvPr userDrawn="1"/>
        </p:nvPicPr>
        <p:blipFill>
          <a:blip r:embed="rId6"/>
          <a:stretch>
            <a:fillRect/>
          </a:stretch>
        </p:blipFill>
        <p:spPr>
          <a:xfrm>
            <a:off x="3072296" y="5621887"/>
            <a:ext cx="508000" cy="787400"/>
          </a:xfrm>
          <a:prstGeom prst="rect">
            <a:avLst/>
          </a:prstGeom>
        </p:spPr>
      </p:pic>
      <p:pic>
        <p:nvPicPr>
          <p:cNvPr id="16" name="Picture 20">
            <a:extLst>
              <a:ext uri="{FF2B5EF4-FFF2-40B4-BE49-F238E27FC236}">
                <a16:creationId xmlns:a16="http://schemas.microsoft.com/office/drawing/2014/main" id="{7AC8BA73-346D-784A-89CC-42D3BE8889EF}"/>
              </a:ext>
            </a:extLst>
          </p:cNvPr>
          <p:cNvPicPr>
            <a:picLocks noChangeAspect="1"/>
          </p:cNvPicPr>
          <p:nvPr userDrawn="1"/>
        </p:nvPicPr>
        <p:blipFill>
          <a:blip r:embed="rId7"/>
          <a:stretch>
            <a:fillRect/>
          </a:stretch>
        </p:blipFill>
        <p:spPr>
          <a:xfrm>
            <a:off x="7276760" y="2983250"/>
            <a:ext cx="800100" cy="253365"/>
          </a:xfrm>
          <a:prstGeom prst="rect">
            <a:avLst/>
          </a:prstGeom>
        </p:spPr>
      </p:pic>
      <p:pic>
        <p:nvPicPr>
          <p:cNvPr id="17" name="Picture 19">
            <a:extLst>
              <a:ext uri="{FF2B5EF4-FFF2-40B4-BE49-F238E27FC236}">
                <a16:creationId xmlns:a16="http://schemas.microsoft.com/office/drawing/2014/main" id="{FA8DD67E-D0B2-6A4B-B938-54BADA8BDE01}"/>
              </a:ext>
            </a:extLst>
          </p:cNvPr>
          <p:cNvPicPr>
            <a:picLocks noChangeAspect="1"/>
          </p:cNvPicPr>
          <p:nvPr userDrawn="1"/>
        </p:nvPicPr>
        <p:blipFill>
          <a:blip r:embed="rId8"/>
          <a:stretch>
            <a:fillRect/>
          </a:stretch>
        </p:blipFill>
        <p:spPr>
          <a:xfrm>
            <a:off x="7280478" y="5054909"/>
            <a:ext cx="419100" cy="736600"/>
          </a:xfrm>
          <a:prstGeom prst="rect">
            <a:avLst/>
          </a:prstGeom>
        </p:spPr>
      </p:pic>
    </p:spTree>
    <p:extLst>
      <p:ext uri="{BB962C8B-B14F-4D97-AF65-F5344CB8AC3E}">
        <p14:creationId xmlns:p14="http://schemas.microsoft.com/office/powerpoint/2010/main" val="136984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itle and Content Text and Image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800100"/>
            <a:ext cx="10260000" cy="720000"/>
          </a:xfrm>
        </p:spPr>
        <p:txBody>
          <a:bodyPr lIns="0" tIns="0" rIns="0" bIns="0" anchor="t" anchorCtr="0">
            <a:normAutofit/>
          </a:bodyPr>
          <a:lstStyle>
            <a:lvl1pPr>
              <a:defRPr sz="4400" b="1" baseline="0"/>
            </a:lvl1pPr>
          </a:lstStyle>
          <a:p>
            <a:r>
              <a:rPr lang="en-GB"/>
              <a:t>Click to add title </a:t>
            </a:r>
            <a:br>
              <a:rPr lang="en-GB"/>
            </a:br>
            <a:endParaRPr lang="en-US"/>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12" name="Slide Number Placeholder 11">
            <a:extLst>
              <a:ext uri="{FF2B5EF4-FFF2-40B4-BE49-F238E27FC236}">
                <a16:creationId xmlns:a16="http://schemas.microsoft.com/office/drawing/2014/main" id="{3EBFF037-BF26-2648-AE50-A62A07B31F10}"/>
              </a:ext>
            </a:extLst>
          </p:cNvPr>
          <p:cNvSpPr>
            <a:spLocks noGrp="1"/>
          </p:cNvSpPr>
          <p:nvPr>
            <p:ph type="sldNum" sz="quarter" idx="12"/>
          </p:nvPr>
        </p:nvSpPr>
        <p:spPr>
          <a:xfrm>
            <a:off x="8907160" y="6311900"/>
            <a:ext cx="2743200" cy="365125"/>
          </a:xfrm>
          <a:prstGeom prst="rect">
            <a:avLst/>
          </a:prstGeom>
        </p:spPr>
        <p:txBody>
          <a:bodyPr/>
          <a:lstStyle>
            <a:lvl1pPr>
              <a:defRPr/>
            </a:lvl1pPr>
          </a:lstStyle>
          <a:p>
            <a:fld id="{BE634052-B349-6340-B91C-DAB0451BF245}" type="slidenum">
              <a:rPr lang="en-US" smtClean="0"/>
              <a:pPr/>
              <a:t>‹#›</a:t>
            </a:fld>
            <a:endParaRPr lang="en-US"/>
          </a:p>
        </p:txBody>
      </p:sp>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935671"/>
            <a:ext cx="5040000" cy="3600000"/>
          </a:xfrm>
        </p:spPr>
        <p:txBody>
          <a:bodyPr lIns="0" tIns="0" rIns="0" bIns="0" numCol="1">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t>Click to add text </a:t>
            </a:r>
          </a:p>
          <a:p>
            <a:pPr lvl="1"/>
            <a:r>
              <a:rPr lang="en-GB"/>
              <a:t>Second level</a:t>
            </a:r>
          </a:p>
          <a:p>
            <a:pPr lvl="2"/>
            <a:r>
              <a:rPr lang="en-GB"/>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765628" y="1935676"/>
            <a:ext cx="5040000" cy="3600000"/>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Click icon to add picture</a:t>
            </a:r>
          </a:p>
        </p:txBody>
      </p:sp>
    </p:spTree>
    <p:extLst>
      <p:ext uri="{BB962C8B-B14F-4D97-AF65-F5344CB8AC3E}">
        <p14:creationId xmlns:p14="http://schemas.microsoft.com/office/powerpoint/2010/main" val="24331453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Content with Caption Dark Tea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819967"/>
            <a:ext cx="5853064" cy="1332000"/>
          </a:xfrm>
        </p:spPr>
        <p:txBody>
          <a:bodyPr lIns="0" tIns="0" rIns="0" bIns="0" anchor="t" anchorCtr="0">
            <a:normAutofit/>
          </a:bodyPr>
          <a:lstStyle>
            <a:lvl1pPr>
              <a:defRPr b="1"/>
            </a:lvl1pPr>
          </a:lstStyle>
          <a:p>
            <a:r>
              <a:rPr lang="en-GB"/>
              <a:t>Click to edit title style</a:t>
            </a:r>
            <a:endParaRPr lang="en-US"/>
          </a:p>
        </p:txBody>
      </p:sp>
      <p:sp>
        <p:nvSpPr>
          <p:cNvPr id="10" name="Text Placeholder 3">
            <a:extLst>
              <a:ext uri="{FF2B5EF4-FFF2-40B4-BE49-F238E27FC236}">
                <a16:creationId xmlns:a16="http://schemas.microsoft.com/office/drawing/2014/main" id="{493AF6C9-31DB-234C-B857-1BF624316FA0}"/>
              </a:ext>
            </a:extLst>
          </p:cNvPr>
          <p:cNvSpPr>
            <a:spLocks noGrp="1"/>
          </p:cNvSpPr>
          <p:nvPr>
            <p:ph type="body" sz="half" idx="2" hasCustomPrompt="1"/>
          </p:nvPr>
        </p:nvSpPr>
        <p:spPr>
          <a:xfrm>
            <a:off x="5797296" y="2259968"/>
            <a:ext cx="5853064" cy="3600000"/>
          </a:xfrm>
        </p:spPr>
        <p:txBody>
          <a:bodyPr lIns="0" tIns="0" rIns="0" bIns="0">
            <a:normAutofit/>
          </a:bodyPr>
          <a:lstStyle>
            <a:lvl1pPr marL="0" indent="0">
              <a:buNone/>
              <a:defRPr sz="3200">
                <a:solidFill>
                  <a:schemeClr val="tx1"/>
                </a:solidFill>
              </a:defRPr>
            </a:lvl1pPr>
            <a:lvl2pPr marL="457179" indent="0">
              <a:buNone/>
              <a:defRPr sz="1400"/>
            </a:lvl2pPr>
            <a:lvl3pPr marL="914358" indent="0">
              <a:buNone/>
              <a:defRPr sz="1200"/>
            </a:lvl3pPr>
            <a:lvl4pPr marL="1371536" indent="0">
              <a:buNone/>
              <a:defRPr sz="1000"/>
            </a:lvl4pPr>
            <a:lvl5pPr marL="1828715" indent="0">
              <a:buNone/>
              <a:defRPr sz="1000"/>
            </a:lvl5pPr>
            <a:lvl6pPr marL="2285894" indent="0">
              <a:buNone/>
              <a:defRPr sz="1000"/>
            </a:lvl6pPr>
            <a:lvl7pPr marL="2743073" indent="0">
              <a:buNone/>
              <a:defRPr sz="1000"/>
            </a:lvl7pPr>
            <a:lvl8pPr marL="3200252" indent="0">
              <a:buNone/>
              <a:defRPr sz="1000"/>
            </a:lvl8pPr>
            <a:lvl9pPr marL="3657430" indent="0">
              <a:buNone/>
              <a:defRPr sz="1000"/>
            </a:lvl9pPr>
          </a:lstStyle>
          <a:p>
            <a:pPr lvl="0"/>
            <a:r>
              <a:rPr lang="en-GB"/>
              <a:t>Click to edit text styles</a:t>
            </a:r>
          </a:p>
        </p:txBody>
      </p:sp>
      <p:sp>
        <p:nvSpPr>
          <p:cNvPr id="14" name="Slide Number Placeholder 13">
            <a:extLst>
              <a:ext uri="{FF2B5EF4-FFF2-40B4-BE49-F238E27FC236}">
                <a16:creationId xmlns:a16="http://schemas.microsoft.com/office/drawing/2014/main" id="{135CD396-4800-F541-A03C-81222F8ABB18}"/>
              </a:ext>
            </a:extLst>
          </p:cNvPr>
          <p:cNvSpPr>
            <a:spLocks noGrp="1"/>
          </p:cNvSpPr>
          <p:nvPr>
            <p:ph type="sldNum" sz="quarter" idx="12"/>
          </p:nvPr>
        </p:nvSpPr>
        <p:spPr>
          <a:xfrm>
            <a:off x="8907160" y="6311901"/>
            <a:ext cx="2743200" cy="365125"/>
          </a:xfrm>
          <a:prstGeom prst="rect">
            <a:avLst/>
          </a:prstGeom>
        </p:spPr>
        <p:txBody>
          <a:bodyPr/>
          <a:lstStyle>
            <a:lvl1pPr>
              <a:defRPr/>
            </a:lvl1pPr>
          </a:lstStyle>
          <a:p>
            <a:fld id="{BE634052-B349-6340-B91C-DAB0451BF245}" type="slidenum">
              <a:rPr lang="en-US" smtClean="0"/>
              <a:pPr/>
              <a:t>‹#›</a:t>
            </a:fld>
            <a:endParaRPr lang="en-US"/>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1146049" y="819968"/>
            <a:ext cx="4066032" cy="3776416"/>
          </a:xfrm>
          <a:prstGeom prst="rect">
            <a:avLst/>
          </a:prstGeom>
          <a:noFill/>
        </p:spPr>
        <p:txBody>
          <a:bodyPr wrap="none" lIns="0" tIns="0" rIns="0" bIns="0" anchor="t" anchorCtr="0">
            <a:normAutofit/>
          </a:bodyPr>
          <a:lstStyle>
            <a:lvl1pPr marL="359983" indent="0" algn="l">
              <a:buFontTx/>
              <a:buNone/>
              <a:defRPr sz="3200">
                <a:solidFill>
                  <a:schemeClr val="bg1"/>
                </a:solidFill>
              </a:defRPr>
            </a:lvl1pPr>
          </a:lstStyle>
          <a:p>
            <a:r>
              <a:rPr lang="en-US"/>
              <a:t>Delete or </a:t>
            </a:r>
            <a:br>
              <a:rPr lang="en-US"/>
            </a:br>
            <a:r>
              <a:rPr lang="en-US"/>
              <a:t>click icon </a:t>
            </a:r>
            <a:br>
              <a:rPr lang="en-US"/>
            </a:br>
            <a:r>
              <a:rPr lang="en-US"/>
              <a:t>to add picture</a:t>
            </a:r>
          </a:p>
        </p:txBody>
      </p:sp>
    </p:spTree>
    <p:extLst>
      <p:ext uri="{BB962C8B-B14F-4D97-AF65-F5344CB8AC3E}">
        <p14:creationId xmlns:p14="http://schemas.microsoft.com/office/powerpoint/2010/main" val="21589388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with Teal">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81C8AC-836D-58DC-8746-B0B4812A83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940000"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64666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Teal">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81C8AC-836D-58DC-8746-B0B4812A83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940000"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646663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V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6372000" y="1440000"/>
            <a:ext cx="5328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46217876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ntent V2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B90301-5C71-AE61-AC4F-0B3223037F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58362"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940000" y="1440000"/>
            <a:ext cx="4860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7559128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503ABC2-212A-7DA6-9826-581299F469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16" name="Picture 15">
            <a:extLst>
              <a:ext uri="{FF2B5EF4-FFF2-40B4-BE49-F238E27FC236}">
                <a16:creationId xmlns:a16="http://schemas.microsoft.com/office/drawing/2014/main" id="{AE4C2485-7FC6-9A43-8445-37A1A5761EA4}"/>
              </a:ext>
            </a:extLst>
          </p:cNvPr>
          <p:cNvPicPr>
            <a:picLocks noChangeAspect="1"/>
          </p:cNvPicPr>
          <p:nvPr userDrawn="1"/>
        </p:nvPicPr>
        <p:blipFill>
          <a:blip r:embed="rId4"/>
          <a:stretch>
            <a:fillRect/>
          </a:stretch>
        </p:blipFill>
        <p:spPr>
          <a:xfrm>
            <a:off x="541638" y="5955902"/>
            <a:ext cx="2058924" cy="645414"/>
          </a:xfrm>
          <a:prstGeom prst="rect">
            <a:avLst/>
          </a:prstGeom>
        </p:spPr>
      </p:pic>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541639" y="756000"/>
            <a:ext cx="3960000" cy="2664000"/>
          </a:xfrm>
        </p:spPr>
        <p:txBody>
          <a:bodyPr lIns="0" tIns="0" rIns="0" bIns="0" anchor="t" anchorCtr="0">
            <a:normAutofit/>
          </a:bodyPr>
          <a:lstStyle>
            <a:lvl1pPr>
              <a:defRPr sz="4000" b="1" kern="100" spc="-40" baseline="0">
                <a:solidFill>
                  <a:schemeClr val="bg1"/>
                </a:solidFill>
              </a:defRPr>
            </a:lvl1pPr>
          </a:lstStyle>
          <a:p>
            <a:r>
              <a:rPr lang="en-GB" noProof="0"/>
              <a:t>Click to </a:t>
            </a:r>
            <a:br>
              <a:rPr lang="en-GB" noProof="0"/>
            </a:br>
            <a:r>
              <a:rPr lang="en-GB" noProof="0"/>
              <a:t>add title</a:t>
            </a:r>
          </a:p>
        </p:txBody>
      </p:sp>
      <p:sp>
        <p:nvSpPr>
          <p:cNvPr id="2" name="Slide Number Placeholder 1">
            <a:extLst>
              <a:ext uri="{FF2B5EF4-FFF2-40B4-BE49-F238E27FC236}">
                <a16:creationId xmlns:a16="http://schemas.microsoft.com/office/drawing/2014/main" id="{D9CFC370-CF67-B11B-E99D-59C29772B77E}"/>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A426345C-BF46-6D7C-30AD-99EAA0AB6FF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76571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V2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B90301-5C71-AE61-AC4F-0B3223037F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58362"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940000" y="1440000"/>
            <a:ext cx="4860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7559128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503ABC2-212A-7DA6-9826-581299F469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16" name="Picture 15">
            <a:extLst>
              <a:ext uri="{FF2B5EF4-FFF2-40B4-BE49-F238E27FC236}">
                <a16:creationId xmlns:a16="http://schemas.microsoft.com/office/drawing/2014/main" id="{AE4C2485-7FC6-9A43-8445-37A1A5761EA4}"/>
              </a:ext>
            </a:extLst>
          </p:cNvPr>
          <p:cNvPicPr>
            <a:picLocks noChangeAspect="1"/>
          </p:cNvPicPr>
          <p:nvPr userDrawn="1"/>
        </p:nvPicPr>
        <p:blipFill>
          <a:blip r:embed="rId4"/>
          <a:stretch>
            <a:fillRect/>
          </a:stretch>
        </p:blipFill>
        <p:spPr>
          <a:xfrm>
            <a:off x="541638" y="5955902"/>
            <a:ext cx="2058924" cy="645414"/>
          </a:xfrm>
          <a:prstGeom prst="rect">
            <a:avLst/>
          </a:prstGeom>
        </p:spPr>
      </p:pic>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541639" y="756000"/>
            <a:ext cx="3960000" cy="2664000"/>
          </a:xfrm>
        </p:spPr>
        <p:txBody>
          <a:bodyPr lIns="0" tIns="0" rIns="0" bIns="0" anchor="t" anchorCtr="0">
            <a:normAutofit/>
          </a:bodyPr>
          <a:lstStyle>
            <a:lvl1pPr>
              <a:defRPr sz="4000" b="1" kern="100" spc="-40" baseline="0">
                <a:solidFill>
                  <a:schemeClr val="bg1"/>
                </a:solidFill>
              </a:defRPr>
            </a:lvl1pPr>
          </a:lstStyle>
          <a:p>
            <a:r>
              <a:rPr lang="en-GB" noProof="0"/>
              <a:t>Click to </a:t>
            </a:r>
            <a:br>
              <a:rPr lang="en-GB" noProof="0"/>
            </a:br>
            <a:r>
              <a:rPr lang="en-GB" noProof="0"/>
              <a:t>add title</a:t>
            </a:r>
          </a:p>
        </p:txBody>
      </p:sp>
      <p:sp>
        <p:nvSpPr>
          <p:cNvPr id="2" name="Slide Number Placeholder 1">
            <a:extLst>
              <a:ext uri="{FF2B5EF4-FFF2-40B4-BE49-F238E27FC236}">
                <a16:creationId xmlns:a16="http://schemas.microsoft.com/office/drawing/2014/main" id="{D9CFC370-CF67-B11B-E99D-59C29772B77E}"/>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A426345C-BF46-6D7C-30AD-99EAA0AB6FF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7657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720000"/>
            <a:ext cx="11124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7" y="2268000"/>
            <a:ext cx="11124000" cy="1152000"/>
          </a:xfrm>
        </p:spPr>
        <p:txBody>
          <a:bodyPr lIns="0" tIns="0" rIns="0" bIns="0">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spTree>
    <p:extLst>
      <p:ext uri="{BB962C8B-B14F-4D97-AF65-F5344CB8AC3E}">
        <p14:creationId xmlns:p14="http://schemas.microsoft.com/office/powerpoint/2010/main" val="118340099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11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D2411370-C105-3B78-EA66-C5A76BA1D79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919995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A3378AC9-2D17-FA83-53E4-36C96C87CA75}"/>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082116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B47B4FD-5EC8-98B6-A431-61EDF0826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Content Placeholder 2">
            <a:extLst>
              <a:ext uri="{FF2B5EF4-FFF2-40B4-BE49-F238E27FC236}">
                <a16:creationId xmlns:a16="http://schemas.microsoft.com/office/drawing/2014/main" id="{D88148E9-DD91-904F-9F57-DD0176D5422C}"/>
              </a:ext>
            </a:extLst>
          </p:cNvPr>
          <p:cNvSpPr>
            <a:spLocks noGrp="1"/>
          </p:cNvSpPr>
          <p:nvPr>
            <p:ph idx="13" hasCustomPrompt="1"/>
          </p:nvPr>
        </p:nvSpPr>
        <p:spPr>
          <a:xfrm>
            <a:off x="5724000" y="1800000"/>
            <a:ext cx="594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4" name="Slide Number Placeholder 3">
            <a:extLst>
              <a:ext uri="{FF2B5EF4-FFF2-40B4-BE49-F238E27FC236}">
                <a16:creationId xmlns:a16="http://schemas.microsoft.com/office/drawing/2014/main" id="{248DA359-C132-5DFF-B42B-56CF5B5423A9}"/>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01D0138D-589D-F135-3501-8AE993015843}"/>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1573215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Caption V2">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59661B-8423-3C4B-BF02-81B9FA78B5CC}"/>
              </a:ext>
            </a:extLst>
          </p:cNvPr>
          <p:cNvSpPr/>
          <p:nvPr userDrawn="1"/>
        </p:nvSpPr>
        <p:spPr>
          <a:xfrm>
            <a:off x="7380000" y="1800000"/>
            <a:ext cx="4320000" cy="43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Graphic 8">
            <a:extLst>
              <a:ext uri="{FF2B5EF4-FFF2-40B4-BE49-F238E27FC236}">
                <a16:creationId xmlns:a16="http://schemas.microsoft.com/office/drawing/2014/main" id="{02CF25EE-1817-2985-CC1D-34A5CAD36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14" name="Text Placeholder 3">
            <a:extLst>
              <a:ext uri="{FF2B5EF4-FFF2-40B4-BE49-F238E27FC236}">
                <a16:creationId xmlns:a16="http://schemas.microsoft.com/office/drawing/2014/main" id="{D4A8C283-EA53-5841-A4A4-F9D65FD4E205}"/>
              </a:ext>
            </a:extLst>
          </p:cNvPr>
          <p:cNvSpPr>
            <a:spLocks noGrp="1"/>
          </p:cNvSpPr>
          <p:nvPr>
            <p:ph type="body" sz="half" idx="2" hasCustomPrompt="1"/>
          </p:nvPr>
        </p:nvSpPr>
        <p:spPr>
          <a:xfrm>
            <a:off x="7379999" y="1800000"/>
            <a:ext cx="4320000" cy="4320000"/>
          </a:xfrm>
        </p:spPr>
        <p:txBody>
          <a:bodyPr lIns="0" tIns="0" rIns="0" bIns="144000" anchor="ctr" anchorCtr="0">
            <a:noAutofit/>
          </a:bodyPr>
          <a:lstStyle>
            <a:lvl1pPr marL="0" indent="0" algn="ctr">
              <a:lnSpc>
                <a:spcPct val="90000"/>
              </a:lnSpc>
              <a:spcBef>
                <a:spcPts val="0"/>
              </a:spcBef>
              <a:buNone/>
              <a:defRPr sz="36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a:t>
            </a:r>
            <a:br>
              <a:rPr lang="en-GB" noProof="0"/>
            </a:br>
            <a:r>
              <a:rPr lang="en-GB" noProof="0"/>
              <a:t>stat or info</a:t>
            </a:r>
          </a:p>
        </p:txBody>
      </p:sp>
      <p:sp>
        <p:nvSpPr>
          <p:cNvPr id="4" name="Slide Number Placeholder 3">
            <a:extLst>
              <a:ext uri="{FF2B5EF4-FFF2-40B4-BE49-F238E27FC236}">
                <a16:creationId xmlns:a16="http://schemas.microsoft.com/office/drawing/2014/main" id="{BD18A0F5-9DF9-1C01-E7E6-AA1AD212CEC0}"/>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65DEF659-50CD-B83A-5300-2A08DE400C3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69773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Caption V3">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B84C5A2-BF41-8023-0C47-8D5C43C87D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7999"/>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9" name="Oval 8">
            <a:extLst>
              <a:ext uri="{FF2B5EF4-FFF2-40B4-BE49-F238E27FC236}">
                <a16:creationId xmlns:a16="http://schemas.microsoft.com/office/drawing/2014/main" id="{E48EF9CF-3FEE-0645-8457-63F49277ED83}"/>
              </a:ext>
            </a:extLst>
          </p:cNvPr>
          <p:cNvSpPr/>
          <p:nvPr userDrawn="1"/>
        </p:nvSpPr>
        <p:spPr>
          <a:xfrm>
            <a:off x="7380000" y="1800000"/>
            <a:ext cx="4320000" cy="43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Picture Placeholder 4">
            <a:extLst>
              <a:ext uri="{FF2B5EF4-FFF2-40B4-BE49-F238E27FC236}">
                <a16:creationId xmlns:a16="http://schemas.microsoft.com/office/drawing/2014/main" id="{8F74FA25-E95E-9F46-BD6C-041A0BBF4D5C}"/>
              </a:ext>
            </a:extLst>
          </p:cNvPr>
          <p:cNvSpPr>
            <a:spLocks noGrp="1"/>
          </p:cNvSpPr>
          <p:nvPr>
            <p:ph type="pic" sz="quarter" idx="13" hasCustomPrompt="1"/>
          </p:nvPr>
        </p:nvSpPr>
        <p:spPr>
          <a:xfrm>
            <a:off x="7380000" y="1800000"/>
            <a:ext cx="4320000" cy="4320000"/>
          </a:xfrm>
          <a:prstGeom prst="rect">
            <a:avLst/>
          </a:prstGeom>
          <a:noFill/>
        </p:spPr>
        <p:txBody>
          <a:bodyPr wrap="square" lIns="0" tIns="0" rIns="0" bIns="251999" anchor="ctr" anchorCtr="0">
            <a:norm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4" name="Slide Number Placeholder 3">
            <a:extLst>
              <a:ext uri="{FF2B5EF4-FFF2-40B4-BE49-F238E27FC236}">
                <a16:creationId xmlns:a16="http://schemas.microsoft.com/office/drawing/2014/main" id="{3FD3376E-5B86-4FDB-A7F0-453B740A162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1B045AF2-2889-4BA9-A91B-92F2D55624C9}"/>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3923207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and Content V2">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CE53E03-7DDF-EF72-F731-00F499377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8" y="2412000"/>
            <a:ext cx="8640000" cy="3311999"/>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AAC1881E-65B5-84D5-22A7-D5448A1F1243}"/>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54835505-A162-0CB2-449C-2DFDB1BA1C7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40386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V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115E885-2C75-5C1F-82EE-1BF3ABC36D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8" name="Content Placeholder 2">
            <a:extLst>
              <a:ext uri="{FF2B5EF4-FFF2-40B4-BE49-F238E27FC236}">
                <a16:creationId xmlns:a16="http://schemas.microsoft.com/office/drawing/2014/main" id="{75A35982-B7FA-7249-8409-93213B6A0224}"/>
              </a:ext>
            </a:extLst>
          </p:cNvPr>
          <p:cNvSpPr>
            <a:spLocks noGrp="1"/>
          </p:cNvSpPr>
          <p:nvPr>
            <p:ph idx="1" hasCustomPrompt="1"/>
          </p:nvPr>
        </p:nvSpPr>
        <p:spPr>
          <a:xfrm>
            <a:off x="541640" y="2412000"/>
            <a:ext cx="7560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0" name="Oval 9">
            <a:extLst>
              <a:ext uri="{FF2B5EF4-FFF2-40B4-BE49-F238E27FC236}">
                <a16:creationId xmlns:a16="http://schemas.microsoft.com/office/drawing/2014/main" id="{4370A60E-C965-2642-A45A-823C15E81285}"/>
              </a:ext>
            </a:extLst>
          </p:cNvPr>
          <p:cNvSpPr>
            <a:spLocks noChangeAspect="1"/>
          </p:cNvSpPr>
          <p:nvPr userDrawn="1"/>
        </p:nvSpPr>
        <p:spPr>
          <a:xfrm>
            <a:off x="8424000" y="2412000"/>
            <a:ext cx="3240000" cy="32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1" name="Picture 10">
            <a:extLst>
              <a:ext uri="{FF2B5EF4-FFF2-40B4-BE49-F238E27FC236}">
                <a16:creationId xmlns:a16="http://schemas.microsoft.com/office/drawing/2014/main" id="{205B01C4-0670-0040-AFE2-AD864FF97E6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3" name="Text Placeholder 3">
            <a:extLst>
              <a:ext uri="{FF2B5EF4-FFF2-40B4-BE49-F238E27FC236}">
                <a16:creationId xmlns:a16="http://schemas.microsoft.com/office/drawing/2014/main" id="{14892FC7-F759-9843-BFF7-58AB7322F4A8}"/>
              </a:ext>
            </a:extLst>
          </p:cNvPr>
          <p:cNvSpPr>
            <a:spLocks noGrp="1"/>
          </p:cNvSpPr>
          <p:nvPr>
            <p:ph type="body" sz="half" idx="2" hasCustomPrompt="1"/>
          </p:nvPr>
        </p:nvSpPr>
        <p:spPr>
          <a:xfrm>
            <a:off x="8423999" y="2412000"/>
            <a:ext cx="3240000" cy="3240000"/>
          </a:xfrm>
        </p:spPr>
        <p:txBody>
          <a:bodyPr lIns="0" tIns="0" rIns="0" bIns="144000" anchor="ctr" anchorCtr="0">
            <a:noAutofit/>
          </a:bodyPr>
          <a:lstStyle>
            <a:lvl1pPr marL="0" indent="0" algn="ctr">
              <a:spcBef>
                <a:spcPts val="0"/>
              </a:spcBef>
              <a:buNone/>
              <a:defRPr sz="30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 </a:t>
            </a:r>
            <a:br>
              <a:rPr lang="en-GB" noProof="0"/>
            </a:br>
            <a:r>
              <a:rPr lang="en-GB" noProof="0"/>
              <a:t>stat or info</a:t>
            </a:r>
          </a:p>
        </p:txBody>
      </p:sp>
      <p:sp>
        <p:nvSpPr>
          <p:cNvPr id="9" name="Title 1">
            <a:extLst>
              <a:ext uri="{FF2B5EF4-FFF2-40B4-BE49-F238E27FC236}">
                <a16:creationId xmlns:a16="http://schemas.microsoft.com/office/drawing/2014/main" id="{C9479264-ACC2-3C4B-A40C-921E4558F7BF}"/>
              </a:ext>
            </a:extLst>
          </p:cNvPr>
          <p:cNvSpPr>
            <a:spLocks noGrp="1"/>
          </p:cNvSpPr>
          <p:nvPr>
            <p:ph type="title" hasCustomPrompt="1"/>
          </p:nvPr>
        </p:nvSpPr>
        <p:spPr>
          <a:xfrm>
            <a:off x="541642"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26BD641C-390B-C316-7ECC-C25B2E1A9FCC}"/>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7F7D1593-FF3E-DCF1-357D-7118C419492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38036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V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4D79519-81C8-42D1-24FD-3916041E37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pic>
        <p:nvPicPr>
          <p:cNvPr id="11" name="Picture 10">
            <a:extLst>
              <a:ext uri="{FF2B5EF4-FFF2-40B4-BE49-F238E27FC236}">
                <a16:creationId xmlns:a16="http://schemas.microsoft.com/office/drawing/2014/main" id="{DCCA3872-125E-D844-ACC6-04DE18BE459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2" name="Content Placeholder 2">
            <a:extLst>
              <a:ext uri="{FF2B5EF4-FFF2-40B4-BE49-F238E27FC236}">
                <a16:creationId xmlns:a16="http://schemas.microsoft.com/office/drawing/2014/main" id="{2CC8DF0E-C547-8C4A-AF07-EEE52F658ED9}"/>
              </a:ext>
            </a:extLst>
          </p:cNvPr>
          <p:cNvSpPr>
            <a:spLocks noGrp="1"/>
          </p:cNvSpPr>
          <p:nvPr>
            <p:ph idx="1" hasCustomPrompt="1"/>
          </p:nvPr>
        </p:nvSpPr>
        <p:spPr>
          <a:xfrm>
            <a:off x="541640" y="2412000"/>
            <a:ext cx="5796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3" name="Oval 12">
            <a:extLst>
              <a:ext uri="{FF2B5EF4-FFF2-40B4-BE49-F238E27FC236}">
                <a16:creationId xmlns:a16="http://schemas.microsoft.com/office/drawing/2014/main" id="{C4189D1B-F290-C64F-A0C7-4BBB06A0103F}"/>
              </a:ext>
            </a:extLst>
          </p:cNvPr>
          <p:cNvSpPr>
            <a:spLocks noChangeAspect="1"/>
          </p:cNvSpPr>
          <p:nvPr userDrawn="1"/>
        </p:nvSpPr>
        <p:spPr>
          <a:xfrm>
            <a:off x="7416000" y="1692000"/>
            <a:ext cx="4248000" cy="424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Picture Placeholder 4">
            <a:extLst>
              <a:ext uri="{FF2B5EF4-FFF2-40B4-BE49-F238E27FC236}">
                <a16:creationId xmlns:a16="http://schemas.microsoft.com/office/drawing/2014/main" id="{C5E632EB-8FE9-754B-85D0-554F7D7E3C51}"/>
              </a:ext>
            </a:extLst>
          </p:cNvPr>
          <p:cNvSpPr>
            <a:spLocks noGrp="1"/>
          </p:cNvSpPr>
          <p:nvPr>
            <p:ph type="pic" sz="quarter" idx="12" hasCustomPrompt="1"/>
          </p:nvPr>
        </p:nvSpPr>
        <p:spPr>
          <a:xfrm>
            <a:off x="7416000" y="1691998"/>
            <a:ext cx="4248000" cy="4248001"/>
          </a:xfrm>
          <a:prstGeom prst="rect">
            <a:avLst/>
          </a:prstGeom>
          <a:noFill/>
        </p:spPr>
        <p:txBody>
          <a:bodyPr wrap="square" lIns="0" tIns="0" rIns="0" bIns="144000" anchor="ctr" anchorCtr="0">
            <a:no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8" name="Title 1">
            <a:extLst>
              <a:ext uri="{FF2B5EF4-FFF2-40B4-BE49-F238E27FC236}">
                <a16:creationId xmlns:a16="http://schemas.microsoft.com/office/drawing/2014/main" id="{6D8DCFBF-782F-4240-B65A-A141970F40EA}"/>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4DDFE8C8-ABCD-5D90-A7D1-06D080215B97}"/>
              </a:ext>
            </a:extLst>
          </p:cNvPr>
          <p:cNvSpPr>
            <a:spLocks noGrp="1"/>
          </p:cNvSpPr>
          <p:nvPr>
            <p:ph type="sldNum" sz="quarter" idx="13"/>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338A2AF2-1910-15A7-64BD-E9499CA15B8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9412089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4FFAE73-AE10-F993-C2A0-FA5AE10F2B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378000"/>
            <a:ext cx="5904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0" y="-1"/>
            <a:ext cx="5472000" cy="5760000"/>
          </a:xfrm>
          <a:prstGeom prst="rect">
            <a:avLst/>
          </a:prstGeom>
          <a:noFill/>
        </p:spPr>
        <p:txBody>
          <a:bodyPr wrap="none" lIns="0" tIns="0" rIns="0" bIns="0" anchor="ctr" anchorCtr="0">
            <a:noAutofit/>
          </a:bodyPr>
          <a:lstStyle>
            <a:lvl1pPr marL="0" indent="0" algn="ctr">
              <a:spcBef>
                <a:spcPts val="0"/>
              </a:spcBef>
              <a:buFontTx/>
              <a:buNone/>
              <a:defRPr sz="2000">
                <a:solidFill>
                  <a:schemeClr val="bg1"/>
                </a:solidFill>
              </a:defRPr>
            </a:lvl1pPr>
          </a:lstStyle>
          <a:p>
            <a:r>
              <a:rPr lang="en-GB" noProof="0"/>
              <a:t>Delete placeholder or </a:t>
            </a:r>
            <a:br>
              <a:rPr lang="en-GB" noProof="0"/>
            </a:br>
            <a:r>
              <a:rPr lang="en-GB" noProof="0"/>
              <a:t>click icon to add an image</a:t>
            </a:r>
          </a:p>
        </p:txBody>
      </p:sp>
      <p:sp>
        <p:nvSpPr>
          <p:cNvPr id="3" name="Text Placeholder 2">
            <a:extLst>
              <a:ext uri="{FF2B5EF4-FFF2-40B4-BE49-F238E27FC236}">
                <a16:creationId xmlns:a16="http://schemas.microsoft.com/office/drawing/2014/main" id="{2822BAB6-FC2D-479D-72FA-32C27B9FF34D}"/>
              </a:ext>
            </a:extLst>
          </p:cNvPr>
          <p:cNvSpPr>
            <a:spLocks noGrp="1"/>
          </p:cNvSpPr>
          <p:nvPr>
            <p:ph type="body" sz="quarter" idx="14"/>
          </p:nvPr>
        </p:nvSpPr>
        <p:spPr>
          <a:xfrm>
            <a:off x="5797550" y="1800000"/>
            <a:ext cx="5903913" cy="4248000"/>
          </a:xfrm>
        </p:spPr>
        <p:txBody>
          <a:bodyPr/>
          <a:lstStyle>
            <a:lvl1pPr marL="216000" indent="-216000">
              <a:lnSpc>
                <a:spcPct val="102000"/>
              </a:lnSpc>
              <a:defRPr sz="2600"/>
            </a:lvl1pPr>
            <a:lvl2pPr marL="432000" indent="-208800">
              <a:lnSpc>
                <a:spcPct val="102000"/>
              </a:lnSpc>
              <a:defRPr sz="2300"/>
            </a:lvl2pPr>
            <a:lvl3pPr marL="640800" indent="-187200">
              <a:lnSpc>
                <a:spcPct val="102000"/>
              </a:lnSpc>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D0A56902-8526-09E3-ABEA-138858ABF7AC}"/>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3BBE834C-023D-BFA3-4F7B-164DE78EF281}"/>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3258740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icture with Caption V2">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C6B77D7-759B-32C2-EE54-A8C2601DE2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279467" cy="6858000"/>
          </a:xfrm>
          <a:prstGeom prst="rect">
            <a:avLst/>
          </a:prstGeom>
        </p:spPr>
      </p:pic>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378000"/>
            <a:ext cx="756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1800000"/>
            <a:ext cx="6048000" cy="3960000"/>
          </a:xfrm>
        </p:spPr>
        <p:txBody>
          <a:bodyPr lIns="0" tIns="0" rIns="0" bIns="0">
            <a:normAutofit/>
          </a:bodyPr>
          <a:lstStyle>
            <a:lvl1pPr marL="216000" indent="-216000">
              <a:lnSpc>
                <a:spcPct val="102000"/>
              </a:lnSpc>
              <a:buClr>
                <a:schemeClr val="tx1"/>
              </a:buClr>
              <a:defRPr>
                <a:solidFill>
                  <a:schemeClr val="tx1"/>
                </a:solidFill>
              </a:defRPr>
            </a:lvl1pPr>
            <a:lvl2pPr marL="432000" indent="-208800">
              <a:lnSpc>
                <a:spcPct val="102000"/>
              </a:lnSpc>
              <a:buClr>
                <a:schemeClr val="tx1"/>
              </a:buClr>
              <a:defRPr baseline="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12" name="Graphic 11">
            <a:extLst>
              <a:ext uri="{FF2B5EF4-FFF2-40B4-BE49-F238E27FC236}">
                <a16:creationId xmlns:a16="http://schemas.microsoft.com/office/drawing/2014/main" id="{D84FFDDA-CA76-8F05-EDBB-85ACC563C52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858000" y="799200"/>
            <a:ext cx="4852800" cy="5107317"/>
          </a:xfrm>
          <a:prstGeom prst="rect">
            <a:avLst/>
          </a:prstGeom>
        </p:spPr>
      </p:pic>
      <p:sp>
        <p:nvSpPr>
          <p:cNvPr id="4" name="Slide Number Placeholder 3">
            <a:extLst>
              <a:ext uri="{FF2B5EF4-FFF2-40B4-BE49-F238E27FC236}">
                <a16:creationId xmlns:a16="http://schemas.microsoft.com/office/drawing/2014/main" id="{E51E6474-8453-F258-816C-79D7B95AC120}"/>
              </a:ext>
            </a:extLst>
          </p:cNvPr>
          <p:cNvSpPr>
            <a:spLocks noGrp="1"/>
          </p:cNvSpPr>
          <p:nvPr>
            <p:ph type="sldNum" sz="quarter" idx="10"/>
          </p:nvPr>
        </p:nvSpPr>
        <p:spPr/>
        <p:txBody>
          <a:bodyPr/>
          <a:lstStyle>
            <a:lvl1pPr>
              <a:defRPr>
                <a:solidFill>
                  <a:schemeClr val="bg1"/>
                </a:solidFill>
              </a:defRPr>
            </a:lvl1pPr>
          </a:lstStyle>
          <a:p>
            <a:fld id="{BE634052-B349-6340-B91C-DAB0451BF245}" type="slidenum">
              <a:rPr lang="en-GB" smtClean="0"/>
              <a:pPr/>
              <a:t>‹#›</a:t>
            </a:fld>
            <a:endParaRPr lang="en-GB"/>
          </a:p>
        </p:txBody>
      </p:sp>
    </p:spTree>
    <p:extLst>
      <p:ext uri="{BB962C8B-B14F-4D97-AF65-F5344CB8AC3E}">
        <p14:creationId xmlns:p14="http://schemas.microsoft.com/office/powerpoint/2010/main" val="242560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1134422"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2347396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B47B4FD-5EC8-98B6-A431-61EDF0826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Content Placeholder 2">
            <a:extLst>
              <a:ext uri="{FF2B5EF4-FFF2-40B4-BE49-F238E27FC236}">
                <a16:creationId xmlns:a16="http://schemas.microsoft.com/office/drawing/2014/main" id="{D88148E9-DD91-904F-9F57-DD0176D5422C}"/>
              </a:ext>
            </a:extLst>
          </p:cNvPr>
          <p:cNvSpPr>
            <a:spLocks noGrp="1"/>
          </p:cNvSpPr>
          <p:nvPr>
            <p:ph idx="13" hasCustomPrompt="1"/>
          </p:nvPr>
        </p:nvSpPr>
        <p:spPr>
          <a:xfrm>
            <a:off x="5724000" y="1800000"/>
            <a:ext cx="594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4" name="Slide Number Placeholder 3">
            <a:extLst>
              <a:ext uri="{FF2B5EF4-FFF2-40B4-BE49-F238E27FC236}">
                <a16:creationId xmlns:a16="http://schemas.microsoft.com/office/drawing/2014/main" id="{248DA359-C132-5DFF-B42B-56CF5B5423A9}"/>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01D0138D-589D-F135-3501-8AE993015843}"/>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15732152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V2">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59661B-8423-3C4B-BF02-81B9FA78B5CC}"/>
              </a:ext>
            </a:extLst>
          </p:cNvPr>
          <p:cNvSpPr/>
          <p:nvPr userDrawn="1"/>
        </p:nvSpPr>
        <p:spPr>
          <a:xfrm>
            <a:off x="7380000" y="1800000"/>
            <a:ext cx="4320000" cy="43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Graphic 8">
            <a:extLst>
              <a:ext uri="{FF2B5EF4-FFF2-40B4-BE49-F238E27FC236}">
                <a16:creationId xmlns:a16="http://schemas.microsoft.com/office/drawing/2014/main" id="{02CF25EE-1817-2985-CC1D-34A5CAD36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14" name="Text Placeholder 3">
            <a:extLst>
              <a:ext uri="{FF2B5EF4-FFF2-40B4-BE49-F238E27FC236}">
                <a16:creationId xmlns:a16="http://schemas.microsoft.com/office/drawing/2014/main" id="{D4A8C283-EA53-5841-A4A4-F9D65FD4E205}"/>
              </a:ext>
            </a:extLst>
          </p:cNvPr>
          <p:cNvSpPr>
            <a:spLocks noGrp="1"/>
          </p:cNvSpPr>
          <p:nvPr>
            <p:ph type="body" sz="half" idx="2" hasCustomPrompt="1"/>
          </p:nvPr>
        </p:nvSpPr>
        <p:spPr>
          <a:xfrm>
            <a:off x="7379999" y="1800000"/>
            <a:ext cx="4320000" cy="4320000"/>
          </a:xfrm>
        </p:spPr>
        <p:txBody>
          <a:bodyPr lIns="0" tIns="0" rIns="0" bIns="144000" anchor="ctr" anchorCtr="0">
            <a:noAutofit/>
          </a:bodyPr>
          <a:lstStyle>
            <a:lvl1pPr marL="0" indent="0" algn="ctr">
              <a:lnSpc>
                <a:spcPct val="90000"/>
              </a:lnSpc>
              <a:spcBef>
                <a:spcPts val="0"/>
              </a:spcBef>
              <a:buNone/>
              <a:defRPr sz="36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a:t>
            </a:r>
            <a:br>
              <a:rPr lang="en-GB" noProof="0"/>
            </a:br>
            <a:r>
              <a:rPr lang="en-GB" noProof="0"/>
              <a:t>stat or info</a:t>
            </a:r>
          </a:p>
        </p:txBody>
      </p:sp>
      <p:sp>
        <p:nvSpPr>
          <p:cNvPr id="4" name="Slide Number Placeholder 3">
            <a:extLst>
              <a:ext uri="{FF2B5EF4-FFF2-40B4-BE49-F238E27FC236}">
                <a16:creationId xmlns:a16="http://schemas.microsoft.com/office/drawing/2014/main" id="{BD18A0F5-9DF9-1C01-E7E6-AA1AD212CEC0}"/>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65DEF659-50CD-B83A-5300-2A08DE400C3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6977392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Caption V3">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B84C5A2-BF41-8023-0C47-8D5C43C87D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7999"/>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9" name="Oval 8">
            <a:extLst>
              <a:ext uri="{FF2B5EF4-FFF2-40B4-BE49-F238E27FC236}">
                <a16:creationId xmlns:a16="http://schemas.microsoft.com/office/drawing/2014/main" id="{E48EF9CF-3FEE-0645-8457-63F49277ED83}"/>
              </a:ext>
            </a:extLst>
          </p:cNvPr>
          <p:cNvSpPr/>
          <p:nvPr userDrawn="1"/>
        </p:nvSpPr>
        <p:spPr>
          <a:xfrm>
            <a:off x="7380000" y="1800000"/>
            <a:ext cx="4320000" cy="43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Picture Placeholder 4">
            <a:extLst>
              <a:ext uri="{FF2B5EF4-FFF2-40B4-BE49-F238E27FC236}">
                <a16:creationId xmlns:a16="http://schemas.microsoft.com/office/drawing/2014/main" id="{8F74FA25-E95E-9F46-BD6C-041A0BBF4D5C}"/>
              </a:ext>
            </a:extLst>
          </p:cNvPr>
          <p:cNvSpPr>
            <a:spLocks noGrp="1"/>
          </p:cNvSpPr>
          <p:nvPr>
            <p:ph type="pic" sz="quarter" idx="13" hasCustomPrompt="1"/>
          </p:nvPr>
        </p:nvSpPr>
        <p:spPr>
          <a:xfrm>
            <a:off x="7380000" y="1800000"/>
            <a:ext cx="4320000" cy="4320000"/>
          </a:xfrm>
          <a:prstGeom prst="rect">
            <a:avLst/>
          </a:prstGeom>
          <a:noFill/>
        </p:spPr>
        <p:txBody>
          <a:bodyPr wrap="square" lIns="0" tIns="0" rIns="0" bIns="251999" anchor="ctr" anchorCtr="0">
            <a:norm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4" name="Slide Number Placeholder 3">
            <a:extLst>
              <a:ext uri="{FF2B5EF4-FFF2-40B4-BE49-F238E27FC236}">
                <a16:creationId xmlns:a16="http://schemas.microsoft.com/office/drawing/2014/main" id="{3FD3376E-5B86-4FDB-A7F0-453B740A162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1B045AF2-2889-4BA9-A91B-92F2D55624C9}"/>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3923207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V2">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CE53E03-7DDF-EF72-F731-00F499377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8" y="2412000"/>
            <a:ext cx="8640000" cy="3311999"/>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AAC1881E-65B5-84D5-22A7-D5448A1F1243}"/>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54835505-A162-0CB2-449C-2DFDB1BA1C7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4038627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Content V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4D79519-81C8-42D1-24FD-3916041E37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pic>
        <p:nvPicPr>
          <p:cNvPr id="11" name="Picture 10">
            <a:extLst>
              <a:ext uri="{FF2B5EF4-FFF2-40B4-BE49-F238E27FC236}">
                <a16:creationId xmlns:a16="http://schemas.microsoft.com/office/drawing/2014/main" id="{DCCA3872-125E-D844-ACC6-04DE18BE459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2" name="Content Placeholder 2">
            <a:extLst>
              <a:ext uri="{FF2B5EF4-FFF2-40B4-BE49-F238E27FC236}">
                <a16:creationId xmlns:a16="http://schemas.microsoft.com/office/drawing/2014/main" id="{2CC8DF0E-C547-8C4A-AF07-EEE52F658ED9}"/>
              </a:ext>
            </a:extLst>
          </p:cNvPr>
          <p:cNvSpPr>
            <a:spLocks noGrp="1"/>
          </p:cNvSpPr>
          <p:nvPr>
            <p:ph idx="1" hasCustomPrompt="1"/>
          </p:nvPr>
        </p:nvSpPr>
        <p:spPr>
          <a:xfrm>
            <a:off x="541640" y="2412000"/>
            <a:ext cx="5796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3" name="Oval 12">
            <a:extLst>
              <a:ext uri="{FF2B5EF4-FFF2-40B4-BE49-F238E27FC236}">
                <a16:creationId xmlns:a16="http://schemas.microsoft.com/office/drawing/2014/main" id="{C4189D1B-F290-C64F-A0C7-4BBB06A0103F}"/>
              </a:ext>
            </a:extLst>
          </p:cNvPr>
          <p:cNvSpPr>
            <a:spLocks noChangeAspect="1"/>
          </p:cNvSpPr>
          <p:nvPr userDrawn="1"/>
        </p:nvSpPr>
        <p:spPr>
          <a:xfrm>
            <a:off x="7416000" y="1692000"/>
            <a:ext cx="4248000" cy="424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Picture Placeholder 4">
            <a:extLst>
              <a:ext uri="{FF2B5EF4-FFF2-40B4-BE49-F238E27FC236}">
                <a16:creationId xmlns:a16="http://schemas.microsoft.com/office/drawing/2014/main" id="{C5E632EB-8FE9-754B-85D0-554F7D7E3C51}"/>
              </a:ext>
            </a:extLst>
          </p:cNvPr>
          <p:cNvSpPr>
            <a:spLocks noGrp="1"/>
          </p:cNvSpPr>
          <p:nvPr>
            <p:ph type="pic" sz="quarter" idx="12" hasCustomPrompt="1"/>
          </p:nvPr>
        </p:nvSpPr>
        <p:spPr>
          <a:xfrm>
            <a:off x="7416000" y="1691998"/>
            <a:ext cx="4248000" cy="4248001"/>
          </a:xfrm>
          <a:prstGeom prst="rect">
            <a:avLst/>
          </a:prstGeom>
          <a:noFill/>
        </p:spPr>
        <p:txBody>
          <a:bodyPr wrap="square" lIns="0" tIns="0" rIns="0" bIns="144000" anchor="ctr" anchorCtr="0">
            <a:no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8" name="Title 1">
            <a:extLst>
              <a:ext uri="{FF2B5EF4-FFF2-40B4-BE49-F238E27FC236}">
                <a16:creationId xmlns:a16="http://schemas.microsoft.com/office/drawing/2014/main" id="{6D8DCFBF-782F-4240-B65A-A141970F40EA}"/>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4DDFE8C8-ABCD-5D90-A7D1-06D080215B97}"/>
              </a:ext>
            </a:extLst>
          </p:cNvPr>
          <p:cNvSpPr>
            <a:spLocks noGrp="1"/>
          </p:cNvSpPr>
          <p:nvPr>
            <p:ph type="sldNum" sz="quarter" idx="13"/>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338A2AF2-1910-15A7-64BD-E9499CA15B8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9412089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Picture with Caption V2">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C6B77D7-759B-32C2-EE54-A8C2601DE2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279467" cy="6858000"/>
          </a:xfrm>
          <a:prstGeom prst="rect">
            <a:avLst/>
          </a:prstGeom>
        </p:spPr>
      </p:pic>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378000"/>
            <a:ext cx="756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1800000"/>
            <a:ext cx="6048000" cy="3960000"/>
          </a:xfrm>
        </p:spPr>
        <p:txBody>
          <a:bodyPr lIns="0" tIns="0" rIns="0" bIns="0">
            <a:normAutofit/>
          </a:bodyPr>
          <a:lstStyle>
            <a:lvl1pPr marL="216000" indent="-216000">
              <a:lnSpc>
                <a:spcPct val="102000"/>
              </a:lnSpc>
              <a:buClr>
                <a:schemeClr val="tx1"/>
              </a:buClr>
              <a:defRPr>
                <a:solidFill>
                  <a:schemeClr val="tx1"/>
                </a:solidFill>
              </a:defRPr>
            </a:lvl1pPr>
            <a:lvl2pPr marL="432000" indent="-208800">
              <a:lnSpc>
                <a:spcPct val="102000"/>
              </a:lnSpc>
              <a:buClr>
                <a:schemeClr val="tx1"/>
              </a:buClr>
              <a:defRPr baseline="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12" name="Graphic 11">
            <a:extLst>
              <a:ext uri="{FF2B5EF4-FFF2-40B4-BE49-F238E27FC236}">
                <a16:creationId xmlns:a16="http://schemas.microsoft.com/office/drawing/2014/main" id="{D84FFDDA-CA76-8F05-EDBB-85ACC563C52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858000" y="799200"/>
            <a:ext cx="4852800" cy="5107317"/>
          </a:xfrm>
          <a:prstGeom prst="rect">
            <a:avLst/>
          </a:prstGeom>
        </p:spPr>
      </p:pic>
      <p:sp>
        <p:nvSpPr>
          <p:cNvPr id="4" name="Slide Number Placeholder 3">
            <a:extLst>
              <a:ext uri="{FF2B5EF4-FFF2-40B4-BE49-F238E27FC236}">
                <a16:creationId xmlns:a16="http://schemas.microsoft.com/office/drawing/2014/main" id="{E51E6474-8453-F258-816C-79D7B95AC120}"/>
              </a:ext>
            </a:extLst>
          </p:cNvPr>
          <p:cNvSpPr>
            <a:spLocks noGrp="1"/>
          </p:cNvSpPr>
          <p:nvPr>
            <p:ph type="sldNum" sz="quarter" idx="10"/>
          </p:nvPr>
        </p:nvSpPr>
        <p:spPr/>
        <p:txBody>
          <a:bodyPr/>
          <a:lstStyle>
            <a:lvl1pPr>
              <a:defRPr>
                <a:solidFill>
                  <a:schemeClr val="bg1"/>
                </a:solidFill>
              </a:defRPr>
            </a:lvl1pPr>
          </a:lstStyle>
          <a:p>
            <a:fld id="{BE634052-B349-6340-B91C-DAB0451BF245}" type="slidenum">
              <a:rPr lang="en-GB" smtClean="0"/>
              <a:pPr/>
              <a:t>‹#›</a:t>
            </a:fld>
            <a:endParaRPr lang="en-GB"/>
          </a:p>
        </p:txBody>
      </p:sp>
    </p:spTree>
    <p:extLst>
      <p:ext uri="{BB962C8B-B14F-4D97-AF65-F5344CB8AC3E}">
        <p14:creationId xmlns:p14="http://schemas.microsoft.com/office/powerpoint/2010/main" val="24256007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Content V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115E885-2C75-5C1F-82EE-1BF3ABC36D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8" name="Content Placeholder 2">
            <a:extLst>
              <a:ext uri="{FF2B5EF4-FFF2-40B4-BE49-F238E27FC236}">
                <a16:creationId xmlns:a16="http://schemas.microsoft.com/office/drawing/2014/main" id="{75A35982-B7FA-7249-8409-93213B6A0224}"/>
              </a:ext>
            </a:extLst>
          </p:cNvPr>
          <p:cNvSpPr>
            <a:spLocks noGrp="1"/>
          </p:cNvSpPr>
          <p:nvPr>
            <p:ph idx="1" hasCustomPrompt="1"/>
          </p:nvPr>
        </p:nvSpPr>
        <p:spPr>
          <a:xfrm>
            <a:off x="541640" y="2412000"/>
            <a:ext cx="7560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0" name="Oval 9">
            <a:extLst>
              <a:ext uri="{FF2B5EF4-FFF2-40B4-BE49-F238E27FC236}">
                <a16:creationId xmlns:a16="http://schemas.microsoft.com/office/drawing/2014/main" id="{4370A60E-C965-2642-A45A-823C15E81285}"/>
              </a:ext>
            </a:extLst>
          </p:cNvPr>
          <p:cNvSpPr>
            <a:spLocks noChangeAspect="1"/>
          </p:cNvSpPr>
          <p:nvPr userDrawn="1"/>
        </p:nvSpPr>
        <p:spPr>
          <a:xfrm>
            <a:off x="8424000" y="2412000"/>
            <a:ext cx="3240000" cy="32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1" name="Picture 10">
            <a:extLst>
              <a:ext uri="{FF2B5EF4-FFF2-40B4-BE49-F238E27FC236}">
                <a16:creationId xmlns:a16="http://schemas.microsoft.com/office/drawing/2014/main" id="{205B01C4-0670-0040-AFE2-AD864FF97E6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3" name="Text Placeholder 3">
            <a:extLst>
              <a:ext uri="{FF2B5EF4-FFF2-40B4-BE49-F238E27FC236}">
                <a16:creationId xmlns:a16="http://schemas.microsoft.com/office/drawing/2014/main" id="{14892FC7-F759-9843-BFF7-58AB7322F4A8}"/>
              </a:ext>
            </a:extLst>
          </p:cNvPr>
          <p:cNvSpPr>
            <a:spLocks noGrp="1"/>
          </p:cNvSpPr>
          <p:nvPr>
            <p:ph type="body" sz="half" idx="2" hasCustomPrompt="1"/>
          </p:nvPr>
        </p:nvSpPr>
        <p:spPr>
          <a:xfrm>
            <a:off x="8423999" y="2412000"/>
            <a:ext cx="3240000" cy="3240000"/>
          </a:xfrm>
        </p:spPr>
        <p:txBody>
          <a:bodyPr lIns="0" tIns="0" rIns="0" bIns="144000" anchor="ctr" anchorCtr="0">
            <a:noAutofit/>
          </a:bodyPr>
          <a:lstStyle>
            <a:lvl1pPr marL="0" indent="0" algn="ctr">
              <a:spcBef>
                <a:spcPts val="0"/>
              </a:spcBef>
              <a:buNone/>
              <a:defRPr sz="30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 </a:t>
            </a:r>
            <a:br>
              <a:rPr lang="en-GB" noProof="0"/>
            </a:br>
            <a:r>
              <a:rPr lang="en-GB" noProof="0"/>
              <a:t>stat or info</a:t>
            </a:r>
          </a:p>
        </p:txBody>
      </p:sp>
      <p:sp>
        <p:nvSpPr>
          <p:cNvPr id="9" name="Title 1">
            <a:extLst>
              <a:ext uri="{FF2B5EF4-FFF2-40B4-BE49-F238E27FC236}">
                <a16:creationId xmlns:a16="http://schemas.microsoft.com/office/drawing/2014/main" id="{C9479264-ACC2-3C4B-A40C-921E4558F7BF}"/>
              </a:ext>
            </a:extLst>
          </p:cNvPr>
          <p:cNvSpPr>
            <a:spLocks noGrp="1"/>
          </p:cNvSpPr>
          <p:nvPr>
            <p:ph type="title" hasCustomPrompt="1"/>
          </p:nvPr>
        </p:nvSpPr>
        <p:spPr>
          <a:xfrm>
            <a:off x="541642"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26BD641C-390B-C316-7ECC-C25B2E1A9FCC}"/>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7F7D1593-FF3E-DCF1-357D-7118C419492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380369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4FFAE73-AE10-F993-C2A0-FA5AE10F2B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378000"/>
            <a:ext cx="5904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0" y="-1"/>
            <a:ext cx="5472000" cy="5760000"/>
          </a:xfrm>
          <a:prstGeom prst="rect">
            <a:avLst/>
          </a:prstGeom>
          <a:noFill/>
        </p:spPr>
        <p:txBody>
          <a:bodyPr wrap="none" lIns="0" tIns="0" rIns="0" bIns="0" anchor="ctr" anchorCtr="0">
            <a:noAutofit/>
          </a:bodyPr>
          <a:lstStyle>
            <a:lvl1pPr marL="0" indent="0" algn="ctr">
              <a:spcBef>
                <a:spcPts val="0"/>
              </a:spcBef>
              <a:buFontTx/>
              <a:buNone/>
              <a:defRPr sz="2000">
                <a:solidFill>
                  <a:schemeClr val="bg1"/>
                </a:solidFill>
              </a:defRPr>
            </a:lvl1pPr>
          </a:lstStyle>
          <a:p>
            <a:r>
              <a:rPr lang="en-GB" noProof="0"/>
              <a:t>Delete placeholder or </a:t>
            </a:r>
            <a:br>
              <a:rPr lang="en-GB" noProof="0"/>
            </a:br>
            <a:r>
              <a:rPr lang="en-GB" noProof="0"/>
              <a:t>click icon to add an image</a:t>
            </a:r>
          </a:p>
        </p:txBody>
      </p:sp>
      <p:sp>
        <p:nvSpPr>
          <p:cNvPr id="3" name="Text Placeholder 2">
            <a:extLst>
              <a:ext uri="{FF2B5EF4-FFF2-40B4-BE49-F238E27FC236}">
                <a16:creationId xmlns:a16="http://schemas.microsoft.com/office/drawing/2014/main" id="{2822BAB6-FC2D-479D-72FA-32C27B9FF34D}"/>
              </a:ext>
            </a:extLst>
          </p:cNvPr>
          <p:cNvSpPr>
            <a:spLocks noGrp="1"/>
          </p:cNvSpPr>
          <p:nvPr>
            <p:ph type="body" sz="quarter" idx="14"/>
          </p:nvPr>
        </p:nvSpPr>
        <p:spPr>
          <a:xfrm>
            <a:off x="5797550" y="1800000"/>
            <a:ext cx="5903913" cy="4248000"/>
          </a:xfrm>
        </p:spPr>
        <p:txBody>
          <a:bodyPr/>
          <a:lstStyle>
            <a:lvl1pPr marL="216000" indent="-216000">
              <a:lnSpc>
                <a:spcPct val="102000"/>
              </a:lnSpc>
              <a:defRPr sz="2600"/>
            </a:lvl1pPr>
            <a:lvl2pPr marL="432000" indent="-208800">
              <a:lnSpc>
                <a:spcPct val="102000"/>
              </a:lnSpc>
              <a:defRPr sz="2300"/>
            </a:lvl2pPr>
            <a:lvl3pPr marL="640800" indent="-187200">
              <a:lnSpc>
                <a:spcPct val="102000"/>
              </a:lnSpc>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D0A56902-8526-09E3-ABEA-138858ABF7AC}"/>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3BBE834C-023D-BFA3-4F7B-164DE78EF281}"/>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325874028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3ED4E-61CE-294C-BDD9-F61A536D42BF}"/>
              </a:ext>
            </a:extLst>
          </p:cNvPr>
          <p:cNvPicPr>
            <a:picLocks noChangeAspect="1"/>
          </p:cNvPicPr>
          <p:nvPr userDrawn="1"/>
        </p:nvPicPr>
        <p:blipFill>
          <a:blip r:embed="rId2"/>
          <a:stretch>
            <a:fillRect/>
          </a:stretch>
        </p:blipFill>
        <p:spPr>
          <a:xfrm>
            <a:off x="541638" y="457201"/>
            <a:ext cx="2058924" cy="645414"/>
          </a:xfrm>
          <a:prstGeom prst="rect">
            <a:avLst/>
          </a:prstGeom>
        </p:spPr>
      </p:pic>
      <p:sp>
        <p:nvSpPr>
          <p:cNvPr id="5" name="Text Placeholder 3">
            <a:extLst>
              <a:ext uri="{FF2B5EF4-FFF2-40B4-BE49-F238E27FC236}">
                <a16:creationId xmlns:a16="http://schemas.microsoft.com/office/drawing/2014/main" id="{A9F1C143-7328-0141-9502-FFE25EB779F8}"/>
              </a:ext>
            </a:extLst>
          </p:cNvPr>
          <p:cNvSpPr>
            <a:spLocks noGrp="1"/>
          </p:cNvSpPr>
          <p:nvPr>
            <p:ph type="body" sz="half" idx="2" hasCustomPrompt="1"/>
          </p:nvPr>
        </p:nvSpPr>
        <p:spPr>
          <a:xfrm>
            <a:off x="541638" y="2988000"/>
            <a:ext cx="7920000" cy="1332000"/>
          </a:xfrm>
        </p:spPr>
        <p:txBody>
          <a:bodyPr lIns="0" tIns="0" rIns="0" bIns="0" anchor="ctr" anchorCtr="0">
            <a:normAutofit/>
          </a:bodyPr>
          <a:lstStyle>
            <a:lvl1pPr marL="0" indent="0" algn="l">
              <a:buNone/>
              <a:defRPr sz="4000" kern="100"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add title</a:t>
            </a:r>
          </a:p>
        </p:txBody>
      </p:sp>
      <p:pic>
        <p:nvPicPr>
          <p:cNvPr id="3" name="Picture 2">
            <a:extLst>
              <a:ext uri="{FF2B5EF4-FFF2-40B4-BE49-F238E27FC236}">
                <a16:creationId xmlns:a16="http://schemas.microsoft.com/office/drawing/2014/main" id="{B55EDAEA-497D-0E4B-B181-F202AFB673C5}"/>
              </a:ext>
            </a:extLst>
          </p:cNvPr>
          <p:cNvPicPr>
            <a:picLocks noChangeAspect="1"/>
          </p:cNvPicPr>
          <p:nvPr userDrawn="1"/>
        </p:nvPicPr>
        <p:blipFill>
          <a:blip r:embed="rId3"/>
          <a:srcRect/>
          <a:stretch/>
        </p:blipFill>
        <p:spPr>
          <a:xfrm>
            <a:off x="511438" y="6012000"/>
            <a:ext cx="1584000" cy="396000"/>
          </a:xfrm>
          <a:prstGeom prst="rect">
            <a:avLst/>
          </a:prstGeom>
        </p:spPr>
      </p:pic>
    </p:spTree>
    <p:extLst>
      <p:ext uri="{BB962C8B-B14F-4D97-AF65-F5344CB8AC3E}">
        <p14:creationId xmlns:p14="http://schemas.microsoft.com/office/powerpoint/2010/main" val="7673887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User guide only">
    <p:spTree>
      <p:nvGrpSpPr>
        <p:cNvPr id="1" name=""/>
        <p:cNvGrpSpPr/>
        <p:nvPr/>
      </p:nvGrpSpPr>
      <p:grpSpPr>
        <a:xfrm>
          <a:off x="0" y="0"/>
          <a:ext cx="0" cy="0"/>
          <a:chOff x="0" y="0"/>
          <a:chExt cx="0" cy="0"/>
        </a:xfrm>
      </p:grpSpPr>
      <p:sp>
        <p:nvSpPr>
          <p:cNvPr id="7" name="Fast overskrift">
            <a:extLst>
              <a:ext uri="{FF2B5EF4-FFF2-40B4-BE49-F238E27FC236}">
                <a16:creationId xmlns:a16="http://schemas.microsoft.com/office/drawing/2014/main" id="{CAFEEFE8-84FF-EA4E-B8BB-049E603BB2AF}"/>
              </a:ext>
            </a:extLst>
          </p:cNvPr>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Arial" panose="020B0604020202020204" pitchFamily="34" charset="0"/>
                <a:cs typeface="Arial" panose="020B0604020202020204" pitchFamily="34" charset="0"/>
              </a:rPr>
              <a:t>User guidance and tips</a:t>
            </a:r>
          </a:p>
        </p:txBody>
      </p:sp>
      <p:sp>
        <p:nvSpPr>
          <p:cNvPr id="8" name="Text Box 2">
            <a:extLst>
              <a:ext uri="{FF2B5EF4-FFF2-40B4-BE49-F238E27FC236}">
                <a16:creationId xmlns:a16="http://schemas.microsoft.com/office/drawing/2014/main" id="{259F24CF-69D2-234A-AAB9-4B0BC7A171C7}"/>
              </a:ext>
            </a:extLst>
          </p:cNvPr>
          <p:cNvSpPr txBox="1">
            <a:spLocks noChangeArrowheads="1"/>
          </p:cNvSpPr>
          <p:nvPr userDrawn="1"/>
        </p:nvSpPr>
        <p:spPr bwMode="auto">
          <a:xfrm>
            <a:off x="539751" y="1459334"/>
            <a:ext cx="2772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en-GB" sz="1600">
                <a:latin typeface="Arial" panose="020B0604020202020204" pitchFamily="34" charset="0"/>
                <a:cs typeface="Arial" panose="020B0604020202020204" pitchFamily="34" charset="0"/>
              </a:rPr>
              <a:t>General</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i="0" u="none" strike="noStrike" kern="1200">
                <a:solidFill>
                  <a:schemeClr val="tx1"/>
                </a:solidFill>
                <a:effectLst/>
                <a:latin typeface="Arial" charset="0"/>
                <a:ea typeface="+mn-ea"/>
                <a:cs typeface="+mn-cs"/>
              </a:rPr>
              <a:t>Always use this PPT template and don't change colours, fonts, text size or create different designs. See the brand book for more guidance.</a:t>
            </a:r>
            <a:endParaRPr lang="en-GB"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Text slides</a:t>
            </a: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Use the </a:t>
            </a:r>
            <a:r>
              <a:rPr lang="en-GB" altLang="da-DK" sz="1200" b="1" noProof="1">
                <a:solidFill>
                  <a:schemeClr val="tx1"/>
                </a:solidFill>
                <a:latin typeface="Arial" panose="020B0604020202020204" pitchFamily="34" charset="0"/>
                <a:cs typeface="Arial" panose="020B0604020202020204" pitchFamily="34" charset="0"/>
              </a:rPr>
              <a:t>TAB</a:t>
            </a:r>
            <a:r>
              <a:rPr lang="en-GB" altLang="da-DK" sz="1200" b="0" noProof="1">
                <a:solidFill>
                  <a:schemeClr val="tx1"/>
                </a:solidFill>
                <a:latin typeface="Arial" panose="020B0604020202020204" pitchFamily="34" charset="0"/>
                <a:cs typeface="Arial" panose="020B0604020202020204" pitchFamily="34" charset="0"/>
              </a:rPr>
              <a:t>-key</a:t>
            </a:r>
            <a:r>
              <a:rPr lang="en-GB" altLang="da-DK" sz="1200" b="0" baseline="0" noProof="1">
                <a:solidFill>
                  <a:schemeClr val="tx1"/>
                </a:solidFill>
                <a:latin typeface="Arial" panose="020B0604020202020204" pitchFamily="34" charset="0"/>
                <a:cs typeface="Arial" panose="020B0604020202020204" pitchFamily="34" charset="0"/>
              </a:rPr>
              <a:t> to jump through </a:t>
            </a:r>
            <a:br>
              <a:rPr lang="en-GB" altLang="da-DK" sz="1200" b="0" baseline="0" noProof="1">
                <a:solidFill>
                  <a:schemeClr val="tx1"/>
                </a:solidFill>
                <a:latin typeface="Arial" panose="020B0604020202020204" pitchFamily="34" charset="0"/>
                <a:cs typeface="Arial" panose="020B0604020202020204" pitchFamily="34" charset="0"/>
              </a:rPr>
            </a:br>
            <a:r>
              <a:rPr lang="en-GB" altLang="da-DK" sz="1200" b="0" baseline="0" noProof="1">
                <a:solidFill>
                  <a:schemeClr val="tx1"/>
                </a:solidFill>
                <a:latin typeface="Arial" panose="020B0604020202020204" pitchFamily="34" charset="0"/>
                <a:cs typeface="Arial" panose="020B0604020202020204" pitchFamily="34" charset="0"/>
              </a:rPr>
              <a:t>levels. Click </a:t>
            </a:r>
            <a:r>
              <a:rPr lang="en-GB" altLang="da-DK" sz="1200" b="1" baseline="0" noProof="1">
                <a:solidFill>
                  <a:schemeClr val="tx1"/>
                </a:solidFill>
                <a:latin typeface="Arial" panose="020B0604020202020204" pitchFamily="34" charset="0"/>
                <a:cs typeface="Arial" panose="020B0604020202020204" pitchFamily="34" charset="0"/>
              </a:rPr>
              <a:t>ENTER</a:t>
            </a:r>
            <a:r>
              <a:rPr lang="en-GB" altLang="da-DK" sz="1200" b="0" baseline="0" noProof="1">
                <a:solidFill>
                  <a:schemeClr val="tx1"/>
                </a:solidFill>
                <a:latin typeface="Arial" panose="020B0604020202020204" pitchFamily="34" charset="0"/>
                <a:cs typeface="Arial" panose="020B0604020202020204" pitchFamily="34" charset="0"/>
              </a:rPr>
              <a:t>, then </a:t>
            </a:r>
            <a:r>
              <a:rPr lang="en-GB" altLang="da-DK" sz="1200" b="1" baseline="0" noProof="1">
                <a:solidFill>
                  <a:schemeClr val="tx1"/>
                </a:solidFill>
                <a:latin typeface="Arial" panose="020B0604020202020204" pitchFamily="34" charset="0"/>
                <a:cs typeface="Arial" panose="020B0604020202020204" pitchFamily="34" charset="0"/>
              </a:rPr>
              <a:t>TAB</a:t>
            </a:r>
            <a:r>
              <a:rPr lang="en-GB" altLang="da-DK" sz="12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GB" altLang="da-DK" sz="1200" b="0" baseline="0" noProof="1">
                <a:solidFill>
                  <a:schemeClr val="tx1"/>
                </a:solidFill>
                <a:latin typeface="Arial" panose="020B0604020202020204" pitchFamily="34" charset="0"/>
                <a:cs typeface="Arial" panose="020B0604020202020204" pitchFamily="34" charset="0"/>
              </a:rPr>
              <a:t>To go back in levels use </a:t>
            </a:r>
            <a:r>
              <a:rPr lang="en-GB" altLang="da-DK" sz="1200" b="1" baseline="0" noProof="1">
                <a:solidFill>
                  <a:schemeClr val="tx1"/>
                </a:solidFill>
                <a:latin typeface="Arial" panose="020B0604020202020204" pitchFamily="34" charset="0"/>
                <a:cs typeface="Arial" panose="020B0604020202020204" pitchFamily="34" charset="0"/>
              </a:rPr>
              <a:t>SHIFT-TAB</a:t>
            </a:r>
            <a:endParaRPr lang="en-GB" sz="12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1200" noProof="1">
                <a:solidFill>
                  <a:schemeClr val="tx1"/>
                </a:solidFill>
                <a:latin typeface="Arial" panose="020B0604020202020204" pitchFamily="34" charset="0"/>
                <a:cs typeface="Arial" panose="020B0604020202020204" pitchFamily="34" charset="0"/>
              </a:rPr>
              <a:t>Alternatively, </a:t>
            </a:r>
            <a:r>
              <a:rPr lang="en-GB" sz="1200" b="1" noProof="1">
                <a:solidFill>
                  <a:schemeClr val="tx1"/>
                </a:solidFill>
                <a:latin typeface="Arial" panose="020B0604020202020204" pitchFamily="34" charset="0"/>
                <a:cs typeface="Arial" panose="020B0604020202020204" pitchFamily="34" charset="0"/>
              </a:rPr>
              <a:t>Increase</a:t>
            </a:r>
            <a:r>
              <a:rPr lang="en-GB" sz="1200" baseline="0" noProof="1">
                <a:solidFill>
                  <a:schemeClr val="tx1"/>
                </a:solidFill>
                <a:latin typeface="Arial" panose="020B0604020202020204" pitchFamily="34" charset="0"/>
                <a:cs typeface="Arial" panose="020B0604020202020204" pitchFamily="34" charset="0"/>
              </a:rPr>
              <a:t> and</a:t>
            </a:r>
            <a:br>
              <a:rPr lang="en-GB" sz="1200" baseline="0" noProof="1">
                <a:solidFill>
                  <a:schemeClr val="tx1"/>
                </a:solidFill>
                <a:latin typeface="Arial" panose="020B0604020202020204" pitchFamily="34" charset="0"/>
                <a:cs typeface="Arial" panose="020B0604020202020204" pitchFamily="34" charset="0"/>
              </a:rPr>
            </a:br>
            <a:r>
              <a:rPr lang="en-GB" sz="1200" b="1" baseline="0" noProof="1">
                <a:solidFill>
                  <a:schemeClr val="tx1"/>
                </a:solidFill>
                <a:latin typeface="Arial" panose="020B0604020202020204" pitchFamily="34" charset="0"/>
                <a:cs typeface="Arial" panose="020B0604020202020204" pitchFamily="34" charset="0"/>
              </a:rPr>
              <a:t>Decrease </a:t>
            </a:r>
            <a:r>
              <a:rPr lang="en-GB" sz="1200" baseline="0" noProof="1">
                <a:solidFill>
                  <a:schemeClr val="tx1"/>
                </a:solidFill>
                <a:latin typeface="Arial" panose="020B0604020202020204" pitchFamily="34" charset="0"/>
                <a:cs typeface="Arial" panose="020B0604020202020204" pitchFamily="34" charset="0"/>
              </a:rPr>
              <a:t>list level can be used</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HINT: </a:t>
            </a:r>
            <a:r>
              <a:rPr lang="en-GB" sz="12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Delete bullet for regular text.</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Click on the bullet button to reapply</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Click on the menu </a:t>
            </a:r>
            <a:r>
              <a:rPr lang="en-GB" altLang="da-DK" sz="1200" b="1" noProof="1">
                <a:solidFill>
                  <a:schemeClr val="tx1"/>
                </a:solidFill>
                <a:latin typeface="Arial" panose="020B0604020202020204" pitchFamily="34" charset="0"/>
                <a:cs typeface="Arial" panose="020B0604020202020204" pitchFamily="34" charset="0"/>
              </a:rPr>
              <a:t>New Slide </a:t>
            </a:r>
            <a:r>
              <a:rPr lang="en-GB" altLang="da-DK" sz="1200" b="0" noProof="1">
                <a:solidFill>
                  <a:schemeClr val="tx1"/>
                </a:solidFill>
                <a:latin typeface="Arial" panose="020B0604020202020204" pitchFamily="34" charset="0"/>
                <a:cs typeface="Arial" panose="020B0604020202020204" pitchFamily="34" charset="0"/>
              </a:rPr>
              <a:t>in the </a:t>
            </a:r>
            <a:r>
              <a:rPr lang="en-GB" altLang="da-DK" sz="1200" b="1" noProof="1">
                <a:solidFill>
                  <a:schemeClr val="tx1"/>
                </a:solidFill>
                <a:latin typeface="Arial" panose="020B0604020202020204" pitchFamily="34" charset="0"/>
                <a:cs typeface="Arial" panose="020B0604020202020204" pitchFamily="34" charset="0"/>
              </a:rPr>
              <a:t>Home</a:t>
            </a:r>
            <a:r>
              <a:rPr lang="en-GB" altLang="da-DK" sz="1200" b="0" noProof="1">
                <a:solidFill>
                  <a:schemeClr val="tx1"/>
                </a:solidFill>
                <a:latin typeface="Arial" panose="020B0604020202020204" pitchFamily="34" charset="0"/>
                <a:cs typeface="Arial" panose="020B0604020202020204" pitchFamily="34" charset="0"/>
              </a:rPr>
              <a:t> tab to insert a new slide</a:t>
            </a:r>
            <a:br>
              <a:rPr lang="en-GB" altLang="da-DK" sz="1200" b="0" noProof="1">
                <a:solidFill>
                  <a:schemeClr val="tx1"/>
                </a:solidFill>
                <a:latin typeface="Arial" panose="020B0604020202020204" pitchFamily="34" charset="0"/>
                <a:cs typeface="Arial" panose="020B0604020202020204" pitchFamily="34" charset="0"/>
              </a:rPr>
            </a:br>
            <a:br>
              <a:rPr lang="en-GB" altLang="da-DK" sz="1200" b="0" noProof="1">
                <a:solidFill>
                  <a:schemeClr val="tx1"/>
                </a:solidFill>
                <a:latin typeface="Arial" panose="020B0604020202020204" pitchFamily="34" charset="0"/>
                <a:cs typeface="Arial" panose="020B0604020202020204" pitchFamily="34" charset="0"/>
              </a:rPr>
            </a:br>
            <a:endParaRPr lang="en-GB" sz="1200" b="0" i="0">
              <a:solidFill>
                <a:schemeClr val="tx1"/>
              </a:solidFill>
              <a:latin typeface="Arial" panose="020B0604020202020204" pitchFamily="34" charset="0"/>
              <a:ea typeface="Times New Roman" panose="02020603050405020304" pitchFamily="18" charset="0"/>
            </a:endParaRPr>
          </a:p>
        </p:txBody>
      </p:sp>
      <p:sp>
        <p:nvSpPr>
          <p:cNvPr id="9" name="Text Box 3">
            <a:extLst>
              <a:ext uri="{FF2B5EF4-FFF2-40B4-BE49-F238E27FC236}">
                <a16:creationId xmlns:a16="http://schemas.microsoft.com/office/drawing/2014/main" id="{31ADB34C-EDBF-CD41-B8DC-CF366240FB97}"/>
              </a:ext>
            </a:extLst>
          </p:cNvPr>
          <p:cNvSpPr txBox="1">
            <a:spLocks noChangeArrowheads="1"/>
          </p:cNvSpPr>
          <p:nvPr userDrawn="1"/>
        </p:nvSpPr>
        <p:spPr bwMode="auto">
          <a:xfrm>
            <a:off x="4497227" y="1459334"/>
            <a:ext cx="27703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1" noProof="1">
                <a:solidFill>
                  <a:schemeClr val="tx1"/>
                </a:solidFill>
                <a:latin typeface="Arial" panose="020B0604020202020204" pitchFamily="34" charset="0"/>
                <a:cs typeface="Arial" panose="020B0604020202020204" pitchFamily="34" charset="0"/>
              </a:rPr>
              <a:t>Change layout</a:t>
            </a:r>
            <a:endParaRPr lang="en-GB" altLang="da-DK" sz="1200" b="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en-GB" sz="1200" b="0" i="0">
                <a:solidFill>
                  <a:schemeClr val="tx1"/>
                </a:solidFill>
                <a:latin typeface="Arial" panose="020B0604020202020204" pitchFamily="34" charset="0"/>
                <a:ea typeface="Times New Roman" panose="02020603050405020304" pitchFamily="18" charset="0"/>
              </a:rPr>
              <a:t>Click on the arrow next to Layout</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to view a dropdown menu of </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possible slide layouts</a:t>
            </a:r>
          </a:p>
          <a:p>
            <a:pPr fontAlgn="auto">
              <a:spcBef>
                <a:spcPts val="1200"/>
              </a:spcBef>
              <a:spcAft>
                <a:spcPts val="600"/>
              </a:spcAft>
              <a:buFont typeface="+mj-lt"/>
              <a:buNone/>
              <a:defRPr/>
            </a:pPr>
            <a:r>
              <a:rPr lang="en-GB" sz="12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1200" noProof="1">
                <a:solidFill>
                  <a:schemeClr val="tx1"/>
                </a:solidFill>
                <a:latin typeface="Arial" panose="020B0604020202020204" pitchFamily="34" charset="0"/>
                <a:cs typeface="Arial" panose="020B0604020202020204" pitchFamily="34" charset="0"/>
              </a:rPr>
              <a:t>Click the </a:t>
            </a:r>
            <a:r>
              <a:rPr lang="en-GB" altLang="da-DK" sz="1200" b="1" baseline="0" noProof="1">
                <a:solidFill>
                  <a:schemeClr val="tx1"/>
                </a:solidFill>
                <a:latin typeface="Arial" panose="020B0604020202020204" pitchFamily="34" charset="0"/>
                <a:cs typeface="Arial" panose="020B0604020202020204" pitchFamily="34" charset="0"/>
              </a:rPr>
              <a:t>Reset </a:t>
            </a:r>
            <a:r>
              <a:rPr lang="en-GB" altLang="da-DK" sz="1200" noProof="1">
                <a:solidFill>
                  <a:schemeClr val="tx1"/>
                </a:solidFill>
                <a:latin typeface="Arial" panose="020B0604020202020204" pitchFamily="34" charset="0"/>
                <a:cs typeface="Arial" panose="020B0604020202020204" pitchFamily="34" charset="0"/>
              </a:rPr>
              <a:t>menu to reset position, size</a:t>
            </a:r>
            <a:r>
              <a:rPr lang="en-GB" altLang="da-DK" sz="12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GB"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Arial" panose="020B0604020202020204" pitchFamily="34" charset="0"/>
                <a:cs typeface="Arial" panose="020B0604020202020204" pitchFamily="34" charset="0"/>
              </a:rPr>
              <a:t>Pictures</a:t>
            </a:r>
            <a:endParaRPr lang="en-GB"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On slides with picture placeholder, click on the icon and choose </a:t>
            </a:r>
            <a:r>
              <a:rPr lang="en-GB" altLang="da-DK" sz="12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GB" sz="12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1. </a:t>
            </a:r>
            <a:r>
              <a:rPr lang="en-GB" altLang="da-DK" sz="1200" b="0" noProof="1">
                <a:solidFill>
                  <a:schemeClr val="tx1"/>
                </a:solidFill>
                <a:latin typeface="Arial" panose="020B0604020202020204" pitchFamily="34" charset="0"/>
                <a:cs typeface="Arial" panose="020B0604020202020204" pitchFamily="34" charset="0"/>
              </a:rPr>
              <a:t>Click </a:t>
            </a:r>
            <a:r>
              <a:rPr lang="en-GB" altLang="da-DK" sz="1200" b="1" noProof="1">
                <a:solidFill>
                  <a:schemeClr val="tx1"/>
                </a:solidFill>
                <a:latin typeface="Arial" panose="020B0604020202020204" pitchFamily="34" charset="0"/>
                <a:cs typeface="Arial" panose="020B0604020202020204" pitchFamily="34" charset="0"/>
              </a:rPr>
              <a:t>Crop</a:t>
            </a:r>
            <a:r>
              <a:rPr lang="en-GB" altLang="da-DK" sz="1200" b="0" noProof="1">
                <a:solidFill>
                  <a:schemeClr val="tx1"/>
                </a:solidFill>
                <a:latin typeface="Arial" panose="020B0604020202020204" pitchFamily="34" charset="0"/>
                <a:cs typeface="Arial" panose="020B0604020202020204" pitchFamily="34" charset="0"/>
              </a:rPr>
              <a:t> to change size or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2. </a:t>
            </a:r>
            <a:r>
              <a:rPr lang="en-GB" altLang="da-DK" sz="1200" b="0" noProof="1">
                <a:solidFill>
                  <a:schemeClr val="tx1"/>
                </a:solidFill>
                <a:latin typeface="Arial" panose="020B0604020202020204" pitchFamily="34" charset="0"/>
                <a:cs typeface="Arial" panose="020B0604020202020204" pitchFamily="34" charset="0"/>
              </a:rPr>
              <a:t>If you want to scale the picture,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hold </a:t>
            </a:r>
            <a:r>
              <a:rPr lang="en-GB" altLang="da-DK" sz="1200" b="1" noProof="1">
                <a:solidFill>
                  <a:schemeClr val="tx1"/>
                </a:solidFill>
                <a:latin typeface="Arial" panose="020B0604020202020204" pitchFamily="34" charset="0"/>
                <a:cs typeface="Arial" panose="020B0604020202020204" pitchFamily="34" charset="0"/>
              </a:rPr>
              <a:t>SHIFT</a:t>
            </a:r>
            <a:r>
              <a:rPr lang="en-GB" altLang="da-DK" sz="1200" b="0" noProof="1">
                <a:solidFill>
                  <a:schemeClr val="tx1"/>
                </a:solidFill>
                <a:latin typeface="Arial" panose="020B0604020202020204" pitchFamily="34" charset="0"/>
                <a:cs typeface="Arial" panose="020B0604020202020204" pitchFamily="34" charset="0"/>
              </a:rPr>
              <a:t>-key down while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dragging the corners of the picture</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A0368FCE-A14D-684D-B294-762F608A278D}"/>
              </a:ext>
            </a:extLst>
          </p:cNvPr>
          <p:cNvSpPr txBox="1">
            <a:spLocks noChangeArrowheads="1"/>
          </p:cNvSpPr>
          <p:nvPr userDrawn="1"/>
        </p:nvSpPr>
        <p:spPr bwMode="auto">
          <a:xfrm>
            <a:off x="8868233" y="1459334"/>
            <a:ext cx="27720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you delete the picture and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 a new one, the picture may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lie in front of the text or graphic.</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this happens, select the picture,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right-click and choose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Send to Back</a:t>
            </a:r>
            <a:endParaRPr kumimoji="0" lang="da-DK" altLang="da-DK" sz="105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rPr>
              <a:t>Header and </a:t>
            </a: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footer</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Do this at the very end to apply the changes on all slides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on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Header and Footer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(write the desired text)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 to All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or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if only used on one slide</a:t>
            </a: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Gridlines</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View</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and set tick mark next to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Guides</a:t>
            </a:r>
            <a:endPar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Alt + F9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for quick view of guides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764DBEAA-0DB8-8D4A-B98F-36F9404ECAEF}"/>
              </a:ext>
            </a:extLst>
          </p:cNvPr>
          <p:cNvPicPr>
            <a:picLocks noChangeAspect="1"/>
          </p:cNvPicPr>
          <p:nvPr userDrawn="1"/>
        </p:nvPicPr>
        <p:blipFill>
          <a:blip r:embed="rId2"/>
          <a:stretch>
            <a:fillRect/>
          </a:stretch>
        </p:blipFill>
        <p:spPr>
          <a:xfrm>
            <a:off x="3107691" y="4777577"/>
            <a:ext cx="337820" cy="371602"/>
          </a:xfrm>
          <a:prstGeom prst="rect">
            <a:avLst/>
          </a:prstGeom>
        </p:spPr>
      </p:pic>
      <p:pic>
        <p:nvPicPr>
          <p:cNvPr id="12" name="Picture 11">
            <a:extLst>
              <a:ext uri="{FF2B5EF4-FFF2-40B4-BE49-F238E27FC236}">
                <a16:creationId xmlns:a16="http://schemas.microsoft.com/office/drawing/2014/main" id="{46D06B6D-71E9-3846-B694-6DCA90702F8F}"/>
              </a:ext>
            </a:extLst>
          </p:cNvPr>
          <p:cNvPicPr>
            <a:picLocks noChangeAspect="1"/>
          </p:cNvPicPr>
          <p:nvPr userDrawn="1"/>
        </p:nvPicPr>
        <p:blipFill>
          <a:blip r:embed="rId3"/>
          <a:stretch>
            <a:fillRect/>
          </a:stretch>
        </p:blipFill>
        <p:spPr>
          <a:xfrm>
            <a:off x="3155654" y="3967049"/>
            <a:ext cx="608076" cy="337820"/>
          </a:xfrm>
          <a:prstGeom prst="rect">
            <a:avLst/>
          </a:prstGeom>
        </p:spPr>
      </p:pic>
      <p:pic>
        <p:nvPicPr>
          <p:cNvPr id="13" name="Picture 12">
            <a:extLst>
              <a:ext uri="{FF2B5EF4-FFF2-40B4-BE49-F238E27FC236}">
                <a16:creationId xmlns:a16="http://schemas.microsoft.com/office/drawing/2014/main" id="{3ED7E66E-93E4-0C48-80BE-60A45005774C}"/>
              </a:ext>
            </a:extLst>
          </p:cNvPr>
          <p:cNvPicPr>
            <a:picLocks noChangeAspect="1"/>
          </p:cNvPicPr>
          <p:nvPr userDrawn="1"/>
        </p:nvPicPr>
        <p:blipFill>
          <a:blip r:embed="rId4"/>
          <a:stretch>
            <a:fillRect/>
          </a:stretch>
        </p:blipFill>
        <p:spPr>
          <a:xfrm>
            <a:off x="7281785" y="1807403"/>
            <a:ext cx="736600" cy="266700"/>
          </a:xfrm>
          <a:prstGeom prst="rect">
            <a:avLst/>
          </a:prstGeom>
        </p:spPr>
      </p:pic>
      <p:pic>
        <p:nvPicPr>
          <p:cNvPr id="14" name="Picture 13">
            <a:extLst>
              <a:ext uri="{FF2B5EF4-FFF2-40B4-BE49-F238E27FC236}">
                <a16:creationId xmlns:a16="http://schemas.microsoft.com/office/drawing/2014/main" id="{DC83D3E1-8B82-EE45-8C31-4B388F1DB8EB}"/>
              </a:ext>
            </a:extLst>
          </p:cNvPr>
          <p:cNvPicPr>
            <a:picLocks noChangeAspect="1"/>
          </p:cNvPicPr>
          <p:nvPr userDrawn="1"/>
        </p:nvPicPr>
        <p:blipFill rotWithShape="1">
          <a:blip r:embed="rId5"/>
          <a:srcRect l="3901" t="45142" r="62601" b="9046"/>
          <a:stretch/>
        </p:blipFill>
        <p:spPr>
          <a:xfrm>
            <a:off x="7204344" y="3796898"/>
            <a:ext cx="421170" cy="395632"/>
          </a:xfrm>
          <a:prstGeom prst="rect">
            <a:avLst/>
          </a:prstGeom>
        </p:spPr>
      </p:pic>
      <p:pic>
        <p:nvPicPr>
          <p:cNvPr id="15" name="Picture 16">
            <a:extLst>
              <a:ext uri="{FF2B5EF4-FFF2-40B4-BE49-F238E27FC236}">
                <a16:creationId xmlns:a16="http://schemas.microsoft.com/office/drawing/2014/main" id="{C26EBEA4-4F9A-114A-B324-72CB4B441C88}"/>
              </a:ext>
            </a:extLst>
          </p:cNvPr>
          <p:cNvPicPr>
            <a:picLocks noChangeAspect="1"/>
          </p:cNvPicPr>
          <p:nvPr userDrawn="1"/>
        </p:nvPicPr>
        <p:blipFill>
          <a:blip r:embed="rId6"/>
          <a:stretch>
            <a:fillRect/>
          </a:stretch>
        </p:blipFill>
        <p:spPr>
          <a:xfrm>
            <a:off x="3072296" y="5621887"/>
            <a:ext cx="508000" cy="787400"/>
          </a:xfrm>
          <a:prstGeom prst="rect">
            <a:avLst/>
          </a:prstGeom>
        </p:spPr>
      </p:pic>
      <p:pic>
        <p:nvPicPr>
          <p:cNvPr id="16" name="Picture 20">
            <a:extLst>
              <a:ext uri="{FF2B5EF4-FFF2-40B4-BE49-F238E27FC236}">
                <a16:creationId xmlns:a16="http://schemas.microsoft.com/office/drawing/2014/main" id="{7AC8BA73-346D-784A-89CC-42D3BE8889EF}"/>
              </a:ext>
            </a:extLst>
          </p:cNvPr>
          <p:cNvPicPr>
            <a:picLocks noChangeAspect="1"/>
          </p:cNvPicPr>
          <p:nvPr userDrawn="1"/>
        </p:nvPicPr>
        <p:blipFill>
          <a:blip r:embed="rId7"/>
          <a:stretch>
            <a:fillRect/>
          </a:stretch>
        </p:blipFill>
        <p:spPr>
          <a:xfrm>
            <a:off x="7276760" y="2983250"/>
            <a:ext cx="800100" cy="253365"/>
          </a:xfrm>
          <a:prstGeom prst="rect">
            <a:avLst/>
          </a:prstGeom>
        </p:spPr>
      </p:pic>
      <p:pic>
        <p:nvPicPr>
          <p:cNvPr id="17" name="Picture 19">
            <a:extLst>
              <a:ext uri="{FF2B5EF4-FFF2-40B4-BE49-F238E27FC236}">
                <a16:creationId xmlns:a16="http://schemas.microsoft.com/office/drawing/2014/main" id="{FA8DD67E-D0B2-6A4B-B938-54BADA8BDE01}"/>
              </a:ext>
            </a:extLst>
          </p:cNvPr>
          <p:cNvPicPr>
            <a:picLocks noChangeAspect="1"/>
          </p:cNvPicPr>
          <p:nvPr userDrawn="1"/>
        </p:nvPicPr>
        <p:blipFill>
          <a:blip r:embed="rId8"/>
          <a:stretch>
            <a:fillRect/>
          </a:stretch>
        </p:blipFill>
        <p:spPr>
          <a:xfrm>
            <a:off x="7280478" y="5054909"/>
            <a:ext cx="419100" cy="736600"/>
          </a:xfrm>
          <a:prstGeom prst="rect">
            <a:avLst/>
          </a:prstGeom>
        </p:spPr>
      </p:pic>
    </p:spTree>
    <p:extLst>
      <p:ext uri="{BB962C8B-B14F-4D97-AF65-F5344CB8AC3E}">
        <p14:creationId xmlns:p14="http://schemas.microsoft.com/office/powerpoint/2010/main" val="1369848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F0150C1-7E09-681E-9825-EBD8D19097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02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598000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8" y="720000"/>
            <a:ext cx="6552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8" y="2268000"/>
            <a:ext cx="6084000" cy="1152000"/>
          </a:xfrm>
        </p:spPr>
        <p:txBody>
          <a:bodyPr lIns="0" tIns="0" rIns="0" bIns="0">
            <a:normAutofit/>
          </a:bodyPr>
          <a:lstStyle>
            <a:lvl1pPr marL="0" indent="0">
              <a:buNone/>
              <a:defRPr sz="2400" kern="1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pic>
        <p:nvPicPr>
          <p:cNvPr id="7" name="Graphic 6">
            <a:extLst>
              <a:ext uri="{FF2B5EF4-FFF2-40B4-BE49-F238E27FC236}">
                <a16:creationId xmlns:a16="http://schemas.microsoft.com/office/drawing/2014/main" id="{0FA31732-A8F1-BCC2-8452-B135593EF02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858000" y="799200"/>
            <a:ext cx="4852800" cy="5107317"/>
          </a:xfrm>
          <a:prstGeom prst="rect">
            <a:avLst/>
          </a:prstGeom>
        </p:spPr>
      </p:pic>
    </p:spTree>
    <p:extLst>
      <p:ext uri="{BB962C8B-B14F-4D97-AF65-F5344CB8AC3E}">
        <p14:creationId xmlns:p14="http://schemas.microsoft.com/office/powerpoint/2010/main" val="160589054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720000"/>
            <a:ext cx="11124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7" y="2268000"/>
            <a:ext cx="11124000" cy="1152000"/>
          </a:xfrm>
        </p:spPr>
        <p:txBody>
          <a:bodyPr lIns="0" tIns="0" rIns="0" bIns="0">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spTree>
    <p:extLst>
      <p:ext uri="{BB962C8B-B14F-4D97-AF65-F5344CB8AC3E}">
        <p14:creationId xmlns:p14="http://schemas.microsoft.com/office/powerpoint/2010/main" val="16759189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and Content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F0150C1-7E09-681E-9825-EBD8D19097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02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545560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8" name="Graphic 6">
            <a:extLst>
              <a:ext uri="{FF2B5EF4-FFF2-40B4-BE49-F238E27FC236}">
                <a16:creationId xmlns:a16="http://schemas.microsoft.com/office/drawing/2014/main" id="{C73D28BB-E675-45C1-CE9D-C14D47D080F7}"/>
              </a:ext>
            </a:extLst>
          </p:cNvPr>
          <p:cNvSpPr/>
          <p:nvPr/>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962A3CC-77D2-0746-8D46-3A7DC51AA8E7}"/>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D38A5CB-0137-9342-8E32-19D3FD1D65D0}"/>
              </a:ext>
            </a:extLst>
          </p:cNvPr>
          <p:cNvPicPr>
            <a:picLocks noChangeAspect="1"/>
          </p:cNvPicPr>
          <p:nvPr userDrawn="1"/>
        </p:nvPicPr>
        <p:blipFill>
          <a:blip r:embed="rId3"/>
          <a:stretch>
            <a:fillRect/>
          </a:stretch>
        </p:blipFill>
        <p:spPr>
          <a:xfrm>
            <a:off x="6632651" y="2349794"/>
            <a:ext cx="4317718" cy="4508205"/>
          </a:xfrm>
          <a:prstGeom prst="rect">
            <a:avLst/>
          </a:prstGeom>
        </p:spPr>
      </p:pic>
    </p:spTree>
    <p:extLst>
      <p:ext uri="{BB962C8B-B14F-4D97-AF65-F5344CB8AC3E}">
        <p14:creationId xmlns:p14="http://schemas.microsoft.com/office/powerpoint/2010/main" val="30308808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ection Header V2">
    <p:bg>
      <p:bgPr>
        <a:solidFill>
          <a:schemeClr val="tx1"/>
        </a:solidFill>
        <a:effectLst/>
      </p:bgPr>
    </p:bg>
    <p:spTree>
      <p:nvGrpSpPr>
        <p:cNvPr id="1" name=""/>
        <p:cNvGrpSpPr/>
        <p:nvPr/>
      </p:nvGrpSpPr>
      <p:grpSpPr>
        <a:xfrm>
          <a:off x="0" y="0"/>
          <a:ext cx="0" cy="0"/>
          <a:chOff x="0" y="0"/>
          <a:chExt cx="0" cy="0"/>
        </a:xfrm>
      </p:grpSpPr>
      <p:sp>
        <p:nvSpPr>
          <p:cNvPr id="6" name="Graphic 6">
            <a:extLst>
              <a:ext uri="{FF2B5EF4-FFF2-40B4-BE49-F238E27FC236}">
                <a16:creationId xmlns:a16="http://schemas.microsoft.com/office/drawing/2014/main" id="{682DEF2F-C153-80B6-EAA0-E63B69C8D0EF}"/>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4" name="Picture 3">
            <a:extLst>
              <a:ext uri="{FF2B5EF4-FFF2-40B4-BE49-F238E27FC236}">
                <a16:creationId xmlns:a16="http://schemas.microsoft.com/office/drawing/2014/main" id="{038D8DD5-F4B2-4C4E-938D-CB9CD9B22ECA}"/>
              </a:ext>
            </a:extLst>
          </p:cNvPr>
          <p:cNvPicPr>
            <a:picLocks noChangeAspect="1"/>
          </p:cNvPicPr>
          <p:nvPr userDrawn="1"/>
        </p:nvPicPr>
        <p:blipFill>
          <a:blip r:embed="rId3"/>
          <a:stretch>
            <a:fillRect/>
          </a:stretch>
        </p:blipFill>
        <p:spPr>
          <a:xfrm>
            <a:off x="5383496" y="2268187"/>
            <a:ext cx="6808504" cy="4811236"/>
          </a:xfrm>
          <a:prstGeom prst="rect">
            <a:avLst/>
          </a:prstGeom>
        </p:spPr>
      </p:pic>
      <p:sp>
        <p:nvSpPr>
          <p:cNvPr id="5" name="Title 1">
            <a:extLst>
              <a:ext uri="{FF2B5EF4-FFF2-40B4-BE49-F238E27FC236}">
                <a16:creationId xmlns:a16="http://schemas.microsoft.com/office/drawing/2014/main" id="{74028109-7A16-304A-877A-98257D0AB0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29087109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ction Header V3">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6" name="Title 1">
            <a:extLst>
              <a:ext uri="{FF2B5EF4-FFF2-40B4-BE49-F238E27FC236}">
                <a16:creationId xmlns:a16="http://schemas.microsoft.com/office/drawing/2014/main" id="{DE20176F-26BA-6849-B868-5D33EFC980A9}"/>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20022558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1134422"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24232452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ection Header V4">
    <p:bg>
      <p:bgPr>
        <a:solidFill>
          <a:schemeClr val="tx2"/>
        </a:solidFill>
        <a:effectLst/>
      </p:bgPr>
    </p:bg>
    <p:spTree>
      <p:nvGrpSpPr>
        <p:cNvPr id="1" name=""/>
        <p:cNvGrpSpPr/>
        <p:nvPr/>
      </p:nvGrpSpPr>
      <p:grpSpPr>
        <a:xfrm>
          <a:off x="0" y="0"/>
          <a:ext cx="0" cy="0"/>
          <a:chOff x="0" y="0"/>
          <a:chExt cx="0" cy="0"/>
        </a:xfrm>
      </p:grpSpPr>
      <p:sp>
        <p:nvSpPr>
          <p:cNvPr id="5" name="Graphic 6">
            <a:extLst>
              <a:ext uri="{FF2B5EF4-FFF2-40B4-BE49-F238E27FC236}">
                <a16:creationId xmlns:a16="http://schemas.microsoft.com/office/drawing/2014/main" id="{5AD843B1-97C2-0E20-3BDF-9BEC8DBF86AA}"/>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17" name="Picture 16">
            <a:extLst>
              <a:ext uri="{FF2B5EF4-FFF2-40B4-BE49-F238E27FC236}">
                <a16:creationId xmlns:a16="http://schemas.microsoft.com/office/drawing/2014/main" id="{DE4ED238-AF72-794E-998B-FFE5747DCC79}"/>
              </a:ext>
            </a:extLst>
          </p:cNvPr>
          <p:cNvPicPr>
            <a:picLocks noChangeAspect="1"/>
          </p:cNvPicPr>
          <p:nvPr userDrawn="1"/>
        </p:nvPicPr>
        <p:blipFill>
          <a:blip r:embed="rId3"/>
          <a:stretch>
            <a:fillRect/>
          </a:stretch>
        </p:blipFill>
        <p:spPr>
          <a:xfrm>
            <a:off x="7006202" y="2339163"/>
            <a:ext cx="4468996" cy="4290236"/>
          </a:xfrm>
          <a:prstGeom prst="rect">
            <a:avLst/>
          </a:prstGeom>
        </p:spPr>
      </p:pic>
      <p:sp>
        <p:nvSpPr>
          <p:cNvPr id="8" name="Title 1">
            <a:extLst>
              <a:ext uri="{FF2B5EF4-FFF2-40B4-BE49-F238E27FC236}">
                <a16:creationId xmlns:a16="http://schemas.microsoft.com/office/drawing/2014/main" id="{50E3C374-F69E-7647-B74C-8962D2F2FE03}"/>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24542322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ection Header V6">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5" name="Title 1">
            <a:extLst>
              <a:ext uri="{FF2B5EF4-FFF2-40B4-BE49-F238E27FC236}">
                <a16:creationId xmlns:a16="http://schemas.microsoft.com/office/drawing/2014/main" id="{7E4E3CDE-3B6C-BE4A-A05F-125AE275EC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34291884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6372000"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3515689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F0150C1-7E09-681E-9825-EBD8D19097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02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59800082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wo Content with Teal">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81C8AC-836D-58DC-8746-B0B4812A83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940000"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33759079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wo Content V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6372000" y="1440000"/>
            <a:ext cx="5328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Click icon to add picture</a:t>
            </a:r>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0750680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wo Content V2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B90301-5C71-AE61-AC4F-0B3223037F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58362"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940000" y="1440000"/>
            <a:ext cx="4860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noProof="0"/>
              <a:t>Click icon to add picture</a:t>
            </a:r>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120218519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Section Header V5">
    <p:bg>
      <p:bgPr>
        <a:solidFill>
          <a:schemeClr val="tx2"/>
        </a:solidFill>
        <a:effectLst/>
      </p:bgPr>
    </p:bg>
    <p:spTree>
      <p:nvGrpSpPr>
        <p:cNvPr id="1" name=""/>
        <p:cNvGrpSpPr/>
        <p:nvPr/>
      </p:nvGrpSpPr>
      <p:grpSpPr>
        <a:xfrm>
          <a:off x="0" y="0"/>
          <a:ext cx="0" cy="0"/>
          <a:chOff x="0" y="0"/>
          <a:chExt cx="0" cy="0"/>
        </a:xfrm>
      </p:grpSpPr>
      <p:sp>
        <p:nvSpPr>
          <p:cNvPr id="7" name="Graphic 6">
            <a:extLst>
              <a:ext uri="{FF2B5EF4-FFF2-40B4-BE49-F238E27FC236}">
                <a16:creationId xmlns:a16="http://schemas.microsoft.com/office/drawing/2014/main" id="{C3E752F9-F013-CBB5-D1A4-65456303CF4B}"/>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6A3FEDC-2C8E-EA43-9A24-AD5D22A626B2}"/>
              </a:ext>
            </a:extLst>
          </p:cNvPr>
          <p:cNvPicPr>
            <a:picLocks noChangeAspect="1"/>
          </p:cNvPicPr>
          <p:nvPr userDrawn="1"/>
        </p:nvPicPr>
        <p:blipFill>
          <a:blip r:embed="rId3"/>
          <a:stretch>
            <a:fillRect/>
          </a:stretch>
        </p:blipFill>
        <p:spPr>
          <a:xfrm>
            <a:off x="7411162" y="2371060"/>
            <a:ext cx="3390300" cy="4361526"/>
          </a:xfrm>
          <a:prstGeom prst="rect">
            <a:avLst/>
          </a:prstGeom>
        </p:spPr>
      </p:pic>
      <p:sp>
        <p:nvSpPr>
          <p:cNvPr id="5" name="Title 1">
            <a:extLst>
              <a:ext uri="{FF2B5EF4-FFF2-40B4-BE49-F238E27FC236}">
                <a16:creationId xmlns:a16="http://schemas.microsoft.com/office/drawing/2014/main" id="{A92B6109-3470-194B-BD72-34E4BE4E849A}"/>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211635688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503ABC2-212A-7DA6-9826-581299F469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16" name="Picture 15">
            <a:extLst>
              <a:ext uri="{FF2B5EF4-FFF2-40B4-BE49-F238E27FC236}">
                <a16:creationId xmlns:a16="http://schemas.microsoft.com/office/drawing/2014/main" id="{AE4C2485-7FC6-9A43-8445-37A1A5761EA4}"/>
              </a:ext>
            </a:extLst>
          </p:cNvPr>
          <p:cNvPicPr>
            <a:picLocks noChangeAspect="1"/>
          </p:cNvPicPr>
          <p:nvPr userDrawn="1"/>
        </p:nvPicPr>
        <p:blipFill>
          <a:blip r:embed="rId4"/>
          <a:stretch>
            <a:fillRect/>
          </a:stretch>
        </p:blipFill>
        <p:spPr>
          <a:xfrm>
            <a:off x="541638" y="5955902"/>
            <a:ext cx="2058924" cy="645414"/>
          </a:xfrm>
          <a:prstGeom prst="rect">
            <a:avLst/>
          </a:prstGeom>
        </p:spPr>
      </p:pic>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541639" y="756000"/>
            <a:ext cx="3960000" cy="2664000"/>
          </a:xfrm>
        </p:spPr>
        <p:txBody>
          <a:bodyPr lIns="0" tIns="0" rIns="0" bIns="0" anchor="t" anchorCtr="0">
            <a:normAutofit/>
          </a:bodyPr>
          <a:lstStyle>
            <a:lvl1pPr>
              <a:defRPr sz="4000" b="1" kern="100" spc="-40" baseline="0">
                <a:solidFill>
                  <a:schemeClr val="bg1"/>
                </a:solidFill>
              </a:defRPr>
            </a:lvl1pPr>
          </a:lstStyle>
          <a:p>
            <a:r>
              <a:rPr lang="en-GB" noProof="0"/>
              <a:t>Click to </a:t>
            </a:r>
            <a:br>
              <a:rPr lang="en-GB" noProof="0"/>
            </a:br>
            <a:r>
              <a:rPr lang="en-GB" noProof="0"/>
              <a:t>add title</a:t>
            </a:r>
          </a:p>
        </p:txBody>
      </p:sp>
      <p:sp>
        <p:nvSpPr>
          <p:cNvPr id="2" name="Slide Number Placeholder 1">
            <a:extLst>
              <a:ext uri="{FF2B5EF4-FFF2-40B4-BE49-F238E27FC236}">
                <a16:creationId xmlns:a16="http://schemas.microsoft.com/office/drawing/2014/main" id="{D9CFC370-CF67-B11B-E99D-59C29772B77E}"/>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A426345C-BF46-6D7C-30AD-99EAA0AB6FF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9372602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11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D2411370-C105-3B78-EA66-C5A76BA1D79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80064615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A3378AC9-2D17-FA83-53E4-36C96C87CA75}"/>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23464374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 with Caption V2">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59661B-8423-3C4B-BF02-81B9FA78B5CC}"/>
              </a:ext>
            </a:extLst>
          </p:cNvPr>
          <p:cNvSpPr/>
          <p:nvPr userDrawn="1"/>
        </p:nvSpPr>
        <p:spPr>
          <a:xfrm>
            <a:off x="7380000" y="1800000"/>
            <a:ext cx="4320000" cy="43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Graphic 8">
            <a:extLst>
              <a:ext uri="{FF2B5EF4-FFF2-40B4-BE49-F238E27FC236}">
                <a16:creationId xmlns:a16="http://schemas.microsoft.com/office/drawing/2014/main" id="{02CF25EE-1817-2985-CC1D-34A5CAD36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14" name="Text Placeholder 3">
            <a:extLst>
              <a:ext uri="{FF2B5EF4-FFF2-40B4-BE49-F238E27FC236}">
                <a16:creationId xmlns:a16="http://schemas.microsoft.com/office/drawing/2014/main" id="{D4A8C283-EA53-5841-A4A4-F9D65FD4E205}"/>
              </a:ext>
            </a:extLst>
          </p:cNvPr>
          <p:cNvSpPr>
            <a:spLocks noGrp="1"/>
          </p:cNvSpPr>
          <p:nvPr>
            <p:ph type="body" sz="half" idx="2" hasCustomPrompt="1"/>
          </p:nvPr>
        </p:nvSpPr>
        <p:spPr>
          <a:xfrm>
            <a:off x="7379999" y="1800000"/>
            <a:ext cx="4320000" cy="4320000"/>
          </a:xfrm>
        </p:spPr>
        <p:txBody>
          <a:bodyPr lIns="0" tIns="0" rIns="0" bIns="144000" anchor="ctr" anchorCtr="0">
            <a:noAutofit/>
          </a:bodyPr>
          <a:lstStyle>
            <a:lvl1pPr marL="0" indent="0" algn="ctr">
              <a:lnSpc>
                <a:spcPct val="90000"/>
              </a:lnSpc>
              <a:spcBef>
                <a:spcPts val="0"/>
              </a:spcBef>
              <a:buNone/>
              <a:defRPr sz="36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a:t>
            </a:r>
            <a:br>
              <a:rPr lang="en-GB" noProof="0"/>
            </a:br>
            <a:r>
              <a:rPr lang="en-GB" noProof="0"/>
              <a:t>stat or info</a:t>
            </a:r>
          </a:p>
        </p:txBody>
      </p:sp>
      <p:sp>
        <p:nvSpPr>
          <p:cNvPr id="4" name="Slide Number Placeholder 3">
            <a:extLst>
              <a:ext uri="{FF2B5EF4-FFF2-40B4-BE49-F238E27FC236}">
                <a16:creationId xmlns:a16="http://schemas.microsoft.com/office/drawing/2014/main" id="{BD18A0F5-9DF9-1C01-E7E6-AA1AD212CEC0}"/>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65DEF659-50CD-B83A-5300-2A08DE400C3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42698107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ntent with Caption V3">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B84C5A2-BF41-8023-0C47-8D5C43C87D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7999"/>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9" name="Oval 8">
            <a:extLst>
              <a:ext uri="{FF2B5EF4-FFF2-40B4-BE49-F238E27FC236}">
                <a16:creationId xmlns:a16="http://schemas.microsoft.com/office/drawing/2014/main" id="{E48EF9CF-3FEE-0645-8457-63F49277ED83}"/>
              </a:ext>
            </a:extLst>
          </p:cNvPr>
          <p:cNvSpPr/>
          <p:nvPr userDrawn="1"/>
        </p:nvSpPr>
        <p:spPr>
          <a:xfrm>
            <a:off x="7380000" y="1800000"/>
            <a:ext cx="4320000" cy="43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Picture Placeholder 4">
            <a:extLst>
              <a:ext uri="{FF2B5EF4-FFF2-40B4-BE49-F238E27FC236}">
                <a16:creationId xmlns:a16="http://schemas.microsoft.com/office/drawing/2014/main" id="{8F74FA25-E95E-9F46-BD6C-041A0BBF4D5C}"/>
              </a:ext>
            </a:extLst>
          </p:cNvPr>
          <p:cNvSpPr>
            <a:spLocks noGrp="1"/>
          </p:cNvSpPr>
          <p:nvPr>
            <p:ph type="pic" sz="quarter" idx="13" hasCustomPrompt="1"/>
          </p:nvPr>
        </p:nvSpPr>
        <p:spPr>
          <a:xfrm>
            <a:off x="7380000" y="1800000"/>
            <a:ext cx="4320000" cy="4320000"/>
          </a:xfrm>
          <a:prstGeom prst="rect">
            <a:avLst/>
          </a:prstGeom>
          <a:noFill/>
        </p:spPr>
        <p:txBody>
          <a:bodyPr wrap="square" lIns="0" tIns="0" rIns="0" bIns="251999" anchor="ctr" anchorCtr="0">
            <a:norm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4" name="Slide Number Placeholder 3">
            <a:extLst>
              <a:ext uri="{FF2B5EF4-FFF2-40B4-BE49-F238E27FC236}">
                <a16:creationId xmlns:a16="http://schemas.microsoft.com/office/drawing/2014/main" id="{3FD3376E-5B86-4FDB-A7F0-453B740A162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1B045AF2-2889-4BA9-A91B-92F2D55624C9}"/>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231343679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B47B4FD-5EC8-98B6-A431-61EDF0826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Content Placeholder 2">
            <a:extLst>
              <a:ext uri="{FF2B5EF4-FFF2-40B4-BE49-F238E27FC236}">
                <a16:creationId xmlns:a16="http://schemas.microsoft.com/office/drawing/2014/main" id="{D88148E9-DD91-904F-9F57-DD0176D5422C}"/>
              </a:ext>
            </a:extLst>
          </p:cNvPr>
          <p:cNvSpPr>
            <a:spLocks noGrp="1"/>
          </p:cNvSpPr>
          <p:nvPr>
            <p:ph idx="13" hasCustomPrompt="1"/>
          </p:nvPr>
        </p:nvSpPr>
        <p:spPr>
          <a:xfrm>
            <a:off x="5724000" y="1800000"/>
            <a:ext cx="594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4" name="Slide Number Placeholder 3">
            <a:extLst>
              <a:ext uri="{FF2B5EF4-FFF2-40B4-BE49-F238E27FC236}">
                <a16:creationId xmlns:a16="http://schemas.microsoft.com/office/drawing/2014/main" id="{248DA359-C132-5DFF-B42B-56CF5B5423A9}"/>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01D0138D-589D-F135-3501-8AE993015843}"/>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239693050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8" name="Graphic 6">
            <a:extLst>
              <a:ext uri="{FF2B5EF4-FFF2-40B4-BE49-F238E27FC236}">
                <a16:creationId xmlns:a16="http://schemas.microsoft.com/office/drawing/2014/main" id="{C73D28BB-E675-45C1-CE9D-C14D47D080F7}"/>
              </a:ext>
            </a:extLst>
          </p:cNvPr>
          <p:cNvSpPr/>
          <p:nvPr/>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962A3CC-77D2-0746-8D46-3A7DC51AA8E7}"/>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D38A5CB-0137-9342-8E32-19D3FD1D65D0}"/>
              </a:ext>
            </a:extLst>
          </p:cNvPr>
          <p:cNvPicPr>
            <a:picLocks noChangeAspect="1"/>
          </p:cNvPicPr>
          <p:nvPr userDrawn="1"/>
        </p:nvPicPr>
        <p:blipFill>
          <a:blip r:embed="rId3"/>
          <a:stretch>
            <a:fillRect/>
          </a:stretch>
        </p:blipFill>
        <p:spPr>
          <a:xfrm>
            <a:off x="6632651" y="2349794"/>
            <a:ext cx="4317718" cy="4508205"/>
          </a:xfrm>
          <a:prstGeom prst="rect">
            <a:avLst/>
          </a:prstGeom>
        </p:spPr>
      </p:pic>
    </p:spTree>
    <p:extLst>
      <p:ext uri="{BB962C8B-B14F-4D97-AF65-F5344CB8AC3E}">
        <p14:creationId xmlns:p14="http://schemas.microsoft.com/office/powerpoint/2010/main" val="151029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V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115E885-2C75-5C1F-82EE-1BF3ABC36D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8" name="Content Placeholder 2">
            <a:extLst>
              <a:ext uri="{FF2B5EF4-FFF2-40B4-BE49-F238E27FC236}">
                <a16:creationId xmlns:a16="http://schemas.microsoft.com/office/drawing/2014/main" id="{75A35982-B7FA-7249-8409-93213B6A0224}"/>
              </a:ext>
            </a:extLst>
          </p:cNvPr>
          <p:cNvSpPr>
            <a:spLocks noGrp="1"/>
          </p:cNvSpPr>
          <p:nvPr>
            <p:ph idx="1" hasCustomPrompt="1"/>
          </p:nvPr>
        </p:nvSpPr>
        <p:spPr>
          <a:xfrm>
            <a:off x="541640" y="2412000"/>
            <a:ext cx="7560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0" name="Oval 9">
            <a:extLst>
              <a:ext uri="{FF2B5EF4-FFF2-40B4-BE49-F238E27FC236}">
                <a16:creationId xmlns:a16="http://schemas.microsoft.com/office/drawing/2014/main" id="{4370A60E-C965-2642-A45A-823C15E81285}"/>
              </a:ext>
            </a:extLst>
          </p:cNvPr>
          <p:cNvSpPr>
            <a:spLocks noChangeAspect="1"/>
          </p:cNvSpPr>
          <p:nvPr userDrawn="1"/>
        </p:nvSpPr>
        <p:spPr>
          <a:xfrm>
            <a:off x="8424000" y="2412000"/>
            <a:ext cx="3240000" cy="32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1" name="Picture 10">
            <a:extLst>
              <a:ext uri="{FF2B5EF4-FFF2-40B4-BE49-F238E27FC236}">
                <a16:creationId xmlns:a16="http://schemas.microsoft.com/office/drawing/2014/main" id="{205B01C4-0670-0040-AFE2-AD864FF97E6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3" name="Text Placeholder 3">
            <a:extLst>
              <a:ext uri="{FF2B5EF4-FFF2-40B4-BE49-F238E27FC236}">
                <a16:creationId xmlns:a16="http://schemas.microsoft.com/office/drawing/2014/main" id="{14892FC7-F759-9843-BFF7-58AB7322F4A8}"/>
              </a:ext>
            </a:extLst>
          </p:cNvPr>
          <p:cNvSpPr>
            <a:spLocks noGrp="1"/>
          </p:cNvSpPr>
          <p:nvPr>
            <p:ph type="body" sz="half" idx="2" hasCustomPrompt="1"/>
          </p:nvPr>
        </p:nvSpPr>
        <p:spPr>
          <a:xfrm>
            <a:off x="8423999" y="2412000"/>
            <a:ext cx="3240000" cy="3240000"/>
          </a:xfrm>
        </p:spPr>
        <p:txBody>
          <a:bodyPr lIns="0" tIns="0" rIns="0" bIns="144000" anchor="ctr" anchorCtr="0">
            <a:noAutofit/>
          </a:bodyPr>
          <a:lstStyle>
            <a:lvl1pPr marL="0" indent="0" algn="ctr">
              <a:spcBef>
                <a:spcPts val="0"/>
              </a:spcBef>
              <a:buNone/>
              <a:defRPr sz="30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 </a:t>
            </a:r>
            <a:br>
              <a:rPr lang="en-GB" noProof="0"/>
            </a:br>
            <a:r>
              <a:rPr lang="en-GB" noProof="0"/>
              <a:t>stat or info</a:t>
            </a:r>
          </a:p>
        </p:txBody>
      </p:sp>
      <p:sp>
        <p:nvSpPr>
          <p:cNvPr id="9" name="Title 1">
            <a:extLst>
              <a:ext uri="{FF2B5EF4-FFF2-40B4-BE49-F238E27FC236}">
                <a16:creationId xmlns:a16="http://schemas.microsoft.com/office/drawing/2014/main" id="{C9479264-ACC2-3C4B-A40C-921E4558F7BF}"/>
              </a:ext>
            </a:extLst>
          </p:cNvPr>
          <p:cNvSpPr>
            <a:spLocks noGrp="1"/>
          </p:cNvSpPr>
          <p:nvPr>
            <p:ph type="title" hasCustomPrompt="1"/>
          </p:nvPr>
        </p:nvSpPr>
        <p:spPr>
          <a:xfrm>
            <a:off x="541642"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26BD641C-390B-C316-7ECC-C25B2E1A9FCC}"/>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7F7D1593-FF3E-DCF1-357D-7118C419492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64444159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V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4D79519-81C8-42D1-24FD-3916041E37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pic>
        <p:nvPicPr>
          <p:cNvPr id="11" name="Picture 10">
            <a:extLst>
              <a:ext uri="{FF2B5EF4-FFF2-40B4-BE49-F238E27FC236}">
                <a16:creationId xmlns:a16="http://schemas.microsoft.com/office/drawing/2014/main" id="{DCCA3872-125E-D844-ACC6-04DE18BE459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2" name="Content Placeholder 2">
            <a:extLst>
              <a:ext uri="{FF2B5EF4-FFF2-40B4-BE49-F238E27FC236}">
                <a16:creationId xmlns:a16="http://schemas.microsoft.com/office/drawing/2014/main" id="{2CC8DF0E-C547-8C4A-AF07-EEE52F658ED9}"/>
              </a:ext>
            </a:extLst>
          </p:cNvPr>
          <p:cNvSpPr>
            <a:spLocks noGrp="1"/>
          </p:cNvSpPr>
          <p:nvPr>
            <p:ph idx="1" hasCustomPrompt="1"/>
          </p:nvPr>
        </p:nvSpPr>
        <p:spPr>
          <a:xfrm>
            <a:off x="541640" y="2412000"/>
            <a:ext cx="5796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3" name="Oval 12">
            <a:extLst>
              <a:ext uri="{FF2B5EF4-FFF2-40B4-BE49-F238E27FC236}">
                <a16:creationId xmlns:a16="http://schemas.microsoft.com/office/drawing/2014/main" id="{C4189D1B-F290-C64F-A0C7-4BBB06A0103F}"/>
              </a:ext>
            </a:extLst>
          </p:cNvPr>
          <p:cNvSpPr>
            <a:spLocks noChangeAspect="1"/>
          </p:cNvSpPr>
          <p:nvPr userDrawn="1"/>
        </p:nvSpPr>
        <p:spPr>
          <a:xfrm>
            <a:off x="7416000" y="1692000"/>
            <a:ext cx="4248000" cy="424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Picture Placeholder 4">
            <a:extLst>
              <a:ext uri="{FF2B5EF4-FFF2-40B4-BE49-F238E27FC236}">
                <a16:creationId xmlns:a16="http://schemas.microsoft.com/office/drawing/2014/main" id="{C5E632EB-8FE9-754B-85D0-554F7D7E3C51}"/>
              </a:ext>
            </a:extLst>
          </p:cNvPr>
          <p:cNvSpPr>
            <a:spLocks noGrp="1"/>
          </p:cNvSpPr>
          <p:nvPr>
            <p:ph type="pic" sz="quarter" idx="12" hasCustomPrompt="1"/>
          </p:nvPr>
        </p:nvSpPr>
        <p:spPr>
          <a:xfrm>
            <a:off x="7416000" y="1691998"/>
            <a:ext cx="4248000" cy="4248001"/>
          </a:xfrm>
          <a:prstGeom prst="rect">
            <a:avLst/>
          </a:prstGeom>
          <a:noFill/>
        </p:spPr>
        <p:txBody>
          <a:bodyPr wrap="square" lIns="0" tIns="0" rIns="0" bIns="144000" anchor="ctr" anchorCtr="0">
            <a:no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8" name="Title 1">
            <a:extLst>
              <a:ext uri="{FF2B5EF4-FFF2-40B4-BE49-F238E27FC236}">
                <a16:creationId xmlns:a16="http://schemas.microsoft.com/office/drawing/2014/main" id="{6D8DCFBF-782F-4240-B65A-A141970F40EA}"/>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4DDFE8C8-ABCD-5D90-A7D1-06D080215B97}"/>
              </a:ext>
            </a:extLst>
          </p:cNvPr>
          <p:cNvSpPr>
            <a:spLocks noGrp="1"/>
          </p:cNvSpPr>
          <p:nvPr>
            <p:ph type="sldNum" sz="quarter" idx="13"/>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338A2AF2-1910-15A7-64BD-E9499CA15B8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241432579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4FFAE73-AE10-F993-C2A0-FA5AE10F2B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378000"/>
            <a:ext cx="5904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0" y="-1"/>
            <a:ext cx="5472000" cy="5760000"/>
          </a:xfrm>
          <a:prstGeom prst="rect">
            <a:avLst/>
          </a:prstGeom>
          <a:noFill/>
        </p:spPr>
        <p:txBody>
          <a:bodyPr wrap="none" lIns="0" tIns="0" rIns="0" bIns="0" anchor="ctr" anchorCtr="0">
            <a:noAutofit/>
          </a:bodyPr>
          <a:lstStyle>
            <a:lvl1pPr marL="0" indent="0" algn="ctr">
              <a:spcBef>
                <a:spcPts val="0"/>
              </a:spcBef>
              <a:buFontTx/>
              <a:buNone/>
              <a:defRPr sz="2000">
                <a:solidFill>
                  <a:schemeClr val="bg1"/>
                </a:solidFill>
              </a:defRPr>
            </a:lvl1pPr>
          </a:lstStyle>
          <a:p>
            <a:r>
              <a:rPr lang="en-GB" noProof="0"/>
              <a:t>Delete placeholder or </a:t>
            </a:r>
            <a:br>
              <a:rPr lang="en-GB" noProof="0"/>
            </a:br>
            <a:r>
              <a:rPr lang="en-GB" noProof="0"/>
              <a:t>click icon to add an image</a:t>
            </a:r>
          </a:p>
        </p:txBody>
      </p:sp>
      <p:sp>
        <p:nvSpPr>
          <p:cNvPr id="3" name="Text Placeholder 2">
            <a:extLst>
              <a:ext uri="{FF2B5EF4-FFF2-40B4-BE49-F238E27FC236}">
                <a16:creationId xmlns:a16="http://schemas.microsoft.com/office/drawing/2014/main" id="{2822BAB6-FC2D-479D-72FA-32C27B9FF34D}"/>
              </a:ext>
            </a:extLst>
          </p:cNvPr>
          <p:cNvSpPr>
            <a:spLocks noGrp="1"/>
          </p:cNvSpPr>
          <p:nvPr>
            <p:ph type="body" sz="quarter" idx="14"/>
          </p:nvPr>
        </p:nvSpPr>
        <p:spPr>
          <a:xfrm>
            <a:off x="5797550" y="1800000"/>
            <a:ext cx="5903913" cy="4248000"/>
          </a:xfrm>
        </p:spPr>
        <p:txBody>
          <a:bodyPr/>
          <a:lstStyle>
            <a:lvl1pPr marL="216000" indent="-216000">
              <a:lnSpc>
                <a:spcPct val="102000"/>
              </a:lnSpc>
              <a:defRPr sz="2600"/>
            </a:lvl1pPr>
            <a:lvl2pPr marL="432000" indent="-208800">
              <a:lnSpc>
                <a:spcPct val="102000"/>
              </a:lnSpc>
              <a:defRPr sz="2300"/>
            </a:lvl2pPr>
            <a:lvl3pPr marL="640800" indent="-187200">
              <a:lnSpc>
                <a:spcPct val="102000"/>
              </a:lnSpc>
              <a:buFont typeface="System Font Regular"/>
              <a:buChar char="-"/>
              <a:defRPr/>
            </a:lvl3pPr>
          </a:lstStyle>
          <a:p>
            <a:pPr lvl="0"/>
            <a:r>
              <a:rPr lang="en-GB"/>
              <a:t>Click to edit Master text styles</a:t>
            </a:r>
          </a:p>
          <a:p>
            <a:pPr lvl="1"/>
            <a:r>
              <a:rPr lang="en-GB"/>
              <a:t>Second level</a:t>
            </a:r>
          </a:p>
          <a:p>
            <a:pPr lvl="2"/>
            <a:r>
              <a:rPr lang="en-GB"/>
              <a:t>Third level</a:t>
            </a:r>
          </a:p>
        </p:txBody>
      </p:sp>
      <p:sp>
        <p:nvSpPr>
          <p:cNvPr id="4" name="Slide Number Placeholder 3">
            <a:extLst>
              <a:ext uri="{FF2B5EF4-FFF2-40B4-BE49-F238E27FC236}">
                <a16:creationId xmlns:a16="http://schemas.microsoft.com/office/drawing/2014/main" id="{D0A56902-8526-09E3-ABEA-138858ABF7AC}"/>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3BBE834C-023D-BFA3-4F7B-164DE78EF281}"/>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149376621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Content V2">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CE53E03-7DDF-EF72-F731-00F499377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8" y="2412000"/>
            <a:ext cx="8640000" cy="3311999"/>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AAC1881E-65B5-84D5-22A7-D5448A1F1243}"/>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54835505-A162-0CB2-449C-2DFDB1BA1C7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2095201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3ED4E-61CE-294C-BDD9-F61A536D42BF}"/>
              </a:ext>
            </a:extLst>
          </p:cNvPr>
          <p:cNvPicPr>
            <a:picLocks noChangeAspect="1"/>
          </p:cNvPicPr>
          <p:nvPr userDrawn="1"/>
        </p:nvPicPr>
        <p:blipFill>
          <a:blip r:embed="rId2"/>
          <a:stretch>
            <a:fillRect/>
          </a:stretch>
        </p:blipFill>
        <p:spPr>
          <a:xfrm>
            <a:off x="541638" y="457201"/>
            <a:ext cx="2058924" cy="645414"/>
          </a:xfrm>
          <a:prstGeom prst="rect">
            <a:avLst/>
          </a:prstGeom>
        </p:spPr>
      </p:pic>
      <p:sp>
        <p:nvSpPr>
          <p:cNvPr id="5" name="Text Placeholder 3">
            <a:extLst>
              <a:ext uri="{FF2B5EF4-FFF2-40B4-BE49-F238E27FC236}">
                <a16:creationId xmlns:a16="http://schemas.microsoft.com/office/drawing/2014/main" id="{A9F1C143-7328-0141-9502-FFE25EB779F8}"/>
              </a:ext>
            </a:extLst>
          </p:cNvPr>
          <p:cNvSpPr>
            <a:spLocks noGrp="1"/>
          </p:cNvSpPr>
          <p:nvPr>
            <p:ph type="body" sz="half" idx="2" hasCustomPrompt="1"/>
          </p:nvPr>
        </p:nvSpPr>
        <p:spPr>
          <a:xfrm>
            <a:off x="541638" y="2988000"/>
            <a:ext cx="7920000" cy="1332000"/>
          </a:xfrm>
        </p:spPr>
        <p:txBody>
          <a:bodyPr lIns="0" tIns="0" rIns="0" bIns="0" anchor="ctr" anchorCtr="0">
            <a:normAutofit/>
          </a:bodyPr>
          <a:lstStyle>
            <a:lvl1pPr marL="0" indent="0" algn="l">
              <a:buNone/>
              <a:defRPr sz="4000" kern="100"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add title</a:t>
            </a:r>
          </a:p>
        </p:txBody>
      </p:sp>
      <p:pic>
        <p:nvPicPr>
          <p:cNvPr id="3" name="Picture 2">
            <a:extLst>
              <a:ext uri="{FF2B5EF4-FFF2-40B4-BE49-F238E27FC236}">
                <a16:creationId xmlns:a16="http://schemas.microsoft.com/office/drawing/2014/main" id="{B55EDAEA-497D-0E4B-B181-F202AFB673C5}"/>
              </a:ext>
            </a:extLst>
          </p:cNvPr>
          <p:cNvPicPr>
            <a:picLocks noChangeAspect="1"/>
          </p:cNvPicPr>
          <p:nvPr userDrawn="1"/>
        </p:nvPicPr>
        <p:blipFill>
          <a:blip r:embed="rId3"/>
          <a:srcRect/>
          <a:stretch/>
        </p:blipFill>
        <p:spPr>
          <a:xfrm>
            <a:off x="511438" y="6012000"/>
            <a:ext cx="1584000" cy="396000"/>
          </a:xfrm>
          <a:prstGeom prst="rect">
            <a:avLst/>
          </a:prstGeom>
        </p:spPr>
      </p:pic>
    </p:spTree>
    <p:extLst>
      <p:ext uri="{BB962C8B-B14F-4D97-AF65-F5344CB8AC3E}">
        <p14:creationId xmlns:p14="http://schemas.microsoft.com/office/powerpoint/2010/main" val="20745384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User guide only">
    <p:spTree>
      <p:nvGrpSpPr>
        <p:cNvPr id="1" name=""/>
        <p:cNvGrpSpPr/>
        <p:nvPr/>
      </p:nvGrpSpPr>
      <p:grpSpPr>
        <a:xfrm>
          <a:off x="0" y="0"/>
          <a:ext cx="0" cy="0"/>
          <a:chOff x="0" y="0"/>
          <a:chExt cx="0" cy="0"/>
        </a:xfrm>
      </p:grpSpPr>
      <p:sp>
        <p:nvSpPr>
          <p:cNvPr id="7" name="Fast overskrift">
            <a:extLst>
              <a:ext uri="{FF2B5EF4-FFF2-40B4-BE49-F238E27FC236}">
                <a16:creationId xmlns:a16="http://schemas.microsoft.com/office/drawing/2014/main" id="{CAFEEFE8-84FF-EA4E-B8BB-049E603BB2AF}"/>
              </a:ext>
            </a:extLst>
          </p:cNvPr>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Arial" panose="020B0604020202020204" pitchFamily="34" charset="0"/>
                <a:cs typeface="Arial" panose="020B0604020202020204" pitchFamily="34" charset="0"/>
              </a:rPr>
              <a:t>User guidance and tips</a:t>
            </a:r>
          </a:p>
        </p:txBody>
      </p:sp>
      <p:sp>
        <p:nvSpPr>
          <p:cNvPr id="8" name="Text Box 2">
            <a:extLst>
              <a:ext uri="{FF2B5EF4-FFF2-40B4-BE49-F238E27FC236}">
                <a16:creationId xmlns:a16="http://schemas.microsoft.com/office/drawing/2014/main" id="{259F24CF-69D2-234A-AAB9-4B0BC7A171C7}"/>
              </a:ext>
            </a:extLst>
          </p:cNvPr>
          <p:cNvSpPr txBox="1">
            <a:spLocks noChangeArrowheads="1"/>
          </p:cNvSpPr>
          <p:nvPr userDrawn="1"/>
        </p:nvSpPr>
        <p:spPr bwMode="auto">
          <a:xfrm>
            <a:off x="539751" y="1459334"/>
            <a:ext cx="2772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en-GB" sz="1600">
                <a:latin typeface="Arial" panose="020B0604020202020204" pitchFamily="34" charset="0"/>
                <a:cs typeface="Arial" panose="020B0604020202020204" pitchFamily="34" charset="0"/>
              </a:rPr>
              <a:t>General</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i="0" u="none" strike="noStrike" kern="1200">
                <a:solidFill>
                  <a:schemeClr val="tx1"/>
                </a:solidFill>
                <a:effectLst/>
                <a:latin typeface="Arial" charset="0"/>
                <a:ea typeface="+mn-ea"/>
                <a:cs typeface="+mn-cs"/>
              </a:rPr>
              <a:t>Always use this PPT template and don't change colours, fonts, text size or create different designs. See the brand book for more guidance.</a:t>
            </a:r>
            <a:endParaRPr lang="en-GB"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Text slides</a:t>
            </a: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Use the </a:t>
            </a:r>
            <a:r>
              <a:rPr lang="en-GB" altLang="da-DK" sz="1200" b="1" noProof="1">
                <a:solidFill>
                  <a:schemeClr val="tx1"/>
                </a:solidFill>
                <a:latin typeface="Arial" panose="020B0604020202020204" pitchFamily="34" charset="0"/>
                <a:cs typeface="Arial" panose="020B0604020202020204" pitchFamily="34" charset="0"/>
              </a:rPr>
              <a:t>TAB</a:t>
            </a:r>
            <a:r>
              <a:rPr lang="en-GB" altLang="da-DK" sz="1200" b="0" noProof="1">
                <a:solidFill>
                  <a:schemeClr val="tx1"/>
                </a:solidFill>
                <a:latin typeface="Arial" panose="020B0604020202020204" pitchFamily="34" charset="0"/>
                <a:cs typeface="Arial" panose="020B0604020202020204" pitchFamily="34" charset="0"/>
              </a:rPr>
              <a:t>-key</a:t>
            </a:r>
            <a:r>
              <a:rPr lang="en-GB" altLang="da-DK" sz="1200" b="0" baseline="0" noProof="1">
                <a:solidFill>
                  <a:schemeClr val="tx1"/>
                </a:solidFill>
                <a:latin typeface="Arial" panose="020B0604020202020204" pitchFamily="34" charset="0"/>
                <a:cs typeface="Arial" panose="020B0604020202020204" pitchFamily="34" charset="0"/>
              </a:rPr>
              <a:t> to jump through </a:t>
            </a:r>
            <a:br>
              <a:rPr lang="en-GB" altLang="da-DK" sz="1200" b="0" baseline="0" noProof="1">
                <a:solidFill>
                  <a:schemeClr val="tx1"/>
                </a:solidFill>
                <a:latin typeface="Arial" panose="020B0604020202020204" pitchFamily="34" charset="0"/>
                <a:cs typeface="Arial" panose="020B0604020202020204" pitchFamily="34" charset="0"/>
              </a:rPr>
            </a:br>
            <a:r>
              <a:rPr lang="en-GB" altLang="da-DK" sz="1200" b="0" baseline="0" noProof="1">
                <a:solidFill>
                  <a:schemeClr val="tx1"/>
                </a:solidFill>
                <a:latin typeface="Arial" panose="020B0604020202020204" pitchFamily="34" charset="0"/>
                <a:cs typeface="Arial" panose="020B0604020202020204" pitchFamily="34" charset="0"/>
              </a:rPr>
              <a:t>levels. Click </a:t>
            </a:r>
            <a:r>
              <a:rPr lang="en-GB" altLang="da-DK" sz="1200" b="1" baseline="0" noProof="1">
                <a:solidFill>
                  <a:schemeClr val="tx1"/>
                </a:solidFill>
                <a:latin typeface="Arial" panose="020B0604020202020204" pitchFamily="34" charset="0"/>
                <a:cs typeface="Arial" panose="020B0604020202020204" pitchFamily="34" charset="0"/>
              </a:rPr>
              <a:t>ENTER</a:t>
            </a:r>
            <a:r>
              <a:rPr lang="en-GB" altLang="da-DK" sz="1200" b="0" baseline="0" noProof="1">
                <a:solidFill>
                  <a:schemeClr val="tx1"/>
                </a:solidFill>
                <a:latin typeface="Arial" panose="020B0604020202020204" pitchFamily="34" charset="0"/>
                <a:cs typeface="Arial" panose="020B0604020202020204" pitchFamily="34" charset="0"/>
              </a:rPr>
              <a:t>, then </a:t>
            </a:r>
            <a:r>
              <a:rPr lang="en-GB" altLang="da-DK" sz="1200" b="1" baseline="0" noProof="1">
                <a:solidFill>
                  <a:schemeClr val="tx1"/>
                </a:solidFill>
                <a:latin typeface="Arial" panose="020B0604020202020204" pitchFamily="34" charset="0"/>
                <a:cs typeface="Arial" panose="020B0604020202020204" pitchFamily="34" charset="0"/>
              </a:rPr>
              <a:t>TAB</a:t>
            </a:r>
            <a:r>
              <a:rPr lang="en-GB" altLang="da-DK" sz="12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GB" altLang="da-DK" sz="1200" b="0" baseline="0" noProof="1">
                <a:solidFill>
                  <a:schemeClr val="tx1"/>
                </a:solidFill>
                <a:latin typeface="Arial" panose="020B0604020202020204" pitchFamily="34" charset="0"/>
                <a:cs typeface="Arial" panose="020B0604020202020204" pitchFamily="34" charset="0"/>
              </a:rPr>
              <a:t>To go back in levels use </a:t>
            </a:r>
            <a:r>
              <a:rPr lang="en-GB" altLang="da-DK" sz="1200" b="1" baseline="0" noProof="1">
                <a:solidFill>
                  <a:schemeClr val="tx1"/>
                </a:solidFill>
                <a:latin typeface="Arial" panose="020B0604020202020204" pitchFamily="34" charset="0"/>
                <a:cs typeface="Arial" panose="020B0604020202020204" pitchFamily="34" charset="0"/>
              </a:rPr>
              <a:t>SHIFT-TAB</a:t>
            </a:r>
            <a:endParaRPr lang="en-GB" sz="12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1200" noProof="1">
                <a:solidFill>
                  <a:schemeClr val="tx1"/>
                </a:solidFill>
                <a:latin typeface="Arial" panose="020B0604020202020204" pitchFamily="34" charset="0"/>
                <a:cs typeface="Arial" panose="020B0604020202020204" pitchFamily="34" charset="0"/>
              </a:rPr>
              <a:t>Alternatively, </a:t>
            </a:r>
            <a:r>
              <a:rPr lang="en-GB" sz="1200" b="1" noProof="1">
                <a:solidFill>
                  <a:schemeClr val="tx1"/>
                </a:solidFill>
                <a:latin typeface="Arial" panose="020B0604020202020204" pitchFamily="34" charset="0"/>
                <a:cs typeface="Arial" panose="020B0604020202020204" pitchFamily="34" charset="0"/>
              </a:rPr>
              <a:t>Increase</a:t>
            </a:r>
            <a:r>
              <a:rPr lang="en-GB" sz="1200" baseline="0" noProof="1">
                <a:solidFill>
                  <a:schemeClr val="tx1"/>
                </a:solidFill>
                <a:latin typeface="Arial" panose="020B0604020202020204" pitchFamily="34" charset="0"/>
                <a:cs typeface="Arial" panose="020B0604020202020204" pitchFamily="34" charset="0"/>
              </a:rPr>
              <a:t> and</a:t>
            </a:r>
            <a:br>
              <a:rPr lang="en-GB" sz="1200" baseline="0" noProof="1">
                <a:solidFill>
                  <a:schemeClr val="tx1"/>
                </a:solidFill>
                <a:latin typeface="Arial" panose="020B0604020202020204" pitchFamily="34" charset="0"/>
                <a:cs typeface="Arial" panose="020B0604020202020204" pitchFamily="34" charset="0"/>
              </a:rPr>
            </a:br>
            <a:r>
              <a:rPr lang="en-GB" sz="1200" b="1" baseline="0" noProof="1">
                <a:solidFill>
                  <a:schemeClr val="tx1"/>
                </a:solidFill>
                <a:latin typeface="Arial" panose="020B0604020202020204" pitchFamily="34" charset="0"/>
                <a:cs typeface="Arial" panose="020B0604020202020204" pitchFamily="34" charset="0"/>
              </a:rPr>
              <a:t>Decrease </a:t>
            </a:r>
            <a:r>
              <a:rPr lang="en-GB" sz="1200" baseline="0" noProof="1">
                <a:solidFill>
                  <a:schemeClr val="tx1"/>
                </a:solidFill>
                <a:latin typeface="Arial" panose="020B0604020202020204" pitchFamily="34" charset="0"/>
                <a:cs typeface="Arial" panose="020B0604020202020204" pitchFamily="34" charset="0"/>
              </a:rPr>
              <a:t>list level can be used</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HINT: </a:t>
            </a:r>
            <a:r>
              <a:rPr lang="en-GB" sz="12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Delete bullet for regular text.</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Click on the bullet button to reapply</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Click on the menu </a:t>
            </a:r>
            <a:r>
              <a:rPr lang="en-GB" altLang="da-DK" sz="1200" b="1" noProof="1">
                <a:solidFill>
                  <a:schemeClr val="tx1"/>
                </a:solidFill>
                <a:latin typeface="Arial" panose="020B0604020202020204" pitchFamily="34" charset="0"/>
                <a:cs typeface="Arial" panose="020B0604020202020204" pitchFamily="34" charset="0"/>
              </a:rPr>
              <a:t>New Slide </a:t>
            </a:r>
            <a:r>
              <a:rPr lang="en-GB" altLang="da-DK" sz="1200" b="0" noProof="1">
                <a:solidFill>
                  <a:schemeClr val="tx1"/>
                </a:solidFill>
                <a:latin typeface="Arial" panose="020B0604020202020204" pitchFamily="34" charset="0"/>
                <a:cs typeface="Arial" panose="020B0604020202020204" pitchFamily="34" charset="0"/>
              </a:rPr>
              <a:t>in the </a:t>
            </a:r>
            <a:r>
              <a:rPr lang="en-GB" altLang="da-DK" sz="1200" b="1" noProof="1">
                <a:solidFill>
                  <a:schemeClr val="tx1"/>
                </a:solidFill>
                <a:latin typeface="Arial" panose="020B0604020202020204" pitchFamily="34" charset="0"/>
                <a:cs typeface="Arial" panose="020B0604020202020204" pitchFamily="34" charset="0"/>
              </a:rPr>
              <a:t>Home</a:t>
            </a:r>
            <a:r>
              <a:rPr lang="en-GB" altLang="da-DK" sz="1200" b="0" noProof="1">
                <a:solidFill>
                  <a:schemeClr val="tx1"/>
                </a:solidFill>
                <a:latin typeface="Arial" panose="020B0604020202020204" pitchFamily="34" charset="0"/>
                <a:cs typeface="Arial" panose="020B0604020202020204" pitchFamily="34" charset="0"/>
              </a:rPr>
              <a:t> tab to insert a new slide</a:t>
            </a:r>
            <a:br>
              <a:rPr lang="en-GB" altLang="da-DK" sz="1200" b="0" noProof="1">
                <a:solidFill>
                  <a:schemeClr val="tx1"/>
                </a:solidFill>
                <a:latin typeface="Arial" panose="020B0604020202020204" pitchFamily="34" charset="0"/>
                <a:cs typeface="Arial" panose="020B0604020202020204" pitchFamily="34" charset="0"/>
              </a:rPr>
            </a:br>
            <a:br>
              <a:rPr lang="en-GB" altLang="da-DK" sz="1200" b="0" noProof="1">
                <a:solidFill>
                  <a:schemeClr val="tx1"/>
                </a:solidFill>
                <a:latin typeface="Arial" panose="020B0604020202020204" pitchFamily="34" charset="0"/>
                <a:cs typeface="Arial" panose="020B0604020202020204" pitchFamily="34" charset="0"/>
              </a:rPr>
            </a:br>
            <a:endParaRPr lang="en-GB" sz="1200" b="0" i="0">
              <a:solidFill>
                <a:schemeClr val="tx1"/>
              </a:solidFill>
              <a:latin typeface="Arial" panose="020B0604020202020204" pitchFamily="34" charset="0"/>
              <a:ea typeface="Times New Roman" panose="02020603050405020304" pitchFamily="18" charset="0"/>
            </a:endParaRPr>
          </a:p>
        </p:txBody>
      </p:sp>
      <p:sp>
        <p:nvSpPr>
          <p:cNvPr id="9" name="Text Box 3">
            <a:extLst>
              <a:ext uri="{FF2B5EF4-FFF2-40B4-BE49-F238E27FC236}">
                <a16:creationId xmlns:a16="http://schemas.microsoft.com/office/drawing/2014/main" id="{31ADB34C-EDBF-CD41-B8DC-CF366240FB97}"/>
              </a:ext>
            </a:extLst>
          </p:cNvPr>
          <p:cNvSpPr txBox="1">
            <a:spLocks noChangeArrowheads="1"/>
          </p:cNvSpPr>
          <p:nvPr userDrawn="1"/>
        </p:nvSpPr>
        <p:spPr bwMode="auto">
          <a:xfrm>
            <a:off x="4497227" y="1459334"/>
            <a:ext cx="27703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1" noProof="1">
                <a:solidFill>
                  <a:schemeClr val="tx1"/>
                </a:solidFill>
                <a:latin typeface="Arial" panose="020B0604020202020204" pitchFamily="34" charset="0"/>
                <a:cs typeface="Arial" panose="020B0604020202020204" pitchFamily="34" charset="0"/>
              </a:rPr>
              <a:t>Change layout</a:t>
            </a:r>
            <a:endParaRPr lang="en-GB" altLang="da-DK" sz="1200" b="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en-GB" sz="1200" b="0" i="0">
                <a:solidFill>
                  <a:schemeClr val="tx1"/>
                </a:solidFill>
                <a:latin typeface="Arial" panose="020B0604020202020204" pitchFamily="34" charset="0"/>
                <a:ea typeface="Times New Roman" panose="02020603050405020304" pitchFamily="18" charset="0"/>
              </a:rPr>
              <a:t>Click on the arrow next to Layout</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to view a dropdown menu of </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possible slide layouts</a:t>
            </a:r>
          </a:p>
          <a:p>
            <a:pPr fontAlgn="auto">
              <a:spcBef>
                <a:spcPts val="1200"/>
              </a:spcBef>
              <a:spcAft>
                <a:spcPts val="600"/>
              </a:spcAft>
              <a:buFont typeface="+mj-lt"/>
              <a:buNone/>
              <a:defRPr/>
            </a:pPr>
            <a:r>
              <a:rPr lang="en-GB" sz="12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1200" noProof="1">
                <a:solidFill>
                  <a:schemeClr val="tx1"/>
                </a:solidFill>
                <a:latin typeface="Arial" panose="020B0604020202020204" pitchFamily="34" charset="0"/>
                <a:cs typeface="Arial" panose="020B0604020202020204" pitchFamily="34" charset="0"/>
              </a:rPr>
              <a:t>Click the </a:t>
            </a:r>
            <a:r>
              <a:rPr lang="en-GB" altLang="da-DK" sz="1200" b="1" baseline="0" noProof="1">
                <a:solidFill>
                  <a:schemeClr val="tx1"/>
                </a:solidFill>
                <a:latin typeface="Arial" panose="020B0604020202020204" pitchFamily="34" charset="0"/>
                <a:cs typeface="Arial" panose="020B0604020202020204" pitchFamily="34" charset="0"/>
              </a:rPr>
              <a:t>Reset </a:t>
            </a:r>
            <a:r>
              <a:rPr lang="en-GB" altLang="da-DK" sz="1200" noProof="1">
                <a:solidFill>
                  <a:schemeClr val="tx1"/>
                </a:solidFill>
                <a:latin typeface="Arial" panose="020B0604020202020204" pitchFamily="34" charset="0"/>
                <a:cs typeface="Arial" panose="020B0604020202020204" pitchFamily="34" charset="0"/>
              </a:rPr>
              <a:t>menu to reset position, size</a:t>
            </a:r>
            <a:r>
              <a:rPr lang="en-GB" altLang="da-DK" sz="12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GB"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Arial" panose="020B0604020202020204" pitchFamily="34" charset="0"/>
                <a:cs typeface="Arial" panose="020B0604020202020204" pitchFamily="34" charset="0"/>
              </a:rPr>
              <a:t>Pictures</a:t>
            </a:r>
            <a:endParaRPr lang="en-GB"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On slides with picture placeholder, click on the icon and choose </a:t>
            </a:r>
            <a:r>
              <a:rPr lang="en-GB" altLang="da-DK" sz="12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GB" sz="12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1. </a:t>
            </a:r>
            <a:r>
              <a:rPr lang="en-GB" altLang="da-DK" sz="1200" b="0" noProof="1">
                <a:solidFill>
                  <a:schemeClr val="tx1"/>
                </a:solidFill>
                <a:latin typeface="Arial" panose="020B0604020202020204" pitchFamily="34" charset="0"/>
                <a:cs typeface="Arial" panose="020B0604020202020204" pitchFamily="34" charset="0"/>
              </a:rPr>
              <a:t>Click </a:t>
            </a:r>
            <a:r>
              <a:rPr lang="en-GB" altLang="da-DK" sz="1200" b="1" noProof="1">
                <a:solidFill>
                  <a:schemeClr val="tx1"/>
                </a:solidFill>
                <a:latin typeface="Arial" panose="020B0604020202020204" pitchFamily="34" charset="0"/>
                <a:cs typeface="Arial" panose="020B0604020202020204" pitchFamily="34" charset="0"/>
              </a:rPr>
              <a:t>Crop</a:t>
            </a:r>
            <a:r>
              <a:rPr lang="en-GB" altLang="da-DK" sz="1200" b="0" noProof="1">
                <a:solidFill>
                  <a:schemeClr val="tx1"/>
                </a:solidFill>
                <a:latin typeface="Arial" panose="020B0604020202020204" pitchFamily="34" charset="0"/>
                <a:cs typeface="Arial" panose="020B0604020202020204" pitchFamily="34" charset="0"/>
              </a:rPr>
              <a:t> to change size or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2. </a:t>
            </a:r>
            <a:r>
              <a:rPr lang="en-GB" altLang="da-DK" sz="1200" b="0" noProof="1">
                <a:solidFill>
                  <a:schemeClr val="tx1"/>
                </a:solidFill>
                <a:latin typeface="Arial" panose="020B0604020202020204" pitchFamily="34" charset="0"/>
                <a:cs typeface="Arial" panose="020B0604020202020204" pitchFamily="34" charset="0"/>
              </a:rPr>
              <a:t>If you want to scale the picture,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hold </a:t>
            </a:r>
            <a:r>
              <a:rPr lang="en-GB" altLang="da-DK" sz="1200" b="1" noProof="1">
                <a:solidFill>
                  <a:schemeClr val="tx1"/>
                </a:solidFill>
                <a:latin typeface="Arial" panose="020B0604020202020204" pitchFamily="34" charset="0"/>
                <a:cs typeface="Arial" panose="020B0604020202020204" pitchFamily="34" charset="0"/>
              </a:rPr>
              <a:t>SHIFT</a:t>
            </a:r>
            <a:r>
              <a:rPr lang="en-GB" altLang="da-DK" sz="1200" b="0" noProof="1">
                <a:solidFill>
                  <a:schemeClr val="tx1"/>
                </a:solidFill>
                <a:latin typeface="Arial" panose="020B0604020202020204" pitchFamily="34" charset="0"/>
                <a:cs typeface="Arial" panose="020B0604020202020204" pitchFamily="34" charset="0"/>
              </a:rPr>
              <a:t>-key down while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dragging the corners of the picture</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A0368FCE-A14D-684D-B294-762F608A278D}"/>
              </a:ext>
            </a:extLst>
          </p:cNvPr>
          <p:cNvSpPr txBox="1">
            <a:spLocks noChangeArrowheads="1"/>
          </p:cNvSpPr>
          <p:nvPr userDrawn="1"/>
        </p:nvSpPr>
        <p:spPr bwMode="auto">
          <a:xfrm>
            <a:off x="8868233" y="1459334"/>
            <a:ext cx="27720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you delete the picture and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 a new one, the picture may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lie in front of the text or graphic.</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this happens, select the picture,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right-click and choose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Send to Back</a:t>
            </a:r>
            <a:endParaRPr kumimoji="0" lang="da-DK" altLang="da-DK" sz="105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rPr>
              <a:t>Header and </a:t>
            </a: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footer</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Do this at the very end to apply the changes on all slides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on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Header and Footer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(write the desired text)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 to All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or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if only used on one slide</a:t>
            </a: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Gridlines</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View</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and set tick mark next to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Guides</a:t>
            </a:r>
            <a:endPar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Alt + F9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for quick view of guides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764DBEAA-0DB8-8D4A-B98F-36F9404ECAEF}"/>
              </a:ext>
            </a:extLst>
          </p:cNvPr>
          <p:cNvPicPr>
            <a:picLocks noChangeAspect="1"/>
          </p:cNvPicPr>
          <p:nvPr userDrawn="1"/>
        </p:nvPicPr>
        <p:blipFill>
          <a:blip r:embed="rId2"/>
          <a:stretch>
            <a:fillRect/>
          </a:stretch>
        </p:blipFill>
        <p:spPr>
          <a:xfrm>
            <a:off x="3107691" y="4777577"/>
            <a:ext cx="337820" cy="371602"/>
          </a:xfrm>
          <a:prstGeom prst="rect">
            <a:avLst/>
          </a:prstGeom>
        </p:spPr>
      </p:pic>
      <p:pic>
        <p:nvPicPr>
          <p:cNvPr id="12" name="Picture 11">
            <a:extLst>
              <a:ext uri="{FF2B5EF4-FFF2-40B4-BE49-F238E27FC236}">
                <a16:creationId xmlns:a16="http://schemas.microsoft.com/office/drawing/2014/main" id="{46D06B6D-71E9-3846-B694-6DCA90702F8F}"/>
              </a:ext>
            </a:extLst>
          </p:cNvPr>
          <p:cNvPicPr>
            <a:picLocks noChangeAspect="1"/>
          </p:cNvPicPr>
          <p:nvPr userDrawn="1"/>
        </p:nvPicPr>
        <p:blipFill>
          <a:blip r:embed="rId3"/>
          <a:stretch>
            <a:fillRect/>
          </a:stretch>
        </p:blipFill>
        <p:spPr>
          <a:xfrm>
            <a:off x="3155654" y="3967049"/>
            <a:ext cx="608076" cy="337820"/>
          </a:xfrm>
          <a:prstGeom prst="rect">
            <a:avLst/>
          </a:prstGeom>
        </p:spPr>
      </p:pic>
      <p:pic>
        <p:nvPicPr>
          <p:cNvPr id="13" name="Picture 12">
            <a:extLst>
              <a:ext uri="{FF2B5EF4-FFF2-40B4-BE49-F238E27FC236}">
                <a16:creationId xmlns:a16="http://schemas.microsoft.com/office/drawing/2014/main" id="{3ED7E66E-93E4-0C48-80BE-60A45005774C}"/>
              </a:ext>
            </a:extLst>
          </p:cNvPr>
          <p:cNvPicPr>
            <a:picLocks noChangeAspect="1"/>
          </p:cNvPicPr>
          <p:nvPr userDrawn="1"/>
        </p:nvPicPr>
        <p:blipFill>
          <a:blip r:embed="rId4"/>
          <a:stretch>
            <a:fillRect/>
          </a:stretch>
        </p:blipFill>
        <p:spPr>
          <a:xfrm>
            <a:off x="7281785" y="1807403"/>
            <a:ext cx="736600" cy="266700"/>
          </a:xfrm>
          <a:prstGeom prst="rect">
            <a:avLst/>
          </a:prstGeom>
        </p:spPr>
      </p:pic>
      <p:pic>
        <p:nvPicPr>
          <p:cNvPr id="14" name="Picture 13">
            <a:extLst>
              <a:ext uri="{FF2B5EF4-FFF2-40B4-BE49-F238E27FC236}">
                <a16:creationId xmlns:a16="http://schemas.microsoft.com/office/drawing/2014/main" id="{DC83D3E1-8B82-EE45-8C31-4B388F1DB8EB}"/>
              </a:ext>
            </a:extLst>
          </p:cNvPr>
          <p:cNvPicPr>
            <a:picLocks noChangeAspect="1"/>
          </p:cNvPicPr>
          <p:nvPr userDrawn="1"/>
        </p:nvPicPr>
        <p:blipFill rotWithShape="1">
          <a:blip r:embed="rId5"/>
          <a:srcRect l="3901" t="45142" r="62601" b="9046"/>
          <a:stretch/>
        </p:blipFill>
        <p:spPr>
          <a:xfrm>
            <a:off x="7204344" y="3796898"/>
            <a:ext cx="421170" cy="395632"/>
          </a:xfrm>
          <a:prstGeom prst="rect">
            <a:avLst/>
          </a:prstGeom>
        </p:spPr>
      </p:pic>
      <p:pic>
        <p:nvPicPr>
          <p:cNvPr id="15" name="Picture 16">
            <a:extLst>
              <a:ext uri="{FF2B5EF4-FFF2-40B4-BE49-F238E27FC236}">
                <a16:creationId xmlns:a16="http://schemas.microsoft.com/office/drawing/2014/main" id="{C26EBEA4-4F9A-114A-B324-72CB4B441C88}"/>
              </a:ext>
            </a:extLst>
          </p:cNvPr>
          <p:cNvPicPr>
            <a:picLocks noChangeAspect="1"/>
          </p:cNvPicPr>
          <p:nvPr userDrawn="1"/>
        </p:nvPicPr>
        <p:blipFill>
          <a:blip r:embed="rId6"/>
          <a:stretch>
            <a:fillRect/>
          </a:stretch>
        </p:blipFill>
        <p:spPr>
          <a:xfrm>
            <a:off x="3072296" y="5621887"/>
            <a:ext cx="508000" cy="787400"/>
          </a:xfrm>
          <a:prstGeom prst="rect">
            <a:avLst/>
          </a:prstGeom>
        </p:spPr>
      </p:pic>
      <p:pic>
        <p:nvPicPr>
          <p:cNvPr id="16" name="Picture 20">
            <a:extLst>
              <a:ext uri="{FF2B5EF4-FFF2-40B4-BE49-F238E27FC236}">
                <a16:creationId xmlns:a16="http://schemas.microsoft.com/office/drawing/2014/main" id="{7AC8BA73-346D-784A-89CC-42D3BE8889EF}"/>
              </a:ext>
            </a:extLst>
          </p:cNvPr>
          <p:cNvPicPr>
            <a:picLocks noChangeAspect="1"/>
          </p:cNvPicPr>
          <p:nvPr userDrawn="1"/>
        </p:nvPicPr>
        <p:blipFill>
          <a:blip r:embed="rId7"/>
          <a:stretch>
            <a:fillRect/>
          </a:stretch>
        </p:blipFill>
        <p:spPr>
          <a:xfrm>
            <a:off x="7276760" y="2983250"/>
            <a:ext cx="800100" cy="253365"/>
          </a:xfrm>
          <a:prstGeom prst="rect">
            <a:avLst/>
          </a:prstGeom>
        </p:spPr>
      </p:pic>
      <p:pic>
        <p:nvPicPr>
          <p:cNvPr id="17" name="Picture 19">
            <a:extLst>
              <a:ext uri="{FF2B5EF4-FFF2-40B4-BE49-F238E27FC236}">
                <a16:creationId xmlns:a16="http://schemas.microsoft.com/office/drawing/2014/main" id="{FA8DD67E-D0B2-6A4B-B938-54BADA8BDE01}"/>
              </a:ext>
            </a:extLst>
          </p:cNvPr>
          <p:cNvPicPr>
            <a:picLocks noChangeAspect="1"/>
          </p:cNvPicPr>
          <p:nvPr userDrawn="1"/>
        </p:nvPicPr>
        <p:blipFill>
          <a:blip r:embed="rId8"/>
          <a:stretch>
            <a:fillRect/>
          </a:stretch>
        </p:blipFill>
        <p:spPr>
          <a:xfrm>
            <a:off x="7280478" y="5054909"/>
            <a:ext cx="419100" cy="736600"/>
          </a:xfrm>
          <a:prstGeom prst="rect">
            <a:avLst/>
          </a:prstGeom>
        </p:spPr>
      </p:pic>
    </p:spTree>
    <p:extLst>
      <p:ext uri="{BB962C8B-B14F-4D97-AF65-F5344CB8AC3E}">
        <p14:creationId xmlns:p14="http://schemas.microsoft.com/office/powerpoint/2010/main" val="7758139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Picture with Caption V2">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C6B77D7-759B-32C2-EE54-A8C2601DE2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279467" cy="6858000"/>
          </a:xfrm>
          <a:prstGeom prst="rect">
            <a:avLst/>
          </a:prstGeom>
        </p:spPr>
      </p:pic>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378000"/>
            <a:ext cx="756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1800000"/>
            <a:ext cx="6048000" cy="3960000"/>
          </a:xfrm>
        </p:spPr>
        <p:txBody>
          <a:bodyPr lIns="0" tIns="0" rIns="0" bIns="0">
            <a:normAutofit/>
          </a:bodyPr>
          <a:lstStyle>
            <a:lvl1pPr marL="216000" indent="-216000">
              <a:lnSpc>
                <a:spcPct val="102000"/>
              </a:lnSpc>
              <a:buClr>
                <a:schemeClr val="tx1"/>
              </a:buClr>
              <a:defRPr>
                <a:solidFill>
                  <a:schemeClr val="tx1"/>
                </a:solidFill>
              </a:defRPr>
            </a:lvl1pPr>
            <a:lvl2pPr marL="432000" indent="-208800">
              <a:lnSpc>
                <a:spcPct val="102000"/>
              </a:lnSpc>
              <a:buClr>
                <a:schemeClr val="tx1"/>
              </a:buClr>
              <a:defRPr baseline="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12" name="Graphic 11">
            <a:extLst>
              <a:ext uri="{FF2B5EF4-FFF2-40B4-BE49-F238E27FC236}">
                <a16:creationId xmlns:a16="http://schemas.microsoft.com/office/drawing/2014/main" id="{D84FFDDA-CA76-8F05-EDBB-85ACC563C52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858000" y="799200"/>
            <a:ext cx="4852800" cy="5107317"/>
          </a:xfrm>
          <a:prstGeom prst="rect">
            <a:avLst/>
          </a:prstGeom>
        </p:spPr>
      </p:pic>
      <p:sp>
        <p:nvSpPr>
          <p:cNvPr id="4" name="Slide Number Placeholder 3">
            <a:extLst>
              <a:ext uri="{FF2B5EF4-FFF2-40B4-BE49-F238E27FC236}">
                <a16:creationId xmlns:a16="http://schemas.microsoft.com/office/drawing/2014/main" id="{E51E6474-8453-F258-816C-79D7B95AC120}"/>
              </a:ext>
            </a:extLst>
          </p:cNvPr>
          <p:cNvSpPr>
            <a:spLocks noGrp="1"/>
          </p:cNvSpPr>
          <p:nvPr>
            <p:ph type="sldNum" sz="quarter" idx="10"/>
          </p:nvPr>
        </p:nvSpPr>
        <p:spPr/>
        <p:txBody>
          <a:bodyPr/>
          <a:lstStyle>
            <a:lvl1pPr>
              <a:defRPr>
                <a:solidFill>
                  <a:schemeClr val="bg1"/>
                </a:solidFill>
              </a:defRPr>
            </a:lvl1pPr>
          </a:lstStyle>
          <a:p>
            <a:fld id="{BE634052-B349-6340-B91C-DAB0451BF245}" type="slidenum">
              <a:rPr lang="en-GB" smtClean="0"/>
              <a:pPr/>
              <a:t>‹#›</a:t>
            </a:fld>
            <a:endParaRPr lang="en-GB"/>
          </a:p>
        </p:txBody>
      </p:sp>
    </p:spTree>
    <p:extLst>
      <p:ext uri="{BB962C8B-B14F-4D97-AF65-F5344CB8AC3E}">
        <p14:creationId xmlns:p14="http://schemas.microsoft.com/office/powerpoint/2010/main" val="6527378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Short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3"/>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808393"/>
            <a:ext cx="6090654" cy="1332000"/>
          </a:xfrm>
        </p:spPr>
        <p:txBody>
          <a:bodyPr lIns="0" tIns="0" rIns="0" bIns="0" anchor="t" anchorCtr="0">
            <a:normAutofit/>
          </a:bodyPr>
          <a:lstStyle>
            <a:lvl1pPr>
              <a:defRPr b="1"/>
            </a:lvl1pPr>
          </a:lstStyle>
          <a:p>
            <a:r>
              <a:rPr lang="en-GB"/>
              <a:t>Click to edit title style</a:t>
            </a:r>
            <a:endParaRPr lang="en-US"/>
          </a:p>
        </p:txBody>
      </p:sp>
      <p:sp>
        <p:nvSpPr>
          <p:cNvPr id="14" name="Slide Number Placeholder 13">
            <a:extLst>
              <a:ext uri="{FF2B5EF4-FFF2-40B4-BE49-F238E27FC236}">
                <a16:creationId xmlns:a16="http://schemas.microsoft.com/office/drawing/2014/main" id="{70CCC791-0A8A-164D-A1D2-1FD526D783CF}"/>
              </a:ext>
            </a:extLst>
          </p:cNvPr>
          <p:cNvSpPr>
            <a:spLocks noGrp="1"/>
          </p:cNvSpPr>
          <p:nvPr>
            <p:ph type="sldNum" sz="quarter" idx="12"/>
          </p:nvPr>
        </p:nvSpPr>
        <p:spPr>
          <a:xfrm>
            <a:off x="8907160" y="6311900"/>
            <a:ext cx="2743200" cy="365125"/>
          </a:xfrm>
          <a:prstGeom prst="rect">
            <a:avLst/>
          </a:prstGeom>
        </p:spPr>
        <p:txBody>
          <a:bodyPr/>
          <a:lstStyle>
            <a:lvl1pPr>
              <a:defRPr>
                <a:solidFill>
                  <a:schemeClr val="bg1"/>
                </a:solidFill>
              </a:defRPr>
            </a:lvl1pPr>
          </a:lstStyle>
          <a:p>
            <a:fld id="{BE634052-B349-6340-B91C-DAB0451BF245}" type="slidenum">
              <a:rPr lang="en-US" smtClean="0"/>
              <a:pPr/>
              <a:t>‹#›</a:t>
            </a:fld>
            <a:endParaRPr lang="en-US"/>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2398425"/>
            <a:ext cx="6090653" cy="3240000"/>
          </a:xfrm>
        </p:spPr>
        <p:txBody>
          <a:bodyPr lIns="0" tIns="0" rIns="0" bIns="0">
            <a:normAutofit/>
          </a:bodyPr>
          <a:lstStyle>
            <a:lvl1pPr>
              <a:lnSpc>
                <a:spcPct val="100000"/>
              </a:lnSpc>
              <a:buClr>
                <a:schemeClr val="bg2"/>
              </a:buClr>
              <a:defRPr>
                <a:solidFill>
                  <a:schemeClr val="tx1"/>
                </a:solidFill>
              </a:defRPr>
            </a:lvl1pPr>
            <a:lvl2pPr>
              <a:lnSpc>
                <a:spcPct val="100000"/>
              </a:lnSpc>
              <a:buClr>
                <a:schemeClr val="bg2"/>
              </a:buClr>
              <a:defRPr>
                <a:solidFill>
                  <a:schemeClr val="tx1"/>
                </a:solidFill>
              </a:defRPr>
            </a:lvl2pPr>
            <a:lvl3pPr>
              <a:lnSpc>
                <a:spcPct val="100000"/>
              </a:lnSpc>
              <a:buClr>
                <a:schemeClr val="bg2"/>
              </a:buCl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a:t>Click to edit text styles</a:t>
            </a:r>
          </a:p>
          <a:p>
            <a:pPr lvl="1"/>
            <a:r>
              <a:rPr lang="en-GB"/>
              <a:t>Second level</a:t>
            </a:r>
          </a:p>
          <a:p>
            <a:pPr lvl="2"/>
            <a:r>
              <a:rPr lang="en-GB"/>
              <a:t>Third level</a:t>
            </a:r>
          </a:p>
        </p:txBody>
      </p:sp>
    </p:spTree>
    <p:extLst>
      <p:ext uri="{BB962C8B-B14F-4D97-AF65-F5344CB8AC3E}">
        <p14:creationId xmlns:p14="http://schemas.microsoft.com/office/powerpoint/2010/main" val="21655904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8" y="720000"/>
            <a:ext cx="6552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8" y="2268000"/>
            <a:ext cx="6084000" cy="1152000"/>
          </a:xfrm>
        </p:spPr>
        <p:txBody>
          <a:bodyPr lIns="0" tIns="0" rIns="0" bIns="0">
            <a:normAutofit/>
          </a:bodyPr>
          <a:lstStyle>
            <a:lvl1pPr marL="0" indent="0">
              <a:buNone/>
              <a:defRPr sz="2400" kern="1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pic>
        <p:nvPicPr>
          <p:cNvPr id="7" name="Graphic 6">
            <a:extLst>
              <a:ext uri="{FF2B5EF4-FFF2-40B4-BE49-F238E27FC236}">
                <a16:creationId xmlns:a16="http://schemas.microsoft.com/office/drawing/2014/main" id="{0FA31732-A8F1-BCC2-8452-B135593EF02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858000" y="799200"/>
            <a:ext cx="4852800" cy="5107317"/>
          </a:xfrm>
          <a:prstGeom prst="rect">
            <a:avLst/>
          </a:prstGeom>
        </p:spPr>
      </p:pic>
    </p:spTree>
    <p:extLst>
      <p:ext uri="{BB962C8B-B14F-4D97-AF65-F5344CB8AC3E}">
        <p14:creationId xmlns:p14="http://schemas.microsoft.com/office/powerpoint/2010/main" val="1944989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720000"/>
            <a:ext cx="11124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7" y="2268000"/>
            <a:ext cx="11124000" cy="1152000"/>
          </a:xfrm>
        </p:spPr>
        <p:txBody>
          <a:bodyPr lIns="0" tIns="0" rIns="0" bIns="0">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spTree>
    <p:extLst>
      <p:ext uri="{BB962C8B-B14F-4D97-AF65-F5344CB8AC3E}">
        <p14:creationId xmlns:p14="http://schemas.microsoft.com/office/powerpoint/2010/main" val="11834009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V2">
    <p:bg>
      <p:bgPr>
        <a:solidFill>
          <a:schemeClr val="tx1"/>
        </a:solidFill>
        <a:effectLst/>
      </p:bgPr>
    </p:bg>
    <p:spTree>
      <p:nvGrpSpPr>
        <p:cNvPr id="1" name=""/>
        <p:cNvGrpSpPr/>
        <p:nvPr/>
      </p:nvGrpSpPr>
      <p:grpSpPr>
        <a:xfrm>
          <a:off x="0" y="0"/>
          <a:ext cx="0" cy="0"/>
          <a:chOff x="0" y="0"/>
          <a:chExt cx="0" cy="0"/>
        </a:xfrm>
      </p:grpSpPr>
      <p:sp>
        <p:nvSpPr>
          <p:cNvPr id="6" name="Graphic 6">
            <a:extLst>
              <a:ext uri="{FF2B5EF4-FFF2-40B4-BE49-F238E27FC236}">
                <a16:creationId xmlns:a16="http://schemas.microsoft.com/office/drawing/2014/main" id="{682DEF2F-C153-80B6-EAA0-E63B69C8D0EF}"/>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4" name="Picture 3">
            <a:extLst>
              <a:ext uri="{FF2B5EF4-FFF2-40B4-BE49-F238E27FC236}">
                <a16:creationId xmlns:a16="http://schemas.microsoft.com/office/drawing/2014/main" id="{038D8DD5-F4B2-4C4E-938D-CB9CD9B22ECA}"/>
              </a:ext>
            </a:extLst>
          </p:cNvPr>
          <p:cNvPicPr>
            <a:picLocks noChangeAspect="1"/>
          </p:cNvPicPr>
          <p:nvPr userDrawn="1"/>
        </p:nvPicPr>
        <p:blipFill>
          <a:blip r:embed="rId3"/>
          <a:stretch>
            <a:fillRect/>
          </a:stretch>
        </p:blipFill>
        <p:spPr>
          <a:xfrm>
            <a:off x="5383496" y="2268187"/>
            <a:ext cx="6808504" cy="4811236"/>
          </a:xfrm>
          <a:prstGeom prst="rect">
            <a:avLst/>
          </a:prstGeom>
        </p:spPr>
      </p:pic>
      <p:sp>
        <p:nvSpPr>
          <p:cNvPr id="5" name="Title 1">
            <a:extLst>
              <a:ext uri="{FF2B5EF4-FFF2-40B4-BE49-F238E27FC236}">
                <a16:creationId xmlns:a16="http://schemas.microsoft.com/office/drawing/2014/main" id="{74028109-7A16-304A-877A-98257D0AB0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104841549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1134422"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2347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and Content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F0150C1-7E09-681E-9825-EBD8D19097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02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59800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8" name="Graphic 6">
            <a:extLst>
              <a:ext uri="{FF2B5EF4-FFF2-40B4-BE49-F238E27FC236}">
                <a16:creationId xmlns:a16="http://schemas.microsoft.com/office/drawing/2014/main" id="{C73D28BB-E675-45C1-CE9D-C14D47D080F7}"/>
              </a:ext>
            </a:extLst>
          </p:cNvPr>
          <p:cNvSpPr/>
          <p:nvPr/>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962A3CC-77D2-0746-8D46-3A7DC51AA8E7}"/>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D38A5CB-0137-9342-8E32-19D3FD1D65D0}"/>
              </a:ext>
            </a:extLst>
          </p:cNvPr>
          <p:cNvPicPr>
            <a:picLocks noChangeAspect="1"/>
          </p:cNvPicPr>
          <p:nvPr userDrawn="1"/>
        </p:nvPicPr>
        <p:blipFill>
          <a:blip r:embed="rId3"/>
          <a:stretch>
            <a:fillRect/>
          </a:stretch>
        </p:blipFill>
        <p:spPr>
          <a:xfrm>
            <a:off x="6632651" y="2349794"/>
            <a:ext cx="4317718" cy="4508205"/>
          </a:xfrm>
          <a:prstGeom prst="rect">
            <a:avLst/>
          </a:prstGeom>
        </p:spPr>
      </p:pic>
    </p:spTree>
    <p:extLst>
      <p:ext uri="{BB962C8B-B14F-4D97-AF65-F5344CB8AC3E}">
        <p14:creationId xmlns:p14="http://schemas.microsoft.com/office/powerpoint/2010/main" val="1510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Section Header V2">
    <p:bg>
      <p:bgPr>
        <a:solidFill>
          <a:schemeClr val="tx1"/>
        </a:solidFill>
        <a:effectLst/>
      </p:bgPr>
    </p:bg>
    <p:spTree>
      <p:nvGrpSpPr>
        <p:cNvPr id="1" name=""/>
        <p:cNvGrpSpPr/>
        <p:nvPr/>
      </p:nvGrpSpPr>
      <p:grpSpPr>
        <a:xfrm>
          <a:off x="0" y="0"/>
          <a:ext cx="0" cy="0"/>
          <a:chOff x="0" y="0"/>
          <a:chExt cx="0" cy="0"/>
        </a:xfrm>
      </p:grpSpPr>
      <p:sp>
        <p:nvSpPr>
          <p:cNvPr id="6" name="Graphic 6">
            <a:extLst>
              <a:ext uri="{FF2B5EF4-FFF2-40B4-BE49-F238E27FC236}">
                <a16:creationId xmlns:a16="http://schemas.microsoft.com/office/drawing/2014/main" id="{682DEF2F-C153-80B6-EAA0-E63B69C8D0EF}"/>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4" name="Picture 3">
            <a:extLst>
              <a:ext uri="{FF2B5EF4-FFF2-40B4-BE49-F238E27FC236}">
                <a16:creationId xmlns:a16="http://schemas.microsoft.com/office/drawing/2014/main" id="{038D8DD5-F4B2-4C4E-938D-CB9CD9B22ECA}"/>
              </a:ext>
            </a:extLst>
          </p:cNvPr>
          <p:cNvPicPr>
            <a:picLocks noChangeAspect="1"/>
          </p:cNvPicPr>
          <p:nvPr userDrawn="1"/>
        </p:nvPicPr>
        <p:blipFill>
          <a:blip r:embed="rId3"/>
          <a:stretch>
            <a:fillRect/>
          </a:stretch>
        </p:blipFill>
        <p:spPr>
          <a:xfrm>
            <a:off x="5383496" y="2268187"/>
            <a:ext cx="6808504" cy="4811236"/>
          </a:xfrm>
          <a:prstGeom prst="rect">
            <a:avLst/>
          </a:prstGeom>
        </p:spPr>
      </p:pic>
      <p:sp>
        <p:nvSpPr>
          <p:cNvPr id="5" name="Title 1">
            <a:extLst>
              <a:ext uri="{FF2B5EF4-FFF2-40B4-BE49-F238E27FC236}">
                <a16:creationId xmlns:a16="http://schemas.microsoft.com/office/drawing/2014/main" id="{74028109-7A16-304A-877A-98257D0AB0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1048415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Section Header V3">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6" name="Title 1">
            <a:extLst>
              <a:ext uri="{FF2B5EF4-FFF2-40B4-BE49-F238E27FC236}">
                <a16:creationId xmlns:a16="http://schemas.microsoft.com/office/drawing/2014/main" id="{DE20176F-26BA-6849-B868-5D33EFC980A9}"/>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911681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Section Header V4">
    <p:bg>
      <p:bgPr>
        <a:solidFill>
          <a:schemeClr val="tx2"/>
        </a:solidFill>
        <a:effectLst/>
      </p:bgPr>
    </p:bg>
    <p:spTree>
      <p:nvGrpSpPr>
        <p:cNvPr id="1" name=""/>
        <p:cNvGrpSpPr/>
        <p:nvPr/>
      </p:nvGrpSpPr>
      <p:grpSpPr>
        <a:xfrm>
          <a:off x="0" y="0"/>
          <a:ext cx="0" cy="0"/>
          <a:chOff x="0" y="0"/>
          <a:chExt cx="0" cy="0"/>
        </a:xfrm>
      </p:grpSpPr>
      <p:sp>
        <p:nvSpPr>
          <p:cNvPr id="5" name="Graphic 6">
            <a:extLst>
              <a:ext uri="{FF2B5EF4-FFF2-40B4-BE49-F238E27FC236}">
                <a16:creationId xmlns:a16="http://schemas.microsoft.com/office/drawing/2014/main" id="{5AD843B1-97C2-0E20-3BDF-9BEC8DBF86AA}"/>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17" name="Picture 16">
            <a:extLst>
              <a:ext uri="{FF2B5EF4-FFF2-40B4-BE49-F238E27FC236}">
                <a16:creationId xmlns:a16="http://schemas.microsoft.com/office/drawing/2014/main" id="{DE4ED238-AF72-794E-998B-FFE5747DCC79}"/>
              </a:ext>
            </a:extLst>
          </p:cNvPr>
          <p:cNvPicPr>
            <a:picLocks noChangeAspect="1"/>
          </p:cNvPicPr>
          <p:nvPr userDrawn="1"/>
        </p:nvPicPr>
        <p:blipFill>
          <a:blip r:embed="rId3"/>
          <a:stretch>
            <a:fillRect/>
          </a:stretch>
        </p:blipFill>
        <p:spPr>
          <a:xfrm>
            <a:off x="7006202" y="2339163"/>
            <a:ext cx="4468996" cy="4290236"/>
          </a:xfrm>
          <a:prstGeom prst="rect">
            <a:avLst/>
          </a:prstGeom>
        </p:spPr>
      </p:pic>
      <p:sp>
        <p:nvSpPr>
          <p:cNvPr id="8" name="Title 1">
            <a:extLst>
              <a:ext uri="{FF2B5EF4-FFF2-40B4-BE49-F238E27FC236}">
                <a16:creationId xmlns:a16="http://schemas.microsoft.com/office/drawing/2014/main" id="{50E3C374-F69E-7647-B74C-8962D2F2FE03}"/>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2413468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Section Header V5">
    <p:bg>
      <p:bgPr>
        <a:solidFill>
          <a:schemeClr val="tx2"/>
        </a:solidFill>
        <a:effectLst/>
      </p:bgPr>
    </p:bg>
    <p:spTree>
      <p:nvGrpSpPr>
        <p:cNvPr id="1" name=""/>
        <p:cNvGrpSpPr/>
        <p:nvPr/>
      </p:nvGrpSpPr>
      <p:grpSpPr>
        <a:xfrm>
          <a:off x="0" y="0"/>
          <a:ext cx="0" cy="0"/>
          <a:chOff x="0" y="0"/>
          <a:chExt cx="0" cy="0"/>
        </a:xfrm>
      </p:grpSpPr>
      <p:sp>
        <p:nvSpPr>
          <p:cNvPr id="7" name="Graphic 6">
            <a:extLst>
              <a:ext uri="{FF2B5EF4-FFF2-40B4-BE49-F238E27FC236}">
                <a16:creationId xmlns:a16="http://schemas.microsoft.com/office/drawing/2014/main" id="{C3E752F9-F013-CBB5-D1A4-65456303CF4B}"/>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6A3FEDC-2C8E-EA43-9A24-AD5D22A626B2}"/>
              </a:ext>
            </a:extLst>
          </p:cNvPr>
          <p:cNvPicPr>
            <a:picLocks noChangeAspect="1"/>
          </p:cNvPicPr>
          <p:nvPr userDrawn="1"/>
        </p:nvPicPr>
        <p:blipFill>
          <a:blip r:embed="rId3"/>
          <a:stretch>
            <a:fillRect/>
          </a:stretch>
        </p:blipFill>
        <p:spPr>
          <a:xfrm>
            <a:off x="7411162" y="2371060"/>
            <a:ext cx="3390300" cy="4361526"/>
          </a:xfrm>
          <a:prstGeom prst="rect">
            <a:avLst/>
          </a:prstGeom>
        </p:spPr>
      </p:pic>
      <p:sp>
        <p:nvSpPr>
          <p:cNvPr id="5" name="Title 1">
            <a:extLst>
              <a:ext uri="{FF2B5EF4-FFF2-40B4-BE49-F238E27FC236}">
                <a16:creationId xmlns:a16="http://schemas.microsoft.com/office/drawing/2014/main" id="{A92B6109-3470-194B-BD72-34E4BE4E849A}"/>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382481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Section Header V6">
    <p:bg>
      <p:bgPr>
        <a:solidFill>
          <a:schemeClr val="tx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5" name="Title 1">
            <a:extLst>
              <a:ext uri="{FF2B5EF4-FFF2-40B4-BE49-F238E27FC236}">
                <a16:creationId xmlns:a16="http://schemas.microsoft.com/office/drawing/2014/main" id="{7E4E3CDE-3B6C-BE4A-A05F-125AE275EC24}"/>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1652068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6372000"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410317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wo Content with Teal">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DD81C8AC-836D-58DC-8746-B0B4812A83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940000"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baseline="0">
                <a:solidFill>
                  <a:schemeClr val="tx1"/>
                </a:solidFill>
              </a:defRPr>
            </a:lvl1pPr>
            <a:lvl2pPr marL="432000" indent="-208800">
              <a:lnSpc>
                <a:spcPct val="102000"/>
              </a:lnSpc>
              <a:buClr>
                <a:schemeClr val="tx1"/>
              </a:buClr>
              <a:defRPr sz="2300" baseline="0">
                <a:solidFill>
                  <a:schemeClr val="tx1"/>
                </a:solidFill>
              </a:defRPr>
            </a:lvl2pPr>
            <a:lvl3pPr marL="640800" indent="-187200">
              <a:lnSpc>
                <a:spcPct val="102000"/>
              </a:lnSpc>
              <a:buClr>
                <a:schemeClr val="tx1"/>
              </a:buClr>
              <a:buFont typeface="System Font Regular"/>
              <a:buChar char="-"/>
              <a:defRPr sz="2000" baseline="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4" name="Slide Number Placeholder 3">
            <a:extLst>
              <a:ext uri="{FF2B5EF4-FFF2-40B4-BE49-F238E27FC236}">
                <a16:creationId xmlns:a16="http://schemas.microsoft.com/office/drawing/2014/main" id="{30D579DF-FF70-AAEC-3430-3405A28C6F3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97B8EF09-8B33-7101-EA67-D30F0ED339B5}"/>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646663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V3">
    <p:bg>
      <p:bgPr>
        <a:solidFill>
          <a:schemeClr val="tx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6" name="Title 1">
            <a:extLst>
              <a:ext uri="{FF2B5EF4-FFF2-40B4-BE49-F238E27FC236}">
                <a16:creationId xmlns:a16="http://schemas.microsoft.com/office/drawing/2014/main" id="{DE20176F-26BA-6849-B868-5D33EFC980A9}"/>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91168189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wo Content V2">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5328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6372000" y="1440000"/>
            <a:ext cx="5328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462178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V2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3B90301-5C71-AE61-AC4F-0B3223037FD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58362"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6" name="Content Placeholder 2">
            <a:extLst>
              <a:ext uri="{FF2B5EF4-FFF2-40B4-BE49-F238E27FC236}">
                <a16:creationId xmlns:a16="http://schemas.microsoft.com/office/drawing/2014/main" id="{B62C6F1A-C911-8C47-9A89-CD2E8E4F8265}"/>
              </a:ext>
            </a:extLst>
          </p:cNvPr>
          <p:cNvSpPr>
            <a:spLocks noGrp="1"/>
          </p:cNvSpPr>
          <p:nvPr>
            <p:ph idx="13" hasCustomPrompt="1"/>
          </p:nvPr>
        </p:nvSpPr>
        <p:spPr>
          <a:xfrm>
            <a:off x="541639" y="1440000"/>
            <a:ext cx="48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Picture Placeholder 4">
            <a:extLst>
              <a:ext uri="{FF2B5EF4-FFF2-40B4-BE49-F238E27FC236}">
                <a16:creationId xmlns:a16="http://schemas.microsoft.com/office/drawing/2014/main" id="{9574A6CE-BB26-2243-BD1F-C02BB23FEC7E}"/>
              </a:ext>
            </a:extLst>
          </p:cNvPr>
          <p:cNvSpPr>
            <a:spLocks noGrp="1"/>
          </p:cNvSpPr>
          <p:nvPr>
            <p:ph type="pic" sz="quarter" idx="14"/>
          </p:nvPr>
        </p:nvSpPr>
        <p:spPr>
          <a:xfrm>
            <a:off x="5940000" y="1440000"/>
            <a:ext cx="4860000" cy="4320000"/>
          </a:xfrm>
        </p:spPr>
        <p:txBody>
          <a:bodyPr>
            <a:normAutofit/>
          </a:bodyPr>
          <a:lstStyle>
            <a:lvl1pPr marL="0" marR="0" indent="0" algn="l" defTabSz="914400" rtl="0" eaLnBrk="1" fontAlgn="auto" latinLnBrk="0" hangingPunct="1">
              <a:lnSpc>
                <a:spcPct val="102000"/>
              </a:lnSpc>
              <a:spcBef>
                <a:spcPts val="1000"/>
              </a:spcBef>
              <a:spcAft>
                <a:spcPts val="0"/>
              </a:spcAft>
              <a:buClrTx/>
              <a:buSzTx/>
              <a:buFont typeface="Arial" panose="020B0604020202020204" pitchFamily="34" charset="0"/>
              <a:buNone/>
              <a:tabLst/>
              <a:defRPr sz="2600">
                <a:solidFill>
                  <a:schemeClr val="tx1"/>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noProof="0"/>
              <a:t>Click icon to add picture</a:t>
            </a:r>
            <a:endParaRPr lang="en-GB" noProof="0"/>
          </a:p>
        </p:txBody>
      </p:sp>
      <p:sp>
        <p:nvSpPr>
          <p:cNvPr id="3" name="Slide Number Placeholder 2">
            <a:extLst>
              <a:ext uri="{FF2B5EF4-FFF2-40B4-BE49-F238E27FC236}">
                <a16:creationId xmlns:a16="http://schemas.microsoft.com/office/drawing/2014/main" id="{BE58291B-11CB-60EE-55AA-876194085F9E}"/>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927C57E6-EF4A-B1E0-A519-F15B74738166}"/>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2755912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4503ABC2-212A-7DA6-9826-581299F4698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16" name="Picture 15">
            <a:extLst>
              <a:ext uri="{FF2B5EF4-FFF2-40B4-BE49-F238E27FC236}">
                <a16:creationId xmlns:a16="http://schemas.microsoft.com/office/drawing/2014/main" id="{AE4C2485-7FC6-9A43-8445-37A1A5761EA4}"/>
              </a:ext>
            </a:extLst>
          </p:cNvPr>
          <p:cNvPicPr>
            <a:picLocks noChangeAspect="1"/>
          </p:cNvPicPr>
          <p:nvPr userDrawn="1"/>
        </p:nvPicPr>
        <p:blipFill>
          <a:blip r:embed="rId4"/>
          <a:stretch>
            <a:fillRect/>
          </a:stretch>
        </p:blipFill>
        <p:spPr>
          <a:xfrm>
            <a:off x="541638" y="5955902"/>
            <a:ext cx="2058924" cy="645414"/>
          </a:xfrm>
          <a:prstGeom prst="rect">
            <a:avLst/>
          </a:prstGeom>
        </p:spPr>
      </p:pic>
      <p:sp>
        <p:nvSpPr>
          <p:cNvPr id="19" name="Title 18">
            <a:extLst>
              <a:ext uri="{FF2B5EF4-FFF2-40B4-BE49-F238E27FC236}">
                <a16:creationId xmlns:a16="http://schemas.microsoft.com/office/drawing/2014/main" id="{8AE15861-9AEE-6A40-9F4A-C5B3361399D0}"/>
              </a:ext>
            </a:extLst>
          </p:cNvPr>
          <p:cNvSpPr>
            <a:spLocks noGrp="1"/>
          </p:cNvSpPr>
          <p:nvPr>
            <p:ph type="title" hasCustomPrompt="1"/>
          </p:nvPr>
        </p:nvSpPr>
        <p:spPr>
          <a:xfrm>
            <a:off x="541639" y="756000"/>
            <a:ext cx="3960000" cy="2664000"/>
          </a:xfrm>
        </p:spPr>
        <p:txBody>
          <a:bodyPr lIns="0" tIns="0" rIns="0" bIns="0" anchor="t" anchorCtr="0">
            <a:normAutofit/>
          </a:bodyPr>
          <a:lstStyle>
            <a:lvl1pPr>
              <a:defRPr sz="4000" b="1" kern="100" spc="-40" baseline="0">
                <a:solidFill>
                  <a:schemeClr val="bg1"/>
                </a:solidFill>
              </a:defRPr>
            </a:lvl1pPr>
          </a:lstStyle>
          <a:p>
            <a:r>
              <a:rPr lang="en-GB" noProof="0"/>
              <a:t>Click to </a:t>
            </a:r>
            <a:br>
              <a:rPr lang="en-GB" noProof="0"/>
            </a:br>
            <a:r>
              <a:rPr lang="en-GB" noProof="0"/>
              <a:t>add title</a:t>
            </a:r>
          </a:p>
        </p:txBody>
      </p:sp>
      <p:sp>
        <p:nvSpPr>
          <p:cNvPr id="2" name="Slide Number Placeholder 1">
            <a:extLst>
              <a:ext uri="{FF2B5EF4-FFF2-40B4-BE49-F238E27FC236}">
                <a16:creationId xmlns:a16="http://schemas.microsoft.com/office/drawing/2014/main" id="{D9CFC370-CF67-B11B-E99D-59C29772B77E}"/>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A426345C-BF46-6D7C-30AD-99EAA0AB6FF6}"/>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9765718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11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D2411370-C105-3B78-EA66-C5A76BA1D79B}"/>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91999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A3378AC9-2D17-FA83-53E4-36C96C87CA75}"/>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08211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B47B4FD-5EC8-98B6-A431-61EDF0826A4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sp>
        <p:nvSpPr>
          <p:cNvPr id="10" name="Content Placeholder 2">
            <a:extLst>
              <a:ext uri="{FF2B5EF4-FFF2-40B4-BE49-F238E27FC236}">
                <a16:creationId xmlns:a16="http://schemas.microsoft.com/office/drawing/2014/main" id="{D88148E9-DD91-904F-9F57-DD0176D5422C}"/>
              </a:ext>
            </a:extLst>
          </p:cNvPr>
          <p:cNvSpPr>
            <a:spLocks noGrp="1"/>
          </p:cNvSpPr>
          <p:nvPr>
            <p:ph idx="13" hasCustomPrompt="1"/>
          </p:nvPr>
        </p:nvSpPr>
        <p:spPr>
          <a:xfrm>
            <a:off x="5724000" y="1800000"/>
            <a:ext cx="594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4" name="Slide Number Placeholder 3">
            <a:extLst>
              <a:ext uri="{FF2B5EF4-FFF2-40B4-BE49-F238E27FC236}">
                <a16:creationId xmlns:a16="http://schemas.microsoft.com/office/drawing/2014/main" id="{248DA359-C132-5DFF-B42B-56CF5B5423A9}"/>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01D0138D-589D-F135-3501-8AE993015843}"/>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15732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Content with Caption V2">
    <p:bg>
      <p:bgPr>
        <a:solidFill>
          <a:schemeClr val="bg1"/>
        </a:solidFill>
        <a:effectLst/>
      </p:bgPr>
    </p:bg>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6E59661B-8423-3C4B-BF02-81B9FA78B5CC}"/>
              </a:ext>
            </a:extLst>
          </p:cNvPr>
          <p:cNvSpPr/>
          <p:nvPr userDrawn="1"/>
        </p:nvSpPr>
        <p:spPr>
          <a:xfrm>
            <a:off x="7380000" y="1800000"/>
            <a:ext cx="4320000" cy="432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9" name="Graphic 8">
            <a:extLst>
              <a:ext uri="{FF2B5EF4-FFF2-40B4-BE49-F238E27FC236}">
                <a16:creationId xmlns:a16="http://schemas.microsoft.com/office/drawing/2014/main" id="{02CF25EE-1817-2985-CC1D-34A5CAD36EF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14" name="Text Placeholder 3">
            <a:extLst>
              <a:ext uri="{FF2B5EF4-FFF2-40B4-BE49-F238E27FC236}">
                <a16:creationId xmlns:a16="http://schemas.microsoft.com/office/drawing/2014/main" id="{D4A8C283-EA53-5841-A4A4-F9D65FD4E205}"/>
              </a:ext>
            </a:extLst>
          </p:cNvPr>
          <p:cNvSpPr>
            <a:spLocks noGrp="1"/>
          </p:cNvSpPr>
          <p:nvPr>
            <p:ph type="body" sz="half" idx="2" hasCustomPrompt="1"/>
          </p:nvPr>
        </p:nvSpPr>
        <p:spPr>
          <a:xfrm>
            <a:off x="7379999" y="1800000"/>
            <a:ext cx="4320000" cy="4320000"/>
          </a:xfrm>
        </p:spPr>
        <p:txBody>
          <a:bodyPr lIns="0" tIns="0" rIns="0" bIns="144000" anchor="ctr" anchorCtr="0">
            <a:noAutofit/>
          </a:bodyPr>
          <a:lstStyle>
            <a:lvl1pPr marL="0" indent="0" algn="ctr">
              <a:lnSpc>
                <a:spcPct val="90000"/>
              </a:lnSpc>
              <a:spcBef>
                <a:spcPts val="0"/>
              </a:spcBef>
              <a:buNone/>
              <a:defRPr sz="36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a:t>
            </a:r>
            <a:br>
              <a:rPr lang="en-GB" noProof="0"/>
            </a:br>
            <a:r>
              <a:rPr lang="en-GB" noProof="0"/>
              <a:t>stat or info</a:t>
            </a:r>
          </a:p>
        </p:txBody>
      </p:sp>
      <p:sp>
        <p:nvSpPr>
          <p:cNvPr id="4" name="Slide Number Placeholder 3">
            <a:extLst>
              <a:ext uri="{FF2B5EF4-FFF2-40B4-BE49-F238E27FC236}">
                <a16:creationId xmlns:a16="http://schemas.microsoft.com/office/drawing/2014/main" id="{BD18A0F5-9DF9-1C01-E7E6-AA1AD212CEC0}"/>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65DEF659-50CD-B83A-5300-2A08DE400C3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669773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Content with Caption V3">
    <p:bg>
      <p:bgPr>
        <a:solidFill>
          <a:schemeClr val="bg1"/>
        </a:solidFill>
        <a:effectLst/>
      </p:bgPr>
    </p:bg>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7B84C5A2-BF41-8023-0C47-8D5C43C87D0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9" y="377999"/>
            <a:ext cx="8640000" cy="612000"/>
          </a:xfrm>
        </p:spPr>
        <p:txBody>
          <a:bodyPr lIns="0" tIns="0" rIns="0" bIns="0" anchor="t" anchorCtr="0">
            <a:normAutofit/>
          </a:bodyPr>
          <a:lstStyle>
            <a:lvl1pPr>
              <a:defRPr sz="4000" b="1" kern="100" spc="-40" baseline="0">
                <a:solidFill>
                  <a:schemeClr val="tx1"/>
                </a:solidFill>
              </a:defRPr>
            </a:lvl1pPr>
          </a:lstStyle>
          <a:p>
            <a:r>
              <a:rPr lang="en-GB" noProof="0"/>
              <a:t>Click to add title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9" y="1800000"/>
            <a:ext cx="432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add text </a:t>
            </a:r>
          </a:p>
          <a:p>
            <a:pPr lvl="1"/>
            <a:r>
              <a:rPr lang="en-GB" noProof="0"/>
              <a:t>Second level</a:t>
            </a:r>
          </a:p>
          <a:p>
            <a:pPr lvl="2"/>
            <a:r>
              <a:rPr lang="en-GB" noProof="0"/>
              <a:t>Third level</a:t>
            </a:r>
          </a:p>
        </p:txBody>
      </p:sp>
      <p:pic>
        <p:nvPicPr>
          <p:cNvPr id="13" name="Picture 12">
            <a:extLst>
              <a:ext uri="{FF2B5EF4-FFF2-40B4-BE49-F238E27FC236}">
                <a16:creationId xmlns:a16="http://schemas.microsoft.com/office/drawing/2014/main" id="{1B8B7C3B-EC63-0A4F-8595-718CDF0DD400}"/>
              </a:ext>
            </a:extLst>
          </p:cNvPr>
          <p:cNvPicPr>
            <a:picLocks noChangeAspect="1"/>
          </p:cNvPicPr>
          <p:nvPr userDrawn="1"/>
        </p:nvPicPr>
        <p:blipFill>
          <a:blip r:embed="rId4"/>
          <a:stretch>
            <a:fillRect/>
          </a:stretch>
        </p:blipFill>
        <p:spPr>
          <a:xfrm>
            <a:off x="9591436" y="295104"/>
            <a:ext cx="2058924" cy="645414"/>
          </a:xfrm>
          <a:prstGeom prst="rect">
            <a:avLst/>
          </a:prstGeom>
        </p:spPr>
      </p:pic>
      <p:sp>
        <p:nvSpPr>
          <p:cNvPr id="9" name="Oval 8">
            <a:extLst>
              <a:ext uri="{FF2B5EF4-FFF2-40B4-BE49-F238E27FC236}">
                <a16:creationId xmlns:a16="http://schemas.microsoft.com/office/drawing/2014/main" id="{E48EF9CF-3FEE-0645-8457-63F49277ED83}"/>
              </a:ext>
            </a:extLst>
          </p:cNvPr>
          <p:cNvSpPr/>
          <p:nvPr userDrawn="1"/>
        </p:nvSpPr>
        <p:spPr>
          <a:xfrm>
            <a:off x="7380000" y="1800000"/>
            <a:ext cx="4320000" cy="4320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1" name="Picture Placeholder 4">
            <a:extLst>
              <a:ext uri="{FF2B5EF4-FFF2-40B4-BE49-F238E27FC236}">
                <a16:creationId xmlns:a16="http://schemas.microsoft.com/office/drawing/2014/main" id="{8F74FA25-E95E-9F46-BD6C-041A0BBF4D5C}"/>
              </a:ext>
            </a:extLst>
          </p:cNvPr>
          <p:cNvSpPr>
            <a:spLocks noGrp="1"/>
          </p:cNvSpPr>
          <p:nvPr>
            <p:ph type="pic" sz="quarter" idx="13" hasCustomPrompt="1"/>
          </p:nvPr>
        </p:nvSpPr>
        <p:spPr>
          <a:xfrm>
            <a:off x="7380000" y="1800000"/>
            <a:ext cx="4320000" cy="4320000"/>
          </a:xfrm>
          <a:prstGeom prst="rect">
            <a:avLst/>
          </a:prstGeom>
          <a:noFill/>
        </p:spPr>
        <p:txBody>
          <a:bodyPr wrap="square" lIns="0" tIns="0" rIns="0" bIns="251999" anchor="ctr" anchorCtr="0">
            <a:norm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4" name="Slide Number Placeholder 3">
            <a:extLst>
              <a:ext uri="{FF2B5EF4-FFF2-40B4-BE49-F238E27FC236}">
                <a16:creationId xmlns:a16="http://schemas.microsoft.com/office/drawing/2014/main" id="{3FD3376E-5B86-4FDB-A7F0-453B740A1624}"/>
              </a:ext>
            </a:extLst>
          </p:cNvPr>
          <p:cNvSpPr>
            <a:spLocks noGrp="1"/>
          </p:cNvSpPr>
          <p:nvPr>
            <p:ph type="sldNum" sz="quarter" idx="14"/>
          </p:nvPr>
        </p:nvSpPr>
        <p:spPr/>
        <p:txBody>
          <a:bodyPr/>
          <a:lstStyle/>
          <a:p>
            <a:fld id="{BE634052-B349-6340-B91C-DAB0451BF245}" type="slidenum">
              <a:rPr lang="en-GB" smtClean="0"/>
              <a:pPr/>
              <a:t>‹#›</a:t>
            </a:fld>
            <a:endParaRPr lang="en-GB"/>
          </a:p>
        </p:txBody>
      </p:sp>
      <p:sp>
        <p:nvSpPr>
          <p:cNvPr id="5" name="Footer Placeholder 4">
            <a:extLst>
              <a:ext uri="{FF2B5EF4-FFF2-40B4-BE49-F238E27FC236}">
                <a16:creationId xmlns:a16="http://schemas.microsoft.com/office/drawing/2014/main" id="{1B045AF2-2889-4BA9-A91B-92F2D55624C9}"/>
              </a:ext>
            </a:extLst>
          </p:cNvPr>
          <p:cNvSpPr>
            <a:spLocks noGrp="1"/>
          </p:cNvSpPr>
          <p:nvPr>
            <p:ph type="ftr" sz="quarter" idx="15"/>
          </p:nvPr>
        </p:nvSpPr>
        <p:spPr/>
        <p:txBody>
          <a:bodyPr/>
          <a:lstStyle/>
          <a:p>
            <a:endParaRPr lang="en-GB"/>
          </a:p>
        </p:txBody>
      </p:sp>
    </p:spTree>
    <p:extLst>
      <p:ext uri="{BB962C8B-B14F-4D97-AF65-F5344CB8AC3E}">
        <p14:creationId xmlns:p14="http://schemas.microsoft.com/office/powerpoint/2010/main" val="1392320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and Content V2">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CCE53E03-7DDF-EF72-F731-00F4993775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38" y="2412000"/>
            <a:ext cx="8640000" cy="3311999"/>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AAC1881E-65B5-84D5-22A7-D5448A1F1243}"/>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54835505-A162-0CB2-449C-2DFDB1BA1C7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41403862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and Content V3">
    <p:bg>
      <p:bgPr>
        <a:solidFill>
          <a:schemeClr val="bg1"/>
        </a:solidFill>
        <a:effectLst/>
      </p:bgPr>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7115E885-2C75-5C1F-82EE-1BF3ABC36D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sp>
        <p:nvSpPr>
          <p:cNvPr id="8" name="Content Placeholder 2">
            <a:extLst>
              <a:ext uri="{FF2B5EF4-FFF2-40B4-BE49-F238E27FC236}">
                <a16:creationId xmlns:a16="http://schemas.microsoft.com/office/drawing/2014/main" id="{75A35982-B7FA-7249-8409-93213B6A0224}"/>
              </a:ext>
            </a:extLst>
          </p:cNvPr>
          <p:cNvSpPr>
            <a:spLocks noGrp="1"/>
          </p:cNvSpPr>
          <p:nvPr>
            <p:ph idx="1" hasCustomPrompt="1"/>
          </p:nvPr>
        </p:nvSpPr>
        <p:spPr>
          <a:xfrm>
            <a:off x="541640" y="2412000"/>
            <a:ext cx="7560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0" name="Oval 9">
            <a:extLst>
              <a:ext uri="{FF2B5EF4-FFF2-40B4-BE49-F238E27FC236}">
                <a16:creationId xmlns:a16="http://schemas.microsoft.com/office/drawing/2014/main" id="{4370A60E-C965-2642-A45A-823C15E81285}"/>
              </a:ext>
            </a:extLst>
          </p:cNvPr>
          <p:cNvSpPr>
            <a:spLocks noChangeAspect="1"/>
          </p:cNvSpPr>
          <p:nvPr userDrawn="1"/>
        </p:nvSpPr>
        <p:spPr>
          <a:xfrm>
            <a:off x="8424000" y="2412000"/>
            <a:ext cx="3240000" cy="3240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11" name="Picture 10">
            <a:extLst>
              <a:ext uri="{FF2B5EF4-FFF2-40B4-BE49-F238E27FC236}">
                <a16:creationId xmlns:a16="http://schemas.microsoft.com/office/drawing/2014/main" id="{205B01C4-0670-0040-AFE2-AD864FF97E6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3" name="Text Placeholder 3">
            <a:extLst>
              <a:ext uri="{FF2B5EF4-FFF2-40B4-BE49-F238E27FC236}">
                <a16:creationId xmlns:a16="http://schemas.microsoft.com/office/drawing/2014/main" id="{14892FC7-F759-9843-BFF7-58AB7322F4A8}"/>
              </a:ext>
            </a:extLst>
          </p:cNvPr>
          <p:cNvSpPr>
            <a:spLocks noGrp="1"/>
          </p:cNvSpPr>
          <p:nvPr>
            <p:ph type="body" sz="half" idx="2" hasCustomPrompt="1"/>
          </p:nvPr>
        </p:nvSpPr>
        <p:spPr>
          <a:xfrm>
            <a:off x="8423999" y="2412000"/>
            <a:ext cx="3240000" cy="3240000"/>
          </a:xfrm>
        </p:spPr>
        <p:txBody>
          <a:bodyPr lIns="0" tIns="0" rIns="0" bIns="144000" anchor="ctr" anchorCtr="0">
            <a:noAutofit/>
          </a:bodyPr>
          <a:lstStyle>
            <a:lvl1pPr marL="0" indent="0" algn="ctr">
              <a:spcBef>
                <a:spcPts val="0"/>
              </a:spcBef>
              <a:buNone/>
              <a:defRPr sz="3000" b="1"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Pull out </a:t>
            </a:r>
            <a:br>
              <a:rPr lang="en-GB" noProof="0"/>
            </a:br>
            <a:r>
              <a:rPr lang="en-GB" noProof="0"/>
              <a:t>stat or info</a:t>
            </a:r>
          </a:p>
        </p:txBody>
      </p:sp>
      <p:sp>
        <p:nvSpPr>
          <p:cNvPr id="9" name="Title 1">
            <a:extLst>
              <a:ext uri="{FF2B5EF4-FFF2-40B4-BE49-F238E27FC236}">
                <a16:creationId xmlns:a16="http://schemas.microsoft.com/office/drawing/2014/main" id="{C9479264-ACC2-3C4B-A40C-921E4558F7BF}"/>
              </a:ext>
            </a:extLst>
          </p:cNvPr>
          <p:cNvSpPr>
            <a:spLocks noGrp="1"/>
          </p:cNvSpPr>
          <p:nvPr>
            <p:ph type="title" hasCustomPrompt="1"/>
          </p:nvPr>
        </p:nvSpPr>
        <p:spPr>
          <a:xfrm>
            <a:off x="541642"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26BD641C-390B-C316-7ECC-C25B2E1A9FCC}"/>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7F7D1593-FF3E-DCF1-357D-7118C4194923}"/>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538036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V4">
    <p:bg>
      <p:bgPr>
        <a:solidFill>
          <a:schemeClr val="tx2"/>
        </a:solidFill>
        <a:effectLst/>
      </p:bgPr>
    </p:bg>
    <p:spTree>
      <p:nvGrpSpPr>
        <p:cNvPr id="1" name=""/>
        <p:cNvGrpSpPr/>
        <p:nvPr/>
      </p:nvGrpSpPr>
      <p:grpSpPr>
        <a:xfrm>
          <a:off x="0" y="0"/>
          <a:ext cx="0" cy="0"/>
          <a:chOff x="0" y="0"/>
          <a:chExt cx="0" cy="0"/>
        </a:xfrm>
      </p:grpSpPr>
      <p:sp>
        <p:nvSpPr>
          <p:cNvPr id="5" name="Graphic 6">
            <a:extLst>
              <a:ext uri="{FF2B5EF4-FFF2-40B4-BE49-F238E27FC236}">
                <a16:creationId xmlns:a16="http://schemas.microsoft.com/office/drawing/2014/main" id="{5AD843B1-97C2-0E20-3BDF-9BEC8DBF86AA}"/>
              </a:ext>
            </a:extLst>
          </p:cNvPr>
          <p:cNvSpPr/>
          <p:nvPr userDrawn="1"/>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17" name="Picture 16">
            <a:extLst>
              <a:ext uri="{FF2B5EF4-FFF2-40B4-BE49-F238E27FC236}">
                <a16:creationId xmlns:a16="http://schemas.microsoft.com/office/drawing/2014/main" id="{DE4ED238-AF72-794E-998B-FFE5747DCC79}"/>
              </a:ext>
            </a:extLst>
          </p:cNvPr>
          <p:cNvPicPr>
            <a:picLocks noChangeAspect="1"/>
          </p:cNvPicPr>
          <p:nvPr userDrawn="1"/>
        </p:nvPicPr>
        <p:blipFill>
          <a:blip r:embed="rId3"/>
          <a:stretch>
            <a:fillRect/>
          </a:stretch>
        </p:blipFill>
        <p:spPr>
          <a:xfrm>
            <a:off x="7006202" y="2339163"/>
            <a:ext cx="4468996" cy="4290236"/>
          </a:xfrm>
          <a:prstGeom prst="rect">
            <a:avLst/>
          </a:prstGeom>
        </p:spPr>
      </p:pic>
      <p:sp>
        <p:nvSpPr>
          <p:cNvPr id="8" name="Title 1">
            <a:extLst>
              <a:ext uri="{FF2B5EF4-FFF2-40B4-BE49-F238E27FC236}">
                <a16:creationId xmlns:a16="http://schemas.microsoft.com/office/drawing/2014/main" id="{50E3C374-F69E-7647-B74C-8962D2F2FE03}"/>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spTree>
    <p:extLst>
      <p:ext uri="{BB962C8B-B14F-4D97-AF65-F5344CB8AC3E}">
        <p14:creationId xmlns:p14="http://schemas.microsoft.com/office/powerpoint/2010/main" val="241346859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Content V4">
    <p:bg>
      <p:bgPr>
        <a:solidFill>
          <a:schemeClr val="bg1"/>
        </a:solidFill>
        <a:effectLst/>
      </p:bgPr>
    </p:bg>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E4D79519-81C8-42D1-24FD-3916041E37D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8"/>
            <a:ext cx="10080000" cy="2206064"/>
          </a:xfrm>
          <a:prstGeom prst="rect">
            <a:avLst/>
          </a:prstGeom>
        </p:spPr>
      </p:pic>
      <p:pic>
        <p:nvPicPr>
          <p:cNvPr id="11" name="Picture 10">
            <a:extLst>
              <a:ext uri="{FF2B5EF4-FFF2-40B4-BE49-F238E27FC236}">
                <a16:creationId xmlns:a16="http://schemas.microsoft.com/office/drawing/2014/main" id="{DCCA3872-125E-D844-ACC6-04DE18BE4599}"/>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12" name="Content Placeholder 2">
            <a:extLst>
              <a:ext uri="{FF2B5EF4-FFF2-40B4-BE49-F238E27FC236}">
                <a16:creationId xmlns:a16="http://schemas.microsoft.com/office/drawing/2014/main" id="{2CC8DF0E-C547-8C4A-AF07-EEE52F658ED9}"/>
              </a:ext>
            </a:extLst>
          </p:cNvPr>
          <p:cNvSpPr>
            <a:spLocks noGrp="1"/>
          </p:cNvSpPr>
          <p:nvPr>
            <p:ph idx="1" hasCustomPrompt="1"/>
          </p:nvPr>
        </p:nvSpPr>
        <p:spPr>
          <a:xfrm>
            <a:off x="541640" y="2412000"/>
            <a:ext cx="5796000" cy="3240000"/>
          </a:xfrm>
        </p:spPr>
        <p:txBody>
          <a:bodyPr lIns="0" tIns="0" rIns="0" bIns="0">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sp>
        <p:nvSpPr>
          <p:cNvPr id="13" name="Oval 12">
            <a:extLst>
              <a:ext uri="{FF2B5EF4-FFF2-40B4-BE49-F238E27FC236}">
                <a16:creationId xmlns:a16="http://schemas.microsoft.com/office/drawing/2014/main" id="{C4189D1B-F290-C64F-A0C7-4BBB06A0103F}"/>
              </a:ext>
            </a:extLst>
          </p:cNvPr>
          <p:cNvSpPr>
            <a:spLocks noChangeAspect="1"/>
          </p:cNvSpPr>
          <p:nvPr userDrawn="1"/>
        </p:nvSpPr>
        <p:spPr>
          <a:xfrm>
            <a:off x="7416000" y="1692000"/>
            <a:ext cx="4248000" cy="42480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sp>
        <p:nvSpPr>
          <p:cNvPr id="15" name="Picture Placeholder 4">
            <a:extLst>
              <a:ext uri="{FF2B5EF4-FFF2-40B4-BE49-F238E27FC236}">
                <a16:creationId xmlns:a16="http://schemas.microsoft.com/office/drawing/2014/main" id="{C5E632EB-8FE9-754B-85D0-554F7D7E3C51}"/>
              </a:ext>
            </a:extLst>
          </p:cNvPr>
          <p:cNvSpPr>
            <a:spLocks noGrp="1"/>
          </p:cNvSpPr>
          <p:nvPr>
            <p:ph type="pic" sz="quarter" idx="12" hasCustomPrompt="1"/>
          </p:nvPr>
        </p:nvSpPr>
        <p:spPr>
          <a:xfrm>
            <a:off x="7416000" y="1691998"/>
            <a:ext cx="4248000" cy="4248001"/>
          </a:xfrm>
          <a:prstGeom prst="rect">
            <a:avLst/>
          </a:prstGeom>
          <a:noFill/>
        </p:spPr>
        <p:txBody>
          <a:bodyPr wrap="square" lIns="0" tIns="0" rIns="0" bIns="144000" anchor="ctr" anchorCtr="0">
            <a:noAutofit/>
          </a:bodyPr>
          <a:lstStyle>
            <a:lvl1pPr marL="0" indent="0" algn="ctr">
              <a:spcBef>
                <a:spcPts val="0"/>
              </a:spcBef>
              <a:buFontTx/>
              <a:buNone/>
              <a:defRPr sz="2000">
                <a:solidFill>
                  <a:schemeClr val="bg1"/>
                </a:solidFill>
              </a:defRPr>
            </a:lvl1pPr>
          </a:lstStyle>
          <a:p>
            <a:r>
              <a:rPr lang="en-GB" noProof="0"/>
              <a:t>Click icon to add an image</a:t>
            </a:r>
          </a:p>
        </p:txBody>
      </p:sp>
      <p:sp>
        <p:nvSpPr>
          <p:cNvPr id="8" name="Title 1">
            <a:extLst>
              <a:ext uri="{FF2B5EF4-FFF2-40B4-BE49-F238E27FC236}">
                <a16:creationId xmlns:a16="http://schemas.microsoft.com/office/drawing/2014/main" id="{6D8DCFBF-782F-4240-B65A-A141970F40EA}"/>
              </a:ext>
            </a:extLst>
          </p:cNvPr>
          <p:cNvSpPr>
            <a:spLocks noGrp="1"/>
          </p:cNvSpPr>
          <p:nvPr>
            <p:ph type="title" hasCustomPrompt="1"/>
          </p:nvPr>
        </p:nvSpPr>
        <p:spPr>
          <a:xfrm>
            <a:off x="541639" y="378000"/>
            <a:ext cx="864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2" name="Slide Number Placeholder 1">
            <a:extLst>
              <a:ext uri="{FF2B5EF4-FFF2-40B4-BE49-F238E27FC236}">
                <a16:creationId xmlns:a16="http://schemas.microsoft.com/office/drawing/2014/main" id="{4DDFE8C8-ABCD-5D90-A7D1-06D080215B97}"/>
              </a:ext>
            </a:extLst>
          </p:cNvPr>
          <p:cNvSpPr>
            <a:spLocks noGrp="1"/>
          </p:cNvSpPr>
          <p:nvPr>
            <p:ph type="sldNum" sz="quarter" idx="13"/>
          </p:nvPr>
        </p:nvSpPr>
        <p:spPr/>
        <p:txBody>
          <a:bodyPr/>
          <a:lstStyle/>
          <a:p>
            <a:fld id="{BE634052-B349-6340-B91C-DAB0451BF245}" type="slidenum">
              <a:rPr lang="en-GB" smtClean="0"/>
              <a:pPr/>
              <a:t>‹#›</a:t>
            </a:fld>
            <a:endParaRPr lang="en-GB"/>
          </a:p>
        </p:txBody>
      </p:sp>
      <p:sp>
        <p:nvSpPr>
          <p:cNvPr id="3" name="Footer Placeholder 2">
            <a:extLst>
              <a:ext uri="{FF2B5EF4-FFF2-40B4-BE49-F238E27FC236}">
                <a16:creationId xmlns:a16="http://schemas.microsoft.com/office/drawing/2014/main" id="{338A2AF2-1910-15A7-64BD-E9499CA15B8E}"/>
              </a:ext>
            </a:extLst>
          </p:cNvPr>
          <p:cNvSpPr>
            <a:spLocks noGrp="1"/>
          </p:cNvSpPr>
          <p:nvPr>
            <p:ph type="ftr" sz="quarter" idx="14"/>
          </p:nvPr>
        </p:nvSpPr>
        <p:spPr/>
        <p:txBody>
          <a:bodyPr/>
          <a:lstStyle/>
          <a:p>
            <a:endParaRPr lang="en-GB"/>
          </a:p>
        </p:txBody>
      </p:sp>
    </p:spTree>
    <p:extLst>
      <p:ext uri="{BB962C8B-B14F-4D97-AF65-F5344CB8AC3E}">
        <p14:creationId xmlns:p14="http://schemas.microsoft.com/office/powerpoint/2010/main" val="1941208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Picture with Caption">
    <p:bg>
      <p:bgPr>
        <a:solidFill>
          <a:schemeClr val="bg1"/>
        </a:solidFill>
        <a:effectLst/>
      </p:bgPr>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id="{A4FFAE73-AE10-F993-C2A0-FA5AE10F2B0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5164667" cy="6858000"/>
          </a:xfrm>
          <a:prstGeom prst="rect">
            <a:avLst/>
          </a:prstGeom>
        </p:spPr>
      </p:pic>
      <p:pic>
        <p:nvPicPr>
          <p:cNvPr id="8" name="Picture 7">
            <a:extLst>
              <a:ext uri="{FF2B5EF4-FFF2-40B4-BE49-F238E27FC236}">
                <a16:creationId xmlns:a16="http://schemas.microsoft.com/office/drawing/2014/main" id="{2332A00E-8AA9-D54E-B4B0-3FF8033BA9DB}"/>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F53E047E-03E2-9745-877A-C6B56430ED8B}"/>
              </a:ext>
            </a:extLst>
          </p:cNvPr>
          <p:cNvSpPr>
            <a:spLocks noGrp="1"/>
          </p:cNvSpPr>
          <p:nvPr>
            <p:ph type="title" hasCustomPrompt="1"/>
          </p:nvPr>
        </p:nvSpPr>
        <p:spPr>
          <a:xfrm>
            <a:off x="5797296" y="378000"/>
            <a:ext cx="5904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Picture Placeholder 4">
            <a:extLst>
              <a:ext uri="{FF2B5EF4-FFF2-40B4-BE49-F238E27FC236}">
                <a16:creationId xmlns:a16="http://schemas.microsoft.com/office/drawing/2014/main" id="{A202C88C-929E-D042-A6E8-813430570435}"/>
              </a:ext>
            </a:extLst>
          </p:cNvPr>
          <p:cNvSpPr>
            <a:spLocks noGrp="1"/>
          </p:cNvSpPr>
          <p:nvPr>
            <p:ph type="pic" sz="quarter" idx="13" hasCustomPrompt="1"/>
          </p:nvPr>
        </p:nvSpPr>
        <p:spPr>
          <a:xfrm>
            <a:off x="0" y="-1"/>
            <a:ext cx="5472000" cy="5760000"/>
          </a:xfrm>
          <a:prstGeom prst="rect">
            <a:avLst/>
          </a:prstGeom>
          <a:noFill/>
        </p:spPr>
        <p:txBody>
          <a:bodyPr wrap="none" lIns="0" tIns="0" rIns="0" bIns="0" anchor="ctr" anchorCtr="0">
            <a:noAutofit/>
          </a:bodyPr>
          <a:lstStyle>
            <a:lvl1pPr marL="0" indent="0" algn="ctr">
              <a:spcBef>
                <a:spcPts val="0"/>
              </a:spcBef>
              <a:buFontTx/>
              <a:buNone/>
              <a:defRPr sz="2000">
                <a:solidFill>
                  <a:schemeClr val="bg1"/>
                </a:solidFill>
              </a:defRPr>
            </a:lvl1pPr>
          </a:lstStyle>
          <a:p>
            <a:r>
              <a:rPr lang="en-GB" noProof="0"/>
              <a:t>Delete placeholder or </a:t>
            </a:r>
            <a:br>
              <a:rPr lang="en-GB" noProof="0"/>
            </a:br>
            <a:r>
              <a:rPr lang="en-GB" noProof="0"/>
              <a:t>click icon to add an image</a:t>
            </a:r>
          </a:p>
        </p:txBody>
      </p:sp>
      <p:sp>
        <p:nvSpPr>
          <p:cNvPr id="3" name="Text Placeholder 2">
            <a:extLst>
              <a:ext uri="{FF2B5EF4-FFF2-40B4-BE49-F238E27FC236}">
                <a16:creationId xmlns:a16="http://schemas.microsoft.com/office/drawing/2014/main" id="{2822BAB6-FC2D-479D-72FA-32C27B9FF34D}"/>
              </a:ext>
            </a:extLst>
          </p:cNvPr>
          <p:cNvSpPr>
            <a:spLocks noGrp="1"/>
          </p:cNvSpPr>
          <p:nvPr>
            <p:ph type="body" sz="quarter" idx="14"/>
          </p:nvPr>
        </p:nvSpPr>
        <p:spPr>
          <a:xfrm>
            <a:off x="5797550" y="1800000"/>
            <a:ext cx="5903913" cy="4248000"/>
          </a:xfrm>
        </p:spPr>
        <p:txBody>
          <a:bodyPr/>
          <a:lstStyle>
            <a:lvl1pPr marL="216000" indent="-216000">
              <a:lnSpc>
                <a:spcPct val="102000"/>
              </a:lnSpc>
              <a:defRPr sz="2600"/>
            </a:lvl1pPr>
            <a:lvl2pPr marL="432000" indent="-208800">
              <a:lnSpc>
                <a:spcPct val="102000"/>
              </a:lnSpc>
              <a:defRPr sz="2300"/>
            </a:lvl2pPr>
            <a:lvl3pPr marL="640800" indent="-187200">
              <a:lnSpc>
                <a:spcPct val="102000"/>
              </a:lnSpc>
              <a:buFont typeface="System Font Regular"/>
              <a:buChar char="-"/>
              <a:defRPr/>
            </a:lvl3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D0A56902-8526-09E3-ABEA-138858ABF7AC}"/>
              </a:ext>
            </a:extLst>
          </p:cNvPr>
          <p:cNvSpPr>
            <a:spLocks noGrp="1"/>
          </p:cNvSpPr>
          <p:nvPr>
            <p:ph type="sldNum" sz="quarter" idx="15"/>
          </p:nvPr>
        </p:nvSpPr>
        <p:spPr/>
        <p:txBody>
          <a:bodyPr/>
          <a:lstStyle/>
          <a:p>
            <a:fld id="{BE634052-B349-6340-B91C-DAB0451BF245}" type="slidenum">
              <a:rPr lang="en-GB" smtClean="0"/>
              <a:pPr/>
              <a:t>‹#›</a:t>
            </a:fld>
            <a:endParaRPr lang="en-GB"/>
          </a:p>
        </p:txBody>
      </p:sp>
      <p:sp>
        <p:nvSpPr>
          <p:cNvPr id="2" name="Footer Placeholder 1">
            <a:extLst>
              <a:ext uri="{FF2B5EF4-FFF2-40B4-BE49-F238E27FC236}">
                <a16:creationId xmlns:a16="http://schemas.microsoft.com/office/drawing/2014/main" id="{3BBE834C-023D-BFA3-4F7B-164DE78EF281}"/>
              </a:ext>
            </a:extLst>
          </p:cNvPr>
          <p:cNvSpPr>
            <a:spLocks noGrp="1"/>
          </p:cNvSpPr>
          <p:nvPr>
            <p:ph type="ftr" sz="quarter" idx="16"/>
          </p:nvPr>
        </p:nvSpPr>
        <p:spPr/>
        <p:txBody>
          <a:bodyPr/>
          <a:lstStyle/>
          <a:p>
            <a:endParaRPr lang="en-GB"/>
          </a:p>
        </p:txBody>
      </p:sp>
    </p:spTree>
    <p:extLst>
      <p:ext uri="{BB962C8B-B14F-4D97-AF65-F5344CB8AC3E}">
        <p14:creationId xmlns:p14="http://schemas.microsoft.com/office/powerpoint/2010/main" val="3258740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Picture with Caption V2">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CC6B77D7-759B-32C2-EE54-A8C2601DE25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9279467" cy="6858000"/>
          </a:xfrm>
          <a:prstGeom prst="rect">
            <a:avLst/>
          </a:prstGeom>
        </p:spPr>
      </p:pic>
      <p:pic>
        <p:nvPicPr>
          <p:cNvPr id="8" name="Picture 7">
            <a:extLst>
              <a:ext uri="{FF2B5EF4-FFF2-40B4-BE49-F238E27FC236}">
                <a16:creationId xmlns:a16="http://schemas.microsoft.com/office/drawing/2014/main" id="{11265689-32B2-894B-A669-460C6B0F8AAE}"/>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9" name="Title 1">
            <a:extLst>
              <a:ext uri="{FF2B5EF4-FFF2-40B4-BE49-F238E27FC236}">
                <a16:creationId xmlns:a16="http://schemas.microsoft.com/office/drawing/2014/main" id="{2FF75BA3-9ABB-E641-A440-558798F735F2}"/>
              </a:ext>
            </a:extLst>
          </p:cNvPr>
          <p:cNvSpPr>
            <a:spLocks noGrp="1"/>
          </p:cNvSpPr>
          <p:nvPr>
            <p:ph type="title" hasCustomPrompt="1"/>
          </p:nvPr>
        </p:nvSpPr>
        <p:spPr>
          <a:xfrm>
            <a:off x="541640" y="378000"/>
            <a:ext cx="7560000" cy="612000"/>
          </a:xfrm>
        </p:spPr>
        <p:txBody>
          <a:bodyPr lIns="0" tIns="0" rIns="0" bIns="0" anchor="t" anchorCtr="0">
            <a:normAutofit/>
          </a:bodyPr>
          <a:lstStyle>
            <a:lvl1pPr>
              <a:defRPr sz="4000" b="1" kern="100" spc="-40" baseline="0"/>
            </a:lvl1pPr>
          </a:lstStyle>
          <a:p>
            <a:r>
              <a:rPr lang="en-GB" noProof="0"/>
              <a:t>Click to edit title style</a:t>
            </a:r>
          </a:p>
        </p:txBody>
      </p:sp>
      <p:sp>
        <p:nvSpPr>
          <p:cNvPr id="6" name="Content Placeholder 2">
            <a:extLst>
              <a:ext uri="{FF2B5EF4-FFF2-40B4-BE49-F238E27FC236}">
                <a16:creationId xmlns:a16="http://schemas.microsoft.com/office/drawing/2014/main" id="{7FFF6BE4-5439-B64E-8266-4191516D9DE6}"/>
              </a:ext>
            </a:extLst>
          </p:cNvPr>
          <p:cNvSpPr>
            <a:spLocks noGrp="1"/>
          </p:cNvSpPr>
          <p:nvPr>
            <p:ph idx="1" hasCustomPrompt="1"/>
          </p:nvPr>
        </p:nvSpPr>
        <p:spPr>
          <a:xfrm>
            <a:off x="541639" y="1800000"/>
            <a:ext cx="6048000" cy="3960000"/>
          </a:xfrm>
        </p:spPr>
        <p:txBody>
          <a:bodyPr lIns="0" tIns="0" rIns="0" bIns="0">
            <a:normAutofit/>
          </a:bodyPr>
          <a:lstStyle>
            <a:lvl1pPr marL="216000" indent="-216000">
              <a:lnSpc>
                <a:spcPct val="102000"/>
              </a:lnSpc>
              <a:buClr>
                <a:schemeClr val="tx1"/>
              </a:buClr>
              <a:defRPr>
                <a:solidFill>
                  <a:schemeClr val="tx1"/>
                </a:solidFill>
              </a:defRPr>
            </a:lvl1pPr>
            <a:lvl2pPr marL="432000" indent="-208800">
              <a:lnSpc>
                <a:spcPct val="102000"/>
              </a:lnSpc>
              <a:buClr>
                <a:schemeClr val="tx1"/>
              </a:buClr>
              <a:defRPr baseline="0">
                <a:solidFill>
                  <a:schemeClr val="tx1"/>
                </a:solidFill>
              </a:defRPr>
            </a:lvl2pPr>
            <a:lvl3pPr marL="640800" indent="-187200">
              <a:lnSpc>
                <a:spcPct val="102000"/>
              </a:lnSpc>
              <a:buClr>
                <a:schemeClr val="tx1"/>
              </a:buClr>
              <a:buFont typeface="System Font Regular"/>
              <a:buChar char="-"/>
              <a:defRPr>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 styles</a:t>
            </a:r>
          </a:p>
          <a:p>
            <a:pPr lvl="1"/>
            <a:r>
              <a:rPr lang="en-GB" noProof="0"/>
              <a:t>Second level</a:t>
            </a:r>
          </a:p>
          <a:p>
            <a:pPr lvl="2"/>
            <a:r>
              <a:rPr lang="en-GB" noProof="0"/>
              <a:t>Third level</a:t>
            </a:r>
          </a:p>
        </p:txBody>
      </p:sp>
      <p:pic>
        <p:nvPicPr>
          <p:cNvPr id="12" name="Graphic 11">
            <a:extLst>
              <a:ext uri="{FF2B5EF4-FFF2-40B4-BE49-F238E27FC236}">
                <a16:creationId xmlns:a16="http://schemas.microsoft.com/office/drawing/2014/main" id="{D84FFDDA-CA76-8F05-EDBB-85ACC563C520}"/>
              </a:ext>
            </a:extLst>
          </p:cNvPr>
          <p:cNvPicPr>
            <a:picLocks noChangeAspect="1"/>
          </p:cNvPicPr>
          <p:nvPr userDrawn="1"/>
        </p:nvPicPr>
        <p:blipFill>
          <a:blip r:embed="rId5">
            <a:extLst>
              <a:ext uri="{96DAC541-7B7A-43D3-8B79-37D633B846F1}">
                <asvg:svgBlip xmlns:asvg="http://schemas.microsoft.com/office/drawing/2016/SVG/main" r:embed="rId6"/>
              </a:ext>
            </a:extLst>
          </a:blip>
          <a:srcRect/>
          <a:stretch/>
        </p:blipFill>
        <p:spPr>
          <a:xfrm>
            <a:off x="6858000" y="799200"/>
            <a:ext cx="4852800" cy="5107317"/>
          </a:xfrm>
          <a:prstGeom prst="rect">
            <a:avLst/>
          </a:prstGeom>
        </p:spPr>
      </p:pic>
      <p:sp>
        <p:nvSpPr>
          <p:cNvPr id="4" name="Slide Number Placeholder 3">
            <a:extLst>
              <a:ext uri="{FF2B5EF4-FFF2-40B4-BE49-F238E27FC236}">
                <a16:creationId xmlns:a16="http://schemas.microsoft.com/office/drawing/2014/main" id="{E51E6474-8453-F258-816C-79D7B95AC120}"/>
              </a:ext>
            </a:extLst>
          </p:cNvPr>
          <p:cNvSpPr>
            <a:spLocks noGrp="1"/>
          </p:cNvSpPr>
          <p:nvPr>
            <p:ph type="sldNum" sz="quarter" idx="10"/>
          </p:nvPr>
        </p:nvSpPr>
        <p:spPr/>
        <p:txBody>
          <a:bodyPr/>
          <a:lstStyle>
            <a:lvl1pPr>
              <a:defRPr>
                <a:solidFill>
                  <a:schemeClr val="bg1"/>
                </a:solidFill>
              </a:defRPr>
            </a:lvl1pPr>
          </a:lstStyle>
          <a:p>
            <a:fld id="{BE634052-B349-6340-B91C-DAB0451BF245}" type="slidenum">
              <a:rPr lang="en-GB" smtClean="0"/>
              <a:pPr/>
              <a:t>‹#›</a:t>
            </a:fld>
            <a:endParaRPr lang="en-GB"/>
          </a:p>
        </p:txBody>
      </p:sp>
    </p:spTree>
    <p:extLst>
      <p:ext uri="{BB962C8B-B14F-4D97-AF65-F5344CB8AC3E}">
        <p14:creationId xmlns:p14="http://schemas.microsoft.com/office/powerpoint/2010/main" val="2425600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tx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6D3ED4E-61CE-294C-BDD9-F61A536D42BF}"/>
              </a:ext>
            </a:extLst>
          </p:cNvPr>
          <p:cNvPicPr>
            <a:picLocks noChangeAspect="1"/>
          </p:cNvPicPr>
          <p:nvPr userDrawn="1"/>
        </p:nvPicPr>
        <p:blipFill>
          <a:blip r:embed="rId2"/>
          <a:stretch>
            <a:fillRect/>
          </a:stretch>
        </p:blipFill>
        <p:spPr>
          <a:xfrm>
            <a:off x="541638" y="457201"/>
            <a:ext cx="2058924" cy="645414"/>
          </a:xfrm>
          <a:prstGeom prst="rect">
            <a:avLst/>
          </a:prstGeom>
        </p:spPr>
      </p:pic>
      <p:sp>
        <p:nvSpPr>
          <p:cNvPr id="5" name="Text Placeholder 3">
            <a:extLst>
              <a:ext uri="{FF2B5EF4-FFF2-40B4-BE49-F238E27FC236}">
                <a16:creationId xmlns:a16="http://schemas.microsoft.com/office/drawing/2014/main" id="{A9F1C143-7328-0141-9502-FFE25EB779F8}"/>
              </a:ext>
            </a:extLst>
          </p:cNvPr>
          <p:cNvSpPr>
            <a:spLocks noGrp="1"/>
          </p:cNvSpPr>
          <p:nvPr>
            <p:ph type="body" sz="half" idx="2" hasCustomPrompt="1"/>
          </p:nvPr>
        </p:nvSpPr>
        <p:spPr>
          <a:xfrm>
            <a:off x="541638" y="2988000"/>
            <a:ext cx="7920000" cy="1332000"/>
          </a:xfrm>
        </p:spPr>
        <p:txBody>
          <a:bodyPr lIns="0" tIns="0" rIns="0" bIns="0" anchor="ctr" anchorCtr="0">
            <a:normAutofit/>
          </a:bodyPr>
          <a:lstStyle>
            <a:lvl1pPr marL="0" indent="0" algn="l">
              <a:buNone/>
              <a:defRPr sz="4000" kern="100" spc="-4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noProof="0"/>
              <a:t>Click to add title</a:t>
            </a:r>
          </a:p>
        </p:txBody>
      </p:sp>
      <p:pic>
        <p:nvPicPr>
          <p:cNvPr id="3" name="Picture 2">
            <a:extLst>
              <a:ext uri="{FF2B5EF4-FFF2-40B4-BE49-F238E27FC236}">
                <a16:creationId xmlns:a16="http://schemas.microsoft.com/office/drawing/2014/main" id="{B55EDAEA-497D-0E4B-B181-F202AFB673C5}"/>
              </a:ext>
            </a:extLst>
          </p:cNvPr>
          <p:cNvPicPr>
            <a:picLocks noChangeAspect="1"/>
          </p:cNvPicPr>
          <p:nvPr userDrawn="1"/>
        </p:nvPicPr>
        <p:blipFill>
          <a:blip r:embed="rId3"/>
          <a:srcRect/>
          <a:stretch/>
        </p:blipFill>
        <p:spPr>
          <a:xfrm>
            <a:off x="511438" y="6012000"/>
            <a:ext cx="1584000" cy="396000"/>
          </a:xfrm>
          <a:prstGeom prst="rect">
            <a:avLst/>
          </a:prstGeom>
        </p:spPr>
      </p:pic>
    </p:spTree>
    <p:extLst>
      <p:ext uri="{BB962C8B-B14F-4D97-AF65-F5344CB8AC3E}">
        <p14:creationId xmlns:p14="http://schemas.microsoft.com/office/powerpoint/2010/main" val="767388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User guide only">
    <p:spTree>
      <p:nvGrpSpPr>
        <p:cNvPr id="1" name=""/>
        <p:cNvGrpSpPr/>
        <p:nvPr/>
      </p:nvGrpSpPr>
      <p:grpSpPr>
        <a:xfrm>
          <a:off x="0" y="0"/>
          <a:ext cx="0" cy="0"/>
          <a:chOff x="0" y="0"/>
          <a:chExt cx="0" cy="0"/>
        </a:xfrm>
      </p:grpSpPr>
      <p:sp>
        <p:nvSpPr>
          <p:cNvPr id="7" name="Fast overskrift">
            <a:extLst>
              <a:ext uri="{FF2B5EF4-FFF2-40B4-BE49-F238E27FC236}">
                <a16:creationId xmlns:a16="http://schemas.microsoft.com/office/drawing/2014/main" id="{CAFEEFE8-84FF-EA4E-B8BB-049E603BB2AF}"/>
              </a:ext>
            </a:extLst>
          </p:cNvPr>
          <p:cNvSpPr txBox="1"/>
          <p:nvPr userDrawn="1"/>
        </p:nvSpPr>
        <p:spPr>
          <a:xfrm>
            <a:off x="539752" y="448713"/>
            <a:ext cx="11109321" cy="650171"/>
          </a:xfrm>
          <a:prstGeom prst="rect">
            <a:avLst/>
          </a:prstGeom>
          <a:noFill/>
        </p:spPr>
        <p:txBody>
          <a:bodyPr wrap="square" lIns="0" tIns="0" rIns="0" bIns="0" rtlCol="0" anchor="t" anchorCtr="0">
            <a:noAutofit/>
          </a:bodyPr>
          <a:lstStyle/>
          <a:p>
            <a:r>
              <a:rPr lang="en-GB" sz="3200" b="0" noProof="1">
                <a:solidFill>
                  <a:schemeClr val="tx1"/>
                </a:solidFill>
                <a:latin typeface="Arial" panose="020B0604020202020204" pitchFamily="34" charset="0"/>
                <a:cs typeface="Arial" panose="020B0604020202020204" pitchFamily="34" charset="0"/>
              </a:rPr>
              <a:t>User guidance and tips</a:t>
            </a:r>
          </a:p>
        </p:txBody>
      </p:sp>
      <p:sp>
        <p:nvSpPr>
          <p:cNvPr id="8" name="Text Box 2">
            <a:extLst>
              <a:ext uri="{FF2B5EF4-FFF2-40B4-BE49-F238E27FC236}">
                <a16:creationId xmlns:a16="http://schemas.microsoft.com/office/drawing/2014/main" id="{259F24CF-69D2-234A-AAB9-4B0BC7A171C7}"/>
              </a:ext>
            </a:extLst>
          </p:cNvPr>
          <p:cNvSpPr txBox="1">
            <a:spLocks noChangeArrowheads="1"/>
          </p:cNvSpPr>
          <p:nvPr userDrawn="1"/>
        </p:nvSpPr>
        <p:spPr bwMode="auto">
          <a:xfrm>
            <a:off x="539751" y="1459334"/>
            <a:ext cx="2772000"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00000"/>
              </a:lnSpc>
              <a:spcAft>
                <a:spcPts val="600"/>
              </a:spcAft>
              <a:defRPr/>
            </a:pPr>
            <a:r>
              <a:rPr lang="en-GB" sz="1600">
                <a:latin typeface="Arial" panose="020B0604020202020204" pitchFamily="34" charset="0"/>
                <a:cs typeface="Arial" panose="020B0604020202020204" pitchFamily="34" charset="0"/>
              </a:rPr>
              <a:t>General</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200" b="0" i="0" u="none" strike="noStrike" kern="1200">
                <a:solidFill>
                  <a:schemeClr val="tx1"/>
                </a:solidFill>
                <a:effectLst/>
                <a:latin typeface="Arial" charset="0"/>
                <a:ea typeface="+mn-ea"/>
                <a:cs typeface="+mn-cs"/>
              </a:rPr>
              <a:t>Always use this PPT template and don't change colours, fonts, text size or create different designs. See the brand book for more guidance.</a:t>
            </a:r>
            <a:endParaRPr lang="en-GB" altLang="da-DK" sz="1050" b="0"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Text slides</a:t>
            </a: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Use the </a:t>
            </a:r>
            <a:r>
              <a:rPr lang="en-GB" altLang="da-DK" sz="1200" b="1" noProof="1">
                <a:solidFill>
                  <a:schemeClr val="tx1"/>
                </a:solidFill>
                <a:latin typeface="Arial" panose="020B0604020202020204" pitchFamily="34" charset="0"/>
                <a:cs typeface="Arial" panose="020B0604020202020204" pitchFamily="34" charset="0"/>
              </a:rPr>
              <a:t>TAB</a:t>
            </a:r>
            <a:r>
              <a:rPr lang="en-GB" altLang="da-DK" sz="1200" b="0" noProof="1">
                <a:solidFill>
                  <a:schemeClr val="tx1"/>
                </a:solidFill>
                <a:latin typeface="Arial" panose="020B0604020202020204" pitchFamily="34" charset="0"/>
                <a:cs typeface="Arial" panose="020B0604020202020204" pitchFamily="34" charset="0"/>
              </a:rPr>
              <a:t>-key</a:t>
            </a:r>
            <a:r>
              <a:rPr lang="en-GB" altLang="da-DK" sz="1200" b="0" baseline="0" noProof="1">
                <a:solidFill>
                  <a:schemeClr val="tx1"/>
                </a:solidFill>
                <a:latin typeface="Arial" panose="020B0604020202020204" pitchFamily="34" charset="0"/>
                <a:cs typeface="Arial" panose="020B0604020202020204" pitchFamily="34" charset="0"/>
              </a:rPr>
              <a:t> to jump through </a:t>
            </a:r>
            <a:br>
              <a:rPr lang="en-GB" altLang="da-DK" sz="1200" b="0" baseline="0" noProof="1">
                <a:solidFill>
                  <a:schemeClr val="tx1"/>
                </a:solidFill>
                <a:latin typeface="Arial" panose="020B0604020202020204" pitchFamily="34" charset="0"/>
                <a:cs typeface="Arial" panose="020B0604020202020204" pitchFamily="34" charset="0"/>
              </a:rPr>
            </a:br>
            <a:r>
              <a:rPr lang="en-GB" altLang="da-DK" sz="1200" b="0" baseline="0" noProof="1">
                <a:solidFill>
                  <a:schemeClr val="tx1"/>
                </a:solidFill>
                <a:latin typeface="Arial" panose="020B0604020202020204" pitchFamily="34" charset="0"/>
                <a:cs typeface="Arial" panose="020B0604020202020204" pitchFamily="34" charset="0"/>
              </a:rPr>
              <a:t>levels. Click </a:t>
            </a:r>
            <a:r>
              <a:rPr lang="en-GB" altLang="da-DK" sz="1200" b="1" baseline="0" noProof="1">
                <a:solidFill>
                  <a:schemeClr val="tx1"/>
                </a:solidFill>
                <a:latin typeface="Arial" panose="020B0604020202020204" pitchFamily="34" charset="0"/>
                <a:cs typeface="Arial" panose="020B0604020202020204" pitchFamily="34" charset="0"/>
              </a:rPr>
              <a:t>ENTER</a:t>
            </a:r>
            <a:r>
              <a:rPr lang="en-GB" altLang="da-DK" sz="1200" b="0" baseline="0" noProof="1">
                <a:solidFill>
                  <a:schemeClr val="tx1"/>
                </a:solidFill>
                <a:latin typeface="Arial" panose="020B0604020202020204" pitchFamily="34" charset="0"/>
                <a:cs typeface="Arial" panose="020B0604020202020204" pitchFamily="34" charset="0"/>
              </a:rPr>
              <a:t>, then </a:t>
            </a:r>
            <a:r>
              <a:rPr lang="en-GB" altLang="da-DK" sz="1200" b="1" baseline="0" noProof="1">
                <a:solidFill>
                  <a:schemeClr val="tx1"/>
                </a:solidFill>
                <a:latin typeface="Arial" panose="020B0604020202020204" pitchFamily="34" charset="0"/>
                <a:cs typeface="Arial" panose="020B0604020202020204" pitchFamily="34" charset="0"/>
              </a:rPr>
              <a:t>TAB</a:t>
            </a:r>
            <a:r>
              <a:rPr lang="en-GB" altLang="da-DK" sz="1200" b="0" baseline="0" noProof="1">
                <a:solidFill>
                  <a:schemeClr val="tx1"/>
                </a:solidFill>
                <a:latin typeface="Arial" panose="020B0604020202020204" pitchFamily="34" charset="0"/>
                <a:cs typeface="Arial" panose="020B0604020202020204" pitchFamily="34" charset="0"/>
              </a:rPr>
              <a:t> to switch from one level to the next level</a:t>
            </a:r>
          </a:p>
          <a:p>
            <a:pPr eaLnBrk="1" hangingPunct="1">
              <a:spcAft>
                <a:spcPts val="600"/>
              </a:spcAft>
              <a:defRPr/>
            </a:pPr>
            <a:r>
              <a:rPr lang="en-GB" altLang="da-DK" sz="1200" b="0" baseline="0" noProof="1">
                <a:solidFill>
                  <a:schemeClr val="tx1"/>
                </a:solidFill>
                <a:latin typeface="Arial" panose="020B0604020202020204" pitchFamily="34" charset="0"/>
                <a:cs typeface="Arial" panose="020B0604020202020204" pitchFamily="34" charset="0"/>
              </a:rPr>
              <a:t>To go back in levels use </a:t>
            </a:r>
            <a:r>
              <a:rPr lang="en-GB" altLang="da-DK" sz="1200" b="1" baseline="0" noProof="1">
                <a:solidFill>
                  <a:schemeClr val="tx1"/>
                </a:solidFill>
                <a:latin typeface="Arial" panose="020B0604020202020204" pitchFamily="34" charset="0"/>
                <a:cs typeface="Arial" panose="020B0604020202020204" pitchFamily="34" charset="0"/>
              </a:rPr>
              <a:t>SHIFT-TAB</a:t>
            </a:r>
            <a:endParaRPr lang="en-GB" sz="12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sz="1200" noProof="1">
                <a:solidFill>
                  <a:schemeClr val="tx1"/>
                </a:solidFill>
                <a:latin typeface="Arial" panose="020B0604020202020204" pitchFamily="34" charset="0"/>
                <a:cs typeface="Arial" panose="020B0604020202020204" pitchFamily="34" charset="0"/>
              </a:rPr>
              <a:t>Alternatively, </a:t>
            </a:r>
            <a:r>
              <a:rPr lang="en-GB" sz="1200" b="1" noProof="1">
                <a:solidFill>
                  <a:schemeClr val="tx1"/>
                </a:solidFill>
                <a:latin typeface="Arial" panose="020B0604020202020204" pitchFamily="34" charset="0"/>
                <a:cs typeface="Arial" panose="020B0604020202020204" pitchFamily="34" charset="0"/>
              </a:rPr>
              <a:t>Increase</a:t>
            </a:r>
            <a:r>
              <a:rPr lang="en-GB" sz="1200" baseline="0" noProof="1">
                <a:solidFill>
                  <a:schemeClr val="tx1"/>
                </a:solidFill>
                <a:latin typeface="Arial" panose="020B0604020202020204" pitchFamily="34" charset="0"/>
                <a:cs typeface="Arial" panose="020B0604020202020204" pitchFamily="34" charset="0"/>
              </a:rPr>
              <a:t> and</a:t>
            </a:r>
            <a:br>
              <a:rPr lang="en-GB" sz="1200" baseline="0" noProof="1">
                <a:solidFill>
                  <a:schemeClr val="tx1"/>
                </a:solidFill>
                <a:latin typeface="Arial" panose="020B0604020202020204" pitchFamily="34" charset="0"/>
                <a:cs typeface="Arial" panose="020B0604020202020204" pitchFamily="34" charset="0"/>
              </a:rPr>
            </a:br>
            <a:r>
              <a:rPr lang="en-GB" sz="1200" b="1" baseline="0" noProof="1">
                <a:solidFill>
                  <a:schemeClr val="tx1"/>
                </a:solidFill>
                <a:latin typeface="Arial" panose="020B0604020202020204" pitchFamily="34" charset="0"/>
                <a:cs typeface="Arial" panose="020B0604020202020204" pitchFamily="34" charset="0"/>
              </a:rPr>
              <a:t>Decrease </a:t>
            </a:r>
            <a:r>
              <a:rPr lang="en-GB" sz="1200" baseline="0" noProof="1">
                <a:solidFill>
                  <a:schemeClr val="tx1"/>
                </a:solidFill>
                <a:latin typeface="Arial" panose="020B0604020202020204" pitchFamily="34" charset="0"/>
                <a:cs typeface="Arial" panose="020B0604020202020204" pitchFamily="34" charset="0"/>
              </a:rPr>
              <a:t>list level can be used</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HINT: </a:t>
            </a:r>
            <a:r>
              <a:rPr lang="en-GB" sz="1200" b="1" noProof="1">
                <a:solidFill>
                  <a:schemeClr val="tx1"/>
                </a:solidFill>
                <a:latin typeface="Arial" panose="020B0604020202020204" pitchFamily="34" charset="0"/>
                <a:cs typeface="Arial" panose="020B0604020202020204" pitchFamily="34" charset="0"/>
              </a:rPr>
              <a:t>Use bullet button</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Delete bullet for regular text.</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Click on the bullet button to reapply</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the correct bullet again</a:t>
            </a:r>
          </a:p>
          <a:p>
            <a:pPr marL="0" marR="0" lvl="0" indent="0" algn="l" defTabSz="914400" rtl="0" eaLnBrk="1" fontAlgn="auto" latinLnBrk="0" hangingPunct="1">
              <a:lnSpc>
                <a:spcPct val="100000"/>
              </a:lnSpc>
              <a:spcBef>
                <a:spcPts val="0"/>
              </a:spcBef>
              <a:spcAft>
                <a:spcPts val="600"/>
              </a:spcAft>
              <a:buClrTx/>
              <a:buSzTx/>
              <a:buFontTx/>
              <a:buNone/>
              <a:tabLst/>
              <a:defRPr/>
            </a:pPr>
            <a:br>
              <a:rPr lang="en-GB" altLang="da-DK" sz="900" b="0" noProof="1">
                <a:solidFill>
                  <a:schemeClr val="tx1"/>
                </a:solidFill>
                <a:latin typeface="Arial" panose="020B0604020202020204" pitchFamily="34" charset="0"/>
                <a:cs typeface="Arial" panose="020B0604020202020204" pitchFamily="34" charset="0"/>
              </a:rPr>
            </a:br>
            <a:r>
              <a:rPr lang="en-GB" sz="1600">
                <a:latin typeface="Arial" panose="020B0604020202020204" pitchFamily="34" charset="0"/>
                <a:cs typeface="Arial" panose="020B0604020202020204" pitchFamily="34" charset="0"/>
              </a:rPr>
              <a:t>Slides and layouts</a:t>
            </a:r>
          </a:p>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0" noProof="1">
                <a:solidFill>
                  <a:schemeClr val="tx1"/>
                </a:solidFill>
                <a:latin typeface="Arial" panose="020B0604020202020204" pitchFamily="34" charset="0"/>
                <a:cs typeface="Arial" panose="020B0604020202020204" pitchFamily="34" charset="0"/>
              </a:rPr>
              <a:t>Click on the menu </a:t>
            </a:r>
            <a:r>
              <a:rPr lang="en-GB" altLang="da-DK" sz="1200" b="1" noProof="1">
                <a:solidFill>
                  <a:schemeClr val="tx1"/>
                </a:solidFill>
                <a:latin typeface="Arial" panose="020B0604020202020204" pitchFamily="34" charset="0"/>
                <a:cs typeface="Arial" panose="020B0604020202020204" pitchFamily="34" charset="0"/>
              </a:rPr>
              <a:t>New Slide </a:t>
            </a:r>
            <a:r>
              <a:rPr lang="en-GB" altLang="da-DK" sz="1200" b="0" noProof="1">
                <a:solidFill>
                  <a:schemeClr val="tx1"/>
                </a:solidFill>
                <a:latin typeface="Arial" panose="020B0604020202020204" pitchFamily="34" charset="0"/>
                <a:cs typeface="Arial" panose="020B0604020202020204" pitchFamily="34" charset="0"/>
              </a:rPr>
              <a:t>in the </a:t>
            </a:r>
            <a:r>
              <a:rPr lang="en-GB" altLang="da-DK" sz="1200" b="1" noProof="1">
                <a:solidFill>
                  <a:schemeClr val="tx1"/>
                </a:solidFill>
                <a:latin typeface="Arial" panose="020B0604020202020204" pitchFamily="34" charset="0"/>
                <a:cs typeface="Arial" panose="020B0604020202020204" pitchFamily="34" charset="0"/>
              </a:rPr>
              <a:t>Home</a:t>
            </a:r>
            <a:r>
              <a:rPr lang="en-GB" altLang="da-DK" sz="1200" b="0" noProof="1">
                <a:solidFill>
                  <a:schemeClr val="tx1"/>
                </a:solidFill>
                <a:latin typeface="Arial" panose="020B0604020202020204" pitchFamily="34" charset="0"/>
                <a:cs typeface="Arial" panose="020B0604020202020204" pitchFamily="34" charset="0"/>
              </a:rPr>
              <a:t> tab to insert a new slide</a:t>
            </a:r>
            <a:br>
              <a:rPr lang="en-GB" altLang="da-DK" sz="1200" b="0" noProof="1">
                <a:solidFill>
                  <a:schemeClr val="tx1"/>
                </a:solidFill>
                <a:latin typeface="Arial" panose="020B0604020202020204" pitchFamily="34" charset="0"/>
                <a:cs typeface="Arial" panose="020B0604020202020204" pitchFamily="34" charset="0"/>
              </a:rPr>
            </a:br>
            <a:br>
              <a:rPr lang="en-GB" altLang="da-DK" sz="1200" b="0" noProof="1">
                <a:solidFill>
                  <a:schemeClr val="tx1"/>
                </a:solidFill>
                <a:latin typeface="Arial" panose="020B0604020202020204" pitchFamily="34" charset="0"/>
                <a:cs typeface="Arial" panose="020B0604020202020204" pitchFamily="34" charset="0"/>
              </a:rPr>
            </a:br>
            <a:endParaRPr lang="en-GB" sz="1200" b="0" i="0">
              <a:solidFill>
                <a:schemeClr val="tx1"/>
              </a:solidFill>
              <a:latin typeface="Arial" panose="020B0604020202020204" pitchFamily="34" charset="0"/>
              <a:ea typeface="Times New Roman" panose="02020603050405020304" pitchFamily="18" charset="0"/>
            </a:endParaRPr>
          </a:p>
        </p:txBody>
      </p:sp>
      <p:sp>
        <p:nvSpPr>
          <p:cNvPr id="9" name="Text Box 3">
            <a:extLst>
              <a:ext uri="{FF2B5EF4-FFF2-40B4-BE49-F238E27FC236}">
                <a16:creationId xmlns:a16="http://schemas.microsoft.com/office/drawing/2014/main" id="{31ADB34C-EDBF-CD41-B8DC-CF366240FB97}"/>
              </a:ext>
            </a:extLst>
          </p:cNvPr>
          <p:cNvSpPr txBox="1">
            <a:spLocks noChangeArrowheads="1"/>
          </p:cNvSpPr>
          <p:nvPr userDrawn="1"/>
        </p:nvSpPr>
        <p:spPr bwMode="auto">
          <a:xfrm>
            <a:off x="4497227" y="1459334"/>
            <a:ext cx="2770313"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GB" altLang="da-DK" sz="1200" b="1" noProof="1">
                <a:solidFill>
                  <a:schemeClr val="tx1"/>
                </a:solidFill>
                <a:latin typeface="Arial" panose="020B0604020202020204" pitchFamily="34" charset="0"/>
                <a:cs typeface="Arial" panose="020B0604020202020204" pitchFamily="34" charset="0"/>
              </a:rPr>
              <a:t>Change layout</a:t>
            </a:r>
            <a:endParaRPr lang="en-GB" altLang="da-DK" sz="1200" b="0" noProof="1">
              <a:solidFill>
                <a:schemeClr val="tx1"/>
              </a:solidFill>
              <a:latin typeface="Arial" panose="020B0604020202020204" pitchFamily="34" charset="0"/>
              <a:cs typeface="Arial" panose="020B0604020202020204" pitchFamily="34" charset="0"/>
            </a:endParaRPr>
          </a:p>
          <a:p>
            <a:pPr marL="0" indent="0">
              <a:spcAft>
                <a:spcPts val="600"/>
              </a:spcAft>
              <a:buFont typeface="+mj-lt"/>
              <a:buNone/>
            </a:pPr>
            <a:r>
              <a:rPr lang="en-GB" sz="1200" b="0" i="0">
                <a:solidFill>
                  <a:schemeClr val="tx1"/>
                </a:solidFill>
                <a:latin typeface="Arial" panose="020B0604020202020204" pitchFamily="34" charset="0"/>
                <a:ea typeface="Times New Roman" panose="02020603050405020304" pitchFamily="18" charset="0"/>
              </a:rPr>
              <a:t>Click on the arrow next to Layout</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to view a dropdown menu of </a:t>
            </a:r>
            <a:br>
              <a:rPr lang="en-GB" sz="1200" b="0" i="0">
                <a:solidFill>
                  <a:schemeClr val="tx1"/>
                </a:solidFill>
                <a:latin typeface="Arial" panose="020B0604020202020204" pitchFamily="34" charset="0"/>
                <a:ea typeface="Times New Roman" panose="02020603050405020304" pitchFamily="18" charset="0"/>
              </a:rPr>
            </a:br>
            <a:r>
              <a:rPr lang="en-GB" sz="1200" b="0" i="0">
                <a:solidFill>
                  <a:schemeClr val="tx1"/>
                </a:solidFill>
                <a:latin typeface="Arial" panose="020B0604020202020204" pitchFamily="34" charset="0"/>
                <a:ea typeface="Times New Roman" panose="02020603050405020304" pitchFamily="18" charset="0"/>
              </a:rPr>
              <a:t>possible slide layouts</a:t>
            </a:r>
          </a:p>
          <a:p>
            <a:pPr fontAlgn="auto">
              <a:spcBef>
                <a:spcPts val="1200"/>
              </a:spcBef>
              <a:spcAft>
                <a:spcPts val="600"/>
              </a:spcAft>
              <a:buFont typeface="+mj-lt"/>
              <a:buNone/>
              <a:defRPr/>
            </a:pPr>
            <a:r>
              <a:rPr lang="en-GB" sz="1200" b="1" noProof="1">
                <a:solidFill>
                  <a:schemeClr val="tx1"/>
                </a:solidFill>
                <a:latin typeface="Arial" panose="020B0604020202020204" pitchFamily="34" charset="0"/>
                <a:cs typeface="Arial" panose="020B0604020202020204" pitchFamily="34" charset="0"/>
              </a:rPr>
              <a:t>Reset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en-GB" altLang="da-DK" sz="1200" noProof="1">
                <a:solidFill>
                  <a:schemeClr val="tx1"/>
                </a:solidFill>
                <a:latin typeface="Arial" panose="020B0604020202020204" pitchFamily="34" charset="0"/>
                <a:cs typeface="Arial" panose="020B0604020202020204" pitchFamily="34" charset="0"/>
              </a:rPr>
              <a:t>Click the </a:t>
            </a:r>
            <a:r>
              <a:rPr lang="en-GB" altLang="da-DK" sz="1200" b="1" baseline="0" noProof="1">
                <a:solidFill>
                  <a:schemeClr val="tx1"/>
                </a:solidFill>
                <a:latin typeface="Arial" panose="020B0604020202020204" pitchFamily="34" charset="0"/>
                <a:cs typeface="Arial" panose="020B0604020202020204" pitchFamily="34" charset="0"/>
              </a:rPr>
              <a:t>Reset </a:t>
            </a:r>
            <a:r>
              <a:rPr lang="en-GB" altLang="da-DK" sz="1200" noProof="1">
                <a:solidFill>
                  <a:schemeClr val="tx1"/>
                </a:solidFill>
                <a:latin typeface="Arial" panose="020B0604020202020204" pitchFamily="34" charset="0"/>
                <a:cs typeface="Arial" panose="020B0604020202020204" pitchFamily="34" charset="0"/>
              </a:rPr>
              <a:t>menu to reset position, size</a:t>
            </a:r>
            <a:r>
              <a:rPr lang="en-GB" altLang="da-DK" sz="1200" baseline="0" noProof="1">
                <a:solidFill>
                  <a:schemeClr val="tx1"/>
                </a:solidFill>
                <a:latin typeface="Arial" panose="020B0604020202020204" pitchFamily="34" charset="0"/>
                <a:cs typeface="Arial" panose="020B0604020202020204" pitchFamily="34" charset="0"/>
              </a:rPr>
              <a:t> and formatting of the slide placeholders to their default settings</a:t>
            </a: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en-GB" sz="900" b="1" noProof="1">
              <a:solidFill>
                <a:schemeClr val="tx1"/>
              </a:solidFill>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en-GB" sz="1600">
                <a:latin typeface="Arial" panose="020B0604020202020204" pitchFamily="34" charset="0"/>
                <a:cs typeface="Arial" panose="020B0604020202020204" pitchFamily="34" charset="0"/>
              </a:rPr>
              <a:t>Pictures</a:t>
            </a:r>
            <a:endParaRPr lang="en-GB" sz="1600" b="1" noProof="1">
              <a:solidFill>
                <a:schemeClr val="tx1"/>
              </a:solidFill>
              <a:latin typeface="Arial" panose="020B0604020202020204" pitchFamily="34" charset="0"/>
              <a:cs typeface="Arial" panose="020B0604020202020204" pitchFamily="34" charset="0"/>
            </a:endParaRPr>
          </a:p>
          <a:p>
            <a:pPr eaLnBrk="1" hangingPunct="1">
              <a:spcAft>
                <a:spcPts val="600"/>
              </a:spcAft>
              <a:defRPr/>
            </a:pPr>
            <a:r>
              <a:rPr lang="en-GB" altLang="da-DK" sz="1200" b="0" noProof="1">
                <a:solidFill>
                  <a:schemeClr val="tx1"/>
                </a:solidFill>
                <a:latin typeface="Arial" panose="020B0604020202020204" pitchFamily="34" charset="0"/>
                <a:cs typeface="Arial" panose="020B0604020202020204" pitchFamily="34" charset="0"/>
              </a:rPr>
              <a:t>On slides with picture placeholder, click on the icon and choose </a:t>
            </a:r>
            <a:r>
              <a:rPr lang="en-GB" altLang="da-DK" sz="1200" b="1" noProof="1">
                <a:solidFill>
                  <a:schemeClr val="tx1"/>
                </a:solidFill>
                <a:latin typeface="Arial" panose="020B0604020202020204" pitchFamily="34" charset="0"/>
                <a:cs typeface="Arial" panose="020B0604020202020204" pitchFamily="34" charset="0"/>
              </a:rPr>
              <a:t>Insert</a:t>
            </a:r>
          </a:p>
          <a:p>
            <a:pPr eaLnBrk="1" hangingPunct="1">
              <a:spcBef>
                <a:spcPts val="1200"/>
              </a:spcBef>
              <a:spcAft>
                <a:spcPts val="600"/>
              </a:spcAft>
              <a:defRPr/>
            </a:pPr>
            <a:r>
              <a:rPr lang="en-GB" sz="1200" b="1" noProof="1">
                <a:solidFill>
                  <a:schemeClr val="tx1"/>
                </a:solidFill>
                <a:latin typeface="Arial" panose="020B0604020202020204" pitchFamily="34" charset="0"/>
                <a:cs typeface="Arial" panose="020B0604020202020204" pitchFamily="34" charset="0"/>
              </a:rPr>
              <a:t>Crop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1. </a:t>
            </a:r>
            <a:r>
              <a:rPr lang="en-GB" altLang="da-DK" sz="1200" b="0" noProof="1">
                <a:solidFill>
                  <a:schemeClr val="tx1"/>
                </a:solidFill>
                <a:latin typeface="Arial" panose="020B0604020202020204" pitchFamily="34" charset="0"/>
                <a:cs typeface="Arial" panose="020B0604020202020204" pitchFamily="34" charset="0"/>
              </a:rPr>
              <a:t>Click </a:t>
            </a:r>
            <a:r>
              <a:rPr lang="en-GB" altLang="da-DK" sz="1200" b="1" noProof="1">
                <a:solidFill>
                  <a:schemeClr val="tx1"/>
                </a:solidFill>
                <a:latin typeface="Arial" panose="020B0604020202020204" pitchFamily="34" charset="0"/>
                <a:cs typeface="Arial" panose="020B0604020202020204" pitchFamily="34" charset="0"/>
              </a:rPr>
              <a:t>Crop</a:t>
            </a:r>
            <a:r>
              <a:rPr lang="en-GB" altLang="da-DK" sz="1200" b="0" noProof="1">
                <a:solidFill>
                  <a:schemeClr val="tx1"/>
                </a:solidFill>
                <a:latin typeface="Arial" panose="020B0604020202020204" pitchFamily="34" charset="0"/>
                <a:cs typeface="Arial" panose="020B0604020202020204" pitchFamily="34" charset="0"/>
              </a:rPr>
              <a:t> to change size or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focus of the picture</a:t>
            </a:r>
          </a:p>
          <a:p>
            <a:pPr eaLnBrk="1" hangingPunct="1">
              <a:spcAft>
                <a:spcPts val="600"/>
              </a:spcAft>
              <a:defRPr/>
            </a:pPr>
            <a:r>
              <a:rPr lang="en-GB" altLang="da-DK" sz="1200" b="1" noProof="1">
                <a:solidFill>
                  <a:schemeClr val="tx1"/>
                </a:solidFill>
                <a:latin typeface="Arial" panose="020B0604020202020204" pitchFamily="34" charset="0"/>
                <a:cs typeface="Arial" panose="020B0604020202020204" pitchFamily="34" charset="0"/>
              </a:rPr>
              <a:t>2. </a:t>
            </a:r>
            <a:r>
              <a:rPr lang="en-GB" altLang="da-DK" sz="1200" b="0" noProof="1">
                <a:solidFill>
                  <a:schemeClr val="tx1"/>
                </a:solidFill>
                <a:latin typeface="Arial" panose="020B0604020202020204" pitchFamily="34" charset="0"/>
                <a:cs typeface="Arial" panose="020B0604020202020204" pitchFamily="34" charset="0"/>
              </a:rPr>
              <a:t>If you want to scale the picture,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hold </a:t>
            </a:r>
            <a:r>
              <a:rPr lang="en-GB" altLang="da-DK" sz="1200" b="1" noProof="1">
                <a:solidFill>
                  <a:schemeClr val="tx1"/>
                </a:solidFill>
                <a:latin typeface="Arial" panose="020B0604020202020204" pitchFamily="34" charset="0"/>
                <a:cs typeface="Arial" panose="020B0604020202020204" pitchFamily="34" charset="0"/>
              </a:rPr>
              <a:t>SHIFT</a:t>
            </a:r>
            <a:r>
              <a:rPr lang="en-GB" altLang="da-DK" sz="1200" b="0" noProof="1">
                <a:solidFill>
                  <a:schemeClr val="tx1"/>
                </a:solidFill>
                <a:latin typeface="Arial" panose="020B0604020202020204" pitchFamily="34" charset="0"/>
                <a:cs typeface="Arial" panose="020B0604020202020204" pitchFamily="34" charset="0"/>
              </a:rPr>
              <a:t>-key down while </a:t>
            </a:r>
            <a:br>
              <a:rPr lang="en-GB" altLang="da-DK" sz="1200" b="0" noProof="1">
                <a:solidFill>
                  <a:schemeClr val="tx1"/>
                </a:solidFill>
                <a:latin typeface="Arial" panose="020B0604020202020204" pitchFamily="34" charset="0"/>
                <a:cs typeface="Arial" panose="020B0604020202020204" pitchFamily="34" charset="0"/>
              </a:rPr>
            </a:br>
            <a:r>
              <a:rPr lang="en-GB" altLang="da-DK" sz="1200" b="0" noProof="1">
                <a:solidFill>
                  <a:schemeClr val="tx1"/>
                </a:solidFill>
                <a:latin typeface="Arial" panose="020B0604020202020204" pitchFamily="34" charset="0"/>
                <a:cs typeface="Arial" panose="020B0604020202020204" pitchFamily="34" charset="0"/>
              </a:rPr>
              <a:t>dragging the corners of the picture</a:t>
            </a:r>
            <a:br>
              <a:rPr lang="en-GB" altLang="da-DK" sz="1200" b="0" noProof="1">
                <a:solidFill>
                  <a:schemeClr val="tx1"/>
                </a:solidFill>
                <a:latin typeface="Arial" panose="020B0604020202020204" pitchFamily="34" charset="0"/>
                <a:cs typeface="Arial" panose="020B0604020202020204" pitchFamily="34" charset="0"/>
              </a:rPr>
            </a:br>
            <a:endParaRPr lang="en-GB" altLang="da-DK" sz="1200" b="0" noProof="1">
              <a:solidFill>
                <a:schemeClr val="tx1"/>
              </a:solidFill>
              <a:latin typeface="Arial" panose="020B0604020202020204" pitchFamily="34" charset="0"/>
              <a:cs typeface="Arial" panose="020B0604020202020204" pitchFamily="34" charset="0"/>
            </a:endParaRPr>
          </a:p>
        </p:txBody>
      </p:sp>
      <p:sp>
        <p:nvSpPr>
          <p:cNvPr id="10" name="Text Box 4">
            <a:extLst>
              <a:ext uri="{FF2B5EF4-FFF2-40B4-BE49-F238E27FC236}">
                <a16:creationId xmlns:a16="http://schemas.microsoft.com/office/drawing/2014/main" id="{A0368FCE-A14D-684D-B294-762F608A278D}"/>
              </a:ext>
            </a:extLst>
          </p:cNvPr>
          <p:cNvSpPr txBox="1">
            <a:spLocks noChangeArrowheads="1"/>
          </p:cNvSpPr>
          <p:nvPr userDrawn="1"/>
        </p:nvSpPr>
        <p:spPr bwMode="auto">
          <a:xfrm>
            <a:off x="8868233" y="1459334"/>
            <a:ext cx="2772000" cy="41088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you delete the picture and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 a new one, the picture may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lie in front of the text or graphic.</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If this happens, select the picture, </a:t>
            </a:r>
            <a:b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right-click and choose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Send to Back</a:t>
            </a:r>
            <a:endParaRPr kumimoji="0" lang="da-DK" altLang="da-DK" sz="105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r>
              <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rPr>
              <a:t>Header and </a:t>
            </a: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footer</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Do this at the very end to apply the changes on all slides</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on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Header and Footer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Insert</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(write the desired text)</a:t>
            </a: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 to All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or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Apply</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if only used on one slide</a:t>
            </a:r>
            <a:br>
              <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b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sz="1600" b="0" i="0" u="none" strike="noStrike" kern="1200" cap="none" spc="0" normalizeH="0" baseline="0" noProof="0" err="1">
                <a:ln>
                  <a:noFill/>
                </a:ln>
                <a:solidFill>
                  <a:srgbClr val="003B4C"/>
                </a:solidFill>
                <a:effectLst/>
                <a:uLnTx/>
                <a:uFillTx/>
                <a:latin typeface="Arial" panose="020B0604020202020204" pitchFamily="34" charset="0"/>
                <a:ea typeface="+mn-ea"/>
                <a:cs typeface="Arial" panose="020B0604020202020204" pitchFamily="34" charset="0"/>
              </a:rPr>
              <a:t>Gridlines</a:t>
            </a:r>
            <a:endParaRPr kumimoji="0" lang="da-DK" sz="1600" b="0" i="0" u="none" strike="noStrike" kern="1200" cap="none" spc="0" normalizeH="0" baseline="0" noProof="0">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Click the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View</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 tab and set tick mark next to </a:t>
            </a: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Guides</a:t>
            </a:r>
            <a:endPar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kumimoji="0" lang="da-DK" altLang="da-DK" sz="1200" b="1"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HINT: Alt + F9 </a:t>
            </a:r>
            <a:r>
              <a:rPr kumimoji="0" lang="da-DK" altLang="da-DK" sz="12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rPr>
              <a:t>for quick view of guides</a:t>
            </a:r>
          </a:p>
          <a:p>
            <a:pPr marL="0" marR="0" lvl="0" indent="0" algn="l" defTabSz="914400" rtl="0" eaLnBrk="1" fontAlgn="auto" latinLnBrk="0" hangingPunct="1">
              <a:lnSpc>
                <a:spcPct val="100000"/>
              </a:lnSpc>
              <a:spcBef>
                <a:spcPts val="0"/>
              </a:spcBef>
              <a:spcAft>
                <a:spcPts val="600"/>
              </a:spcAft>
              <a:buClrTx/>
              <a:buSzTx/>
              <a:buFontTx/>
              <a:buNone/>
              <a:tabLst/>
              <a:defRPr/>
            </a:pPr>
            <a:endParaRPr kumimoji="0" lang="da-DK" altLang="da-DK" sz="900" b="0" i="0" u="none" strike="noStrike" kern="1200" cap="none" spc="0" normalizeH="0" baseline="0" noProof="1">
              <a:ln>
                <a:noFill/>
              </a:ln>
              <a:solidFill>
                <a:srgbClr val="003B4C"/>
              </a:solidFill>
              <a:effectLst/>
              <a:uLnTx/>
              <a:uFillTx/>
              <a:latin typeface="Arial" panose="020B0604020202020204" pitchFamily="34" charset="0"/>
              <a:ea typeface="+mn-ea"/>
              <a:cs typeface="Arial" panose="020B0604020202020204" pitchFamily="34" charset="0"/>
            </a:endParaRPr>
          </a:p>
        </p:txBody>
      </p:sp>
      <p:pic>
        <p:nvPicPr>
          <p:cNvPr id="11" name="Picture 10">
            <a:extLst>
              <a:ext uri="{FF2B5EF4-FFF2-40B4-BE49-F238E27FC236}">
                <a16:creationId xmlns:a16="http://schemas.microsoft.com/office/drawing/2014/main" id="{764DBEAA-0DB8-8D4A-B98F-36F9404ECAEF}"/>
              </a:ext>
            </a:extLst>
          </p:cNvPr>
          <p:cNvPicPr>
            <a:picLocks noChangeAspect="1"/>
          </p:cNvPicPr>
          <p:nvPr userDrawn="1"/>
        </p:nvPicPr>
        <p:blipFill>
          <a:blip r:embed="rId2"/>
          <a:stretch>
            <a:fillRect/>
          </a:stretch>
        </p:blipFill>
        <p:spPr>
          <a:xfrm>
            <a:off x="3107691" y="4777577"/>
            <a:ext cx="337820" cy="371602"/>
          </a:xfrm>
          <a:prstGeom prst="rect">
            <a:avLst/>
          </a:prstGeom>
        </p:spPr>
      </p:pic>
      <p:pic>
        <p:nvPicPr>
          <p:cNvPr id="12" name="Picture 11">
            <a:extLst>
              <a:ext uri="{FF2B5EF4-FFF2-40B4-BE49-F238E27FC236}">
                <a16:creationId xmlns:a16="http://schemas.microsoft.com/office/drawing/2014/main" id="{46D06B6D-71E9-3846-B694-6DCA90702F8F}"/>
              </a:ext>
            </a:extLst>
          </p:cNvPr>
          <p:cNvPicPr>
            <a:picLocks noChangeAspect="1"/>
          </p:cNvPicPr>
          <p:nvPr userDrawn="1"/>
        </p:nvPicPr>
        <p:blipFill>
          <a:blip r:embed="rId3"/>
          <a:stretch>
            <a:fillRect/>
          </a:stretch>
        </p:blipFill>
        <p:spPr>
          <a:xfrm>
            <a:off x="3155654" y="3967049"/>
            <a:ext cx="608076" cy="337820"/>
          </a:xfrm>
          <a:prstGeom prst="rect">
            <a:avLst/>
          </a:prstGeom>
        </p:spPr>
      </p:pic>
      <p:pic>
        <p:nvPicPr>
          <p:cNvPr id="13" name="Picture 12">
            <a:extLst>
              <a:ext uri="{FF2B5EF4-FFF2-40B4-BE49-F238E27FC236}">
                <a16:creationId xmlns:a16="http://schemas.microsoft.com/office/drawing/2014/main" id="{3ED7E66E-93E4-0C48-80BE-60A45005774C}"/>
              </a:ext>
            </a:extLst>
          </p:cNvPr>
          <p:cNvPicPr>
            <a:picLocks noChangeAspect="1"/>
          </p:cNvPicPr>
          <p:nvPr userDrawn="1"/>
        </p:nvPicPr>
        <p:blipFill>
          <a:blip r:embed="rId4"/>
          <a:stretch>
            <a:fillRect/>
          </a:stretch>
        </p:blipFill>
        <p:spPr>
          <a:xfrm>
            <a:off x="7281785" y="1807403"/>
            <a:ext cx="736600" cy="266700"/>
          </a:xfrm>
          <a:prstGeom prst="rect">
            <a:avLst/>
          </a:prstGeom>
        </p:spPr>
      </p:pic>
      <p:pic>
        <p:nvPicPr>
          <p:cNvPr id="14" name="Picture 13">
            <a:extLst>
              <a:ext uri="{FF2B5EF4-FFF2-40B4-BE49-F238E27FC236}">
                <a16:creationId xmlns:a16="http://schemas.microsoft.com/office/drawing/2014/main" id="{DC83D3E1-8B82-EE45-8C31-4B388F1DB8EB}"/>
              </a:ext>
            </a:extLst>
          </p:cNvPr>
          <p:cNvPicPr>
            <a:picLocks noChangeAspect="1"/>
          </p:cNvPicPr>
          <p:nvPr userDrawn="1"/>
        </p:nvPicPr>
        <p:blipFill rotWithShape="1">
          <a:blip r:embed="rId5"/>
          <a:srcRect l="3901" t="45142" r="62601" b="9046"/>
          <a:stretch/>
        </p:blipFill>
        <p:spPr>
          <a:xfrm>
            <a:off x="7204344" y="3796898"/>
            <a:ext cx="421170" cy="395632"/>
          </a:xfrm>
          <a:prstGeom prst="rect">
            <a:avLst/>
          </a:prstGeom>
        </p:spPr>
      </p:pic>
      <p:pic>
        <p:nvPicPr>
          <p:cNvPr id="15" name="Picture 16">
            <a:extLst>
              <a:ext uri="{FF2B5EF4-FFF2-40B4-BE49-F238E27FC236}">
                <a16:creationId xmlns:a16="http://schemas.microsoft.com/office/drawing/2014/main" id="{C26EBEA4-4F9A-114A-B324-72CB4B441C88}"/>
              </a:ext>
            </a:extLst>
          </p:cNvPr>
          <p:cNvPicPr>
            <a:picLocks noChangeAspect="1"/>
          </p:cNvPicPr>
          <p:nvPr userDrawn="1"/>
        </p:nvPicPr>
        <p:blipFill>
          <a:blip r:embed="rId6"/>
          <a:stretch>
            <a:fillRect/>
          </a:stretch>
        </p:blipFill>
        <p:spPr>
          <a:xfrm>
            <a:off x="3072296" y="5621887"/>
            <a:ext cx="508000" cy="787400"/>
          </a:xfrm>
          <a:prstGeom prst="rect">
            <a:avLst/>
          </a:prstGeom>
        </p:spPr>
      </p:pic>
      <p:pic>
        <p:nvPicPr>
          <p:cNvPr id="16" name="Picture 20">
            <a:extLst>
              <a:ext uri="{FF2B5EF4-FFF2-40B4-BE49-F238E27FC236}">
                <a16:creationId xmlns:a16="http://schemas.microsoft.com/office/drawing/2014/main" id="{7AC8BA73-346D-784A-89CC-42D3BE8889EF}"/>
              </a:ext>
            </a:extLst>
          </p:cNvPr>
          <p:cNvPicPr>
            <a:picLocks noChangeAspect="1"/>
          </p:cNvPicPr>
          <p:nvPr userDrawn="1"/>
        </p:nvPicPr>
        <p:blipFill>
          <a:blip r:embed="rId7"/>
          <a:stretch>
            <a:fillRect/>
          </a:stretch>
        </p:blipFill>
        <p:spPr>
          <a:xfrm>
            <a:off x="7276760" y="2983250"/>
            <a:ext cx="800100" cy="253365"/>
          </a:xfrm>
          <a:prstGeom prst="rect">
            <a:avLst/>
          </a:prstGeom>
        </p:spPr>
      </p:pic>
      <p:pic>
        <p:nvPicPr>
          <p:cNvPr id="17" name="Picture 19">
            <a:extLst>
              <a:ext uri="{FF2B5EF4-FFF2-40B4-BE49-F238E27FC236}">
                <a16:creationId xmlns:a16="http://schemas.microsoft.com/office/drawing/2014/main" id="{FA8DD67E-D0B2-6A4B-B938-54BADA8BDE01}"/>
              </a:ext>
            </a:extLst>
          </p:cNvPr>
          <p:cNvPicPr>
            <a:picLocks noChangeAspect="1"/>
          </p:cNvPicPr>
          <p:nvPr userDrawn="1"/>
        </p:nvPicPr>
        <p:blipFill>
          <a:blip r:embed="rId8"/>
          <a:stretch>
            <a:fillRect/>
          </a:stretch>
        </p:blipFill>
        <p:spPr>
          <a:xfrm>
            <a:off x="7280478" y="5054909"/>
            <a:ext cx="419100" cy="736600"/>
          </a:xfrm>
          <a:prstGeom prst="rect">
            <a:avLst/>
          </a:prstGeom>
        </p:spPr>
      </p:pic>
    </p:spTree>
    <p:extLst>
      <p:ext uri="{BB962C8B-B14F-4D97-AF65-F5344CB8AC3E}">
        <p14:creationId xmlns:p14="http://schemas.microsoft.com/office/powerpoint/2010/main" val="1369848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8" y="720000"/>
            <a:ext cx="6552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8" y="2268000"/>
            <a:ext cx="6084000" cy="1152000"/>
          </a:xfrm>
        </p:spPr>
        <p:txBody>
          <a:bodyPr lIns="0" tIns="0" rIns="0" bIns="0">
            <a:normAutofit/>
          </a:bodyPr>
          <a:lstStyle>
            <a:lvl1pPr marL="0" indent="0">
              <a:buNone/>
              <a:defRPr sz="2400" kern="100" baseline="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pic>
        <p:nvPicPr>
          <p:cNvPr id="7" name="Graphic 6">
            <a:extLst>
              <a:ext uri="{FF2B5EF4-FFF2-40B4-BE49-F238E27FC236}">
                <a16:creationId xmlns:a16="http://schemas.microsoft.com/office/drawing/2014/main" id="{0FA31732-A8F1-BCC2-8452-B135593EF022}"/>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6858000" y="799200"/>
            <a:ext cx="4852800" cy="5107317"/>
          </a:xfrm>
          <a:prstGeom prst="rect">
            <a:avLst/>
          </a:prstGeom>
        </p:spPr>
      </p:pic>
    </p:spTree>
    <p:extLst>
      <p:ext uri="{BB962C8B-B14F-4D97-AF65-F5344CB8AC3E}">
        <p14:creationId xmlns:p14="http://schemas.microsoft.com/office/powerpoint/2010/main" val="19449892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itle Slide ALT">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6BA73-081C-BE43-AED8-2BA5D15113BD}"/>
              </a:ext>
            </a:extLst>
          </p:cNvPr>
          <p:cNvSpPr>
            <a:spLocks noGrp="1"/>
          </p:cNvSpPr>
          <p:nvPr>
            <p:ph type="ctrTitle" hasCustomPrompt="1"/>
          </p:nvPr>
        </p:nvSpPr>
        <p:spPr>
          <a:xfrm>
            <a:off x="541639" y="720000"/>
            <a:ext cx="11124000" cy="1332000"/>
          </a:xfrm>
        </p:spPr>
        <p:txBody>
          <a:bodyPr wrap="square" lIns="0" tIns="0" rIns="0" bIns="0" anchor="t" anchorCtr="0">
            <a:normAutofit/>
          </a:bodyPr>
          <a:lstStyle>
            <a:lvl1pPr algn="l">
              <a:defRPr sz="4800" b="1" kern="100" spc="-40" baseline="0">
                <a:solidFill>
                  <a:schemeClr val="bg1"/>
                </a:solidFill>
              </a:defRPr>
            </a:lvl1pPr>
          </a:lstStyle>
          <a:p>
            <a:r>
              <a:rPr lang="en-GB" noProof="0"/>
              <a:t>Click to add title</a:t>
            </a:r>
          </a:p>
        </p:txBody>
      </p:sp>
      <p:pic>
        <p:nvPicPr>
          <p:cNvPr id="10" name="Picture 9">
            <a:extLst>
              <a:ext uri="{FF2B5EF4-FFF2-40B4-BE49-F238E27FC236}">
                <a16:creationId xmlns:a16="http://schemas.microsoft.com/office/drawing/2014/main" id="{69EB477C-12EC-DB41-832A-C0101DE35F9A}"/>
              </a:ext>
            </a:extLst>
          </p:cNvPr>
          <p:cNvPicPr>
            <a:picLocks noChangeAspect="1"/>
          </p:cNvPicPr>
          <p:nvPr userDrawn="1"/>
        </p:nvPicPr>
        <p:blipFill>
          <a:blip r:embed="rId2"/>
          <a:stretch>
            <a:fillRect/>
          </a:stretch>
        </p:blipFill>
        <p:spPr>
          <a:xfrm>
            <a:off x="541638" y="5955902"/>
            <a:ext cx="2058924" cy="645414"/>
          </a:xfrm>
          <a:prstGeom prst="rect">
            <a:avLst/>
          </a:prstGeom>
        </p:spPr>
      </p:pic>
      <p:sp>
        <p:nvSpPr>
          <p:cNvPr id="35" name="Text Placeholder 3">
            <a:extLst>
              <a:ext uri="{FF2B5EF4-FFF2-40B4-BE49-F238E27FC236}">
                <a16:creationId xmlns:a16="http://schemas.microsoft.com/office/drawing/2014/main" id="{86BD9976-0283-D740-BA62-E4EC7EA79F9C}"/>
              </a:ext>
            </a:extLst>
          </p:cNvPr>
          <p:cNvSpPr>
            <a:spLocks noGrp="1"/>
          </p:cNvSpPr>
          <p:nvPr>
            <p:ph type="body" sz="half" idx="2" hasCustomPrompt="1"/>
          </p:nvPr>
        </p:nvSpPr>
        <p:spPr>
          <a:xfrm>
            <a:off x="541637" y="2268000"/>
            <a:ext cx="11124000" cy="1152000"/>
          </a:xfrm>
        </p:spPr>
        <p:txBody>
          <a:bodyPr lIns="0" tIns="0" rIns="0" bIns="0">
            <a:norm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r>
              <a:rPr lang="en-GB" noProof="0">
                <a:solidFill>
                  <a:schemeClr val="bg1"/>
                </a:solidFill>
              </a:rPr>
              <a:t>Click to add subtitle</a:t>
            </a:r>
          </a:p>
        </p:txBody>
      </p:sp>
    </p:spTree>
    <p:extLst>
      <p:ext uri="{BB962C8B-B14F-4D97-AF65-F5344CB8AC3E}">
        <p14:creationId xmlns:p14="http://schemas.microsoft.com/office/powerpoint/2010/main" val="118340099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325">
          <p15:clr>
            <a:srgbClr val="FBAE40"/>
          </p15:clr>
        </p15:guide>
      </p15:sldGuideLst>
    </p:ext>
  </p:extLs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1134422"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7" y="378000"/>
            <a:ext cx="11134425"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2"/>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10234739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and Content with Teal">
    <p:bg>
      <p:bgPr>
        <a:solidFill>
          <a:schemeClr val="bg1"/>
        </a:solidFill>
        <a:effectLst/>
      </p:bgPr>
    </p:bg>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EF0150C1-7E09-681E-9825-EBD8D190972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0972800" y="0"/>
            <a:ext cx="1219200" cy="6858000"/>
          </a:xfrm>
          <a:prstGeom prst="rect">
            <a:avLst/>
          </a:prstGeom>
        </p:spPr>
      </p:pic>
      <p:sp>
        <p:nvSpPr>
          <p:cNvPr id="3" name="Content Placeholder 2">
            <a:extLst>
              <a:ext uri="{FF2B5EF4-FFF2-40B4-BE49-F238E27FC236}">
                <a16:creationId xmlns:a16="http://schemas.microsoft.com/office/drawing/2014/main" id="{F859D013-966F-884C-B1C6-7E8C52F41ACB}"/>
              </a:ext>
            </a:extLst>
          </p:cNvPr>
          <p:cNvSpPr>
            <a:spLocks noGrp="1"/>
          </p:cNvSpPr>
          <p:nvPr>
            <p:ph idx="1" hasCustomPrompt="1"/>
          </p:nvPr>
        </p:nvSpPr>
        <p:spPr>
          <a:xfrm>
            <a:off x="541640" y="1440000"/>
            <a:ext cx="10260000" cy="4320000"/>
          </a:xfrm>
        </p:spPr>
        <p:txBody>
          <a:bodyPr lIns="0" tIns="0" rIns="0" bIns="0" numCol="1">
            <a:normAutofit/>
          </a:bodyPr>
          <a:lstStyle>
            <a:lvl1pPr marL="216000" indent="-216000">
              <a:lnSpc>
                <a:spcPct val="102000"/>
              </a:lnSpc>
              <a:buClr>
                <a:schemeClr val="tx1"/>
              </a:buClr>
              <a:defRPr sz="2600">
                <a:solidFill>
                  <a:schemeClr val="tx1"/>
                </a:solidFill>
              </a:defRPr>
            </a:lvl1pPr>
            <a:lvl2pPr marL="432000" indent="-208800">
              <a:lnSpc>
                <a:spcPct val="102000"/>
              </a:lnSpc>
              <a:buClr>
                <a:schemeClr val="tx1"/>
              </a:buClr>
              <a:defRPr sz="2300">
                <a:solidFill>
                  <a:schemeClr val="tx1"/>
                </a:solidFill>
              </a:defRPr>
            </a:lvl2pPr>
            <a:lvl3pPr marL="640800" indent="-187200">
              <a:lnSpc>
                <a:spcPct val="102000"/>
              </a:lnSpc>
              <a:buClr>
                <a:schemeClr val="tx1"/>
              </a:buClr>
              <a:buFont typeface="System Font Regular"/>
              <a:buChar char="-"/>
              <a:defRPr sz="2000">
                <a:solidFill>
                  <a:schemeClr val="tx1"/>
                </a:solidFill>
              </a:defRPr>
            </a:lvl3pPr>
            <a:lvl4pPr>
              <a:buClr>
                <a:schemeClr val="bg2"/>
              </a:buClr>
              <a:defRPr>
                <a:solidFill>
                  <a:schemeClr val="tx1"/>
                </a:solidFill>
              </a:defRPr>
            </a:lvl4pPr>
            <a:lvl5pPr>
              <a:buClr>
                <a:schemeClr val="bg2"/>
              </a:buClr>
              <a:defRPr>
                <a:solidFill>
                  <a:schemeClr val="tx1"/>
                </a:solidFill>
              </a:defRPr>
            </a:lvl5pPr>
          </a:lstStyle>
          <a:p>
            <a:pPr lvl="0"/>
            <a:r>
              <a:rPr lang="en-GB" noProof="0"/>
              <a:t>Click to edit text</a:t>
            </a:r>
          </a:p>
          <a:p>
            <a:pPr lvl="1"/>
            <a:r>
              <a:rPr lang="en-GB" noProof="0"/>
              <a:t>Second level</a:t>
            </a:r>
          </a:p>
          <a:p>
            <a:pPr lvl="2"/>
            <a:r>
              <a:rPr lang="en-GB" noProof="0"/>
              <a:t>Third level</a:t>
            </a:r>
          </a:p>
        </p:txBody>
      </p:sp>
      <p:sp>
        <p:nvSpPr>
          <p:cNvPr id="2" name="Title 1">
            <a:extLst>
              <a:ext uri="{FF2B5EF4-FFF2-40B4-BE49-F238E27FC236}">
                <a16:creationId xmlns:a16="http://schemas.microsoft.com/office/drawing/2014/main" id="{050623CB-4521-5A4B-B967-9B8C795E75C7}"/>
              </a:ext>
            </a:extLst>
          </p:cNvPr>
          <p:cNvSpPr>
            <a:spLocks noGrp="1"/>
          </p:cNvSpPr>
          <p:nvPr>
            <p:ph type="title" hasCustomPrompt="1"/>
          </p:nvPr>
        </p:nvSpPr>
        <p:spPr>
          <a:xfrm>
            <a:off x="541638" y="378000"/>
            <a:ext cx="10260000" cy="720000"/>
          </a:xfrm>
        </p:spPr>
        <p:txBody>
          <a:bodyPr lIns="0" tIns="0" rIns="0" bIns="0" anchor="t" anchorCtr="0">
            <a:normAutofit/>
          </a:bodyPr>
          <a:lstStyle>
            <a:lvl1pPr>
              <a:defRPr sz="4000" b="1" kern="100" spc="-40" baseline="0"/>
            </a:lvl1pPr>
          </a:lstStyle>
          <a:p>
            <a:r>
              <a:rPr lang="en-GB" noProof="0"/>
              <a:t>Click to add title</a:t>
            </a:r>
          </a:p>
        </p:txBody>
      </p:sp>
      <p:pic>
        <p:nvPicPr>
          <p:cNvPr id="9" name="Picture 8">
            <a:extLst>
              <a:ext uri="{FF2B5EF4-FFF2-40B4-BE49-F238E27FC236}">
                <a16:creationId xmlns:a16="http://schemas.microsoft.com/office/drawing/2014/main" id="{A3F5AF76-D108-694D-AB00-7C0D84B2BE98}"/>
              </a:ext>
            </a:extLst>
          </p:cNvPr>
          <p:cNvPicPr>
            <a:picLocks noChangeAspect="1"/>
          </p:cNvPicPr>
          <p:nvPr userDrawn="1"/>
        </p:nvPicPr>
        <p:blipFill>
          <a:blip r:embed="rId4"/>
          <a:stretch>
            <a:fillRect/>
          </a:stretch>
        </p:blipFill>
        <p:spPr>
          <a:xfrm>
            <a:off x="541640" y="5955902"/>
            <a:ext cx="2058924" cy="645414"/>
          </a:xfrm>
          <a:prstGeom prst="rect">
            <a:avLst/>
          </a:prstGeom>
        </p:spPr>
      </p:pic>
      <p:sp>
        <p:nvSpPr>
          <p:cNvPr id="4" name="Slide Number Placeholder 3">
            <a:extLst>
              <a:ext uri="{FF2B5EF4-FFF2-40B4-BE49-F238E27FC236}">
                <a16:creationId xmlns:a16="http://schemas.microsoft.com/office/drawing/2014/main" id="{F7A146C6-6949-A8DC-66D4-90A55DC43271}"/>
              </a:ext>
            </a:extLst>
          </p:cNvPr>
          <p:cNvSpPr>
            <a:spLocks noGrp="1"/>
          </p:cNvSpPr>
          <p:nvPr>
            <p:ph type="sldNum" sz="quarter" idx="10"/>
          </p:nvPr>
        </p:nvSpPr>
        <p:spPr/>
        <p:txBody>
          <a:bodyPr/>
          <a:lstStyle/>
          <a:p>
            <a:fld id="{BE634052-B349-6340-B91C-DAB0451BF245}" type="slidenum">
              <a:rPr lang="en-GB" smtClean="0"/>
              <a:pPr/>
              <a:t>‹#›</a:t>
            </a:fld>
            <a:endParaRPr lang="en-GB"/>
          </a:p>
        </p:txBody>
      </p:sp>
      <p:sp>
        <p:nvSpPr>
          <p:cNvPr id="6" name="Footer Placeholder 5">
            <a:extLst>
              <a:ext uri="{FF2B5EF4-FFF2-40B4-BE49-F238E27FC236}">
                <a16:creationId xmlns:a16="http://schemas.microsoft.com/office/drawing/2014/main" id="{17A3BA1E-12B2-6684-838E-1900680C1859}"/>
              </a:ext>
            </a:extLst>
          </p:cNvPr>
          <p:cNvSpPr>
            <a:spLocks noGrp="1"/>
          </p:cNvSpPr>
          <p:nvPr>
            <p:ph type="ftr" sz="quarter" idx="11"/>
          </p:nvPr>
        </p:nvSpPr>
        <p:spPr/>
        <p:txBody>
          <a:bodyPr/>
          <a:lstStyle/>
          <a:p>
            <a:endParaRPr lang="en-GB"/>
          </a:p>
        </p:txBody>
      </p:sp>
    </p:spTree>
    <p:extLst>
      <p:ext uri="{BB962C8B-B14F-4D97-AF65-F5344CB8AC3E}">
        <p14:creationId xmlns:p14="http://schemas.microsoft.com/office/powerpoint/2010/main" val="359800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8" name="Graphic 6">
            <a:extLst>
              <a:ext uri="{FF2B5EF4-FFF2-40B4-BE49-F238E27FC236}">
                <a16:creationId xmlns:a16="http://schemas.microsoft.com/office/drawing/2014/main" id="{C73D28BB-E675-45C1-CE9D-C14D47D080F7}"/>
              </a:ext>
            </a:extLst>
          </p:cNvPr>
          <p:cNvSpPr/>
          <p:nvPr/>
        </p:nvSpPr>
        <p:spPr>
          <a:xfrm>
            <a:off x="6194529" y="2752095"/>
            <a:ext cx="5997471" cy="4105905"/>
          </a:xfrm>
          <a:custGeom>
            <a:avLst/>
            <a:gdLst>
              <a:gd name="connsiteX0" fmla="*/ 5996984 w 5997471"/>
              <a:gd name="connsiteY0" fmla="*/ 1875438 h 4105905"/>
              <a:gd name="connsiteX1" fmla="*/ 3129567 w 5997471"/>
              <a:gd name="connsiteY1" fmla="*/ -217 h 4105905"/>
              <a:gd name="connsiteX2" fmla="*/ -487 w 5997471"/>
              <a:gd name="connsiteY2" fmla="*/ 3133244 h 4105905"/>
              <a:gd name="connsiteX3" fmla="*/ 153418 w 5997471"/>
              <a:gd name="connsiteY3" fmla="*/ 4105689 h 4105905"/>
              <a:gd name="connsiteX4" fmla="*/ 5996984 w 5997471"/>
              <a:gd name="connsiteY4" fmla="*/ 4105689 h 41059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7471" h="4105905">
                <a:moveTo>
                  <a:pt x="5996984" y="1875438"/>
                </a:moveTo>
                <a:cubicBezTo>
                  <a:pt x="5512957" y="771183"/>
                  <a:pt x="4411332" y="-217"/>
                  <a:pt x="3129567" y="-217"/>
                </a:cubicBezTo>
                <a:cubicBezTo>
                  <a:pt x="1400888" y="-217"/>
                  <a:pt x="-487" y="1402678"/>
                  <a:pt x="-487" y="3133244"/>
                </a:cubicBezTo>
                <a:cubicBezTo>
                  <a:pt x="-740" y="3463483"/>
                  <a:pt x="51196" y="3791702"/>
                  <a:pt x="153418" y="4105689"/>
                </a:cubicBezTo>
                <a:lnTo>
                  <a:pt x="5996984" y="4105689"/>
                </a:lnTo>
                <a:close/>
              </a:path>
            </a:pathLst>
          </a:custGeom>
          <a:solidFill>
            <a:schemeClr val="accent1"/>
          </a:solidFill>
          <a:ln w="12687" cap="flat">
            <a:noFill/>
            <a:prstDash val="solid"/>
            <a:miter/>
          </a:ln>
        </p:spPr>
        <p:txBody>
          <a:bodyPr rtlCol="0" anchor="ctr"/>
          <a:lstStyle/>
          <a:p>
            <a:endParaRPr lang="en-GB"/>
          </a:p>
        </p:txBody>
      </p:sp>
      <p:sp>
        <p:nvSpPr>
          <p:cNvPr id="2" name="Title 1">
            <a:extLst>
              <a:ext uri="{FF2B5EF4-FFF2-40B4-BE49-F238E27FC236}">
                <a16:creationId xmlns:a16="http://schemas.microsoft.com/office/drawing/2014/main" id="{B962A3CC-77D2-0746-8D46-3A7DC51AA8E7}"/>
              </a:ext>
            </a:extLst>
          </p:cNvPr>
          <p:cNvSpPr>
            <a:spLocks noGrp="1"/>
          </p:cNvSpPr>
          <p:nvPr>
            <p:ph type="title" hasCustomPrompt="1"/>
          </p:nvPr>
        </p:nvSpPr>
        <p:spPr>
          <a:xfrm>
            <a:off x="541640" y="720000"/>
            <a:ext cx="11160000" cy="792000"/>
          </a:xfrm>
        </p:spPr>
        <p:txBody>
          <a:bodyPr lIns="0" tIns="0" rIns="0" bIns="0" anchor="t" anchorCtr="0">
            <a:normAutofit/>
          </a:bodyPr>
          <a:lstStyle>
            <a:lvl1pPr>
              <a:defRPr sz="4800" b="1" kern="100" spc="-40" baseline="0">
                <a:solidFill>
                  <a:schemeClr val="bg1"/>
                </a:solidFill>
              </a:defRPr>
            </a:lvl1pPr>
          </a:lstStyle>
          <a:p>
            <a:r>
              <a:rPr lang="en-GB" noProof="0"/>
              <a:t>Section title</a:t>
            </a:r>
          </a:p>
        </p:txBody>
      </p:sp>
      <p:pic>
        <p:nvPicPr>
          <p:cNvPr id="9" name="Picture 8">
            <a:extLst>
              <a:ext uri="{FF2B5EF4-FFF2-40B4-BE49-F238E27FC236}">
                <a16:creationId xmlns:a16="http://schemas.microsoft.com/office/drawing/2014/main" id="{4588DE19-D673-0940-81BA-77C3B5C025A2}"/>
              </a:ext>
            </a:extLst>
          </p:cNvPr>
          <p:cNvPicPr>
            <a:picLocks noChangeAspect="1"/>
          </p:cNvPicPr>
          <p:nvPr userDrawn="1"/>
        </p:nvPicPr>
        <p:blipFill>
          <a:blip r:embed="rId2"/>
          <a:stretch>
            <a:fillRect/>
          </a:stretch>
        </p:blipFill>
        <p:spPr>
          <a:xfrm>
            <a:off x="541638" y="5955902"/>
            <a:ext cx="2058924" cy="645414"/>
          </a:xfrm>
          <a:prstGeom prst="rect">
            <a:avLst/>
          </a:prstGeom>
        </p:spPr>
      </p:pic>
      <p:pic>
        <p:nvPicPr>
          <p:cNvPr id="6" name="Picture 5">
            <a:extLst>
              <a:ext uri="{FF2B5EF4-FFF2-40B4-BE49-F238E27FC236}">
                <a16:creationId xmlns:a16="http://schemas.microsoft.com/office/drawing/2014/main" id="{2D38A5CB-0137-9342-8E32-19D3FD1D65D0}"/>
              </a:ext>
            </a:extLst>
          </p:cNvPr>
          <p:cNvPicPr>
            <a:picLocks noChangeAspect="1"/>
          </p:cNvPicPr>
          <p:nvPr userDrawn="1"/>
        </p:nvPicPr>
        <p:blipFill>
          <a:blip r:embed="rId3"/>
          <a:stretch>
            <a:fillRect/>
          </a:stretch>
        </p:blipFill>
        <p:spPr>
          <a:xfrm>
            <a:off x="6632651" y="2349794"/>
            <a:ext cx="4317718" cy="4508205"/>
          </a:xfrm>
          <a:prstGeom prst="rect">
            <a:avLst/>
          </a:prstGeom>
        </p:spPr>
      </p:pic>
    </p:spTree>
    <p:extLst>
      <p:ext uri="{BB962C8B-B14F-4D97-AF65-F5344CB8AC3E}">
        <p14:creationId xmlns:p14="http://schemas.microsoft.com/office/powerpoint/2010/main" val="15102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26" Type="http://schemas.openxmlformats.org/officeDocument/2006/relationships/slideLayout" Target="../slideLayouts/slideLayout65.xml"/><Relationship Id="rId3" Type="http://schemas.openxmlformats.org/officeDocument/2006/relationships/slideLayout" Target="../slideLayouts/slideLayout42.xml"/><Relationship Id="rId21" Type="http://schemas.openxmlformats.org/officeDocument/2006/relationships/slideLayout" Target="../slideLayouts/slideLayout60.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5" Type="http://schemas.openxmlformats.org/officeDocument/2006/relationships/slideLayout" Target="../slideLayouts/slideLayout64.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slideLayout" Target="../slideLayouts/slideLayout59.xml"/><Relationship Id="rId29" Type="http://schemas.openxmlformats.org/officeDocument/2006/relationships/theme" Target="../theme/theme2.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24" Type="http://schemas.openxmlformats.org/officeDocument/2006/relationships/slideLayout" Target="../slideLayouts/slideLayout63.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23" Type="http://schemas.openxmlformats.org/officeDocument/2006/relationships/slideLayout" Target="../slideLayouts/slideLayout62.xml"/><Relationship Id="rId28" Type="http://schemas.openxmlformats.org/officeDocument/2006/relationships/slideLayout" Target="../slideLayouts/slideLayout67.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 Id="rId22" Type="http://schemas.openxmlformats.org/officeDocument/2006/relationships/slideLayout" Target="../slideLayouts/slideLayout61.xml"/><Relationship Id="rId27"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26" Type="http://schemas.openxmlformats.org/officeDocument/2006/relationships/slideLayout" Target="../slideLayouts/slideLayout93.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5" Type="http://schemas.openxmlformats.org/officeDocument/2006/relationships/slideLayout" Target="../slideLayouts/slideLayout92.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24" Type="http://schemas.openxmlformats.org/officeDocument/2006/relationships/slideLayout" Target="../slideLayouts/slideLayout91.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slideLayout" Target="../slideLayouts/slideLayout90.xml"/><Relationship Id="rId28" Type="http://schemas.openxmlformats.org/officeDocument/2006/relationships/theme" Target="../theme/theme3.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 Id="rId27" Type="http://schemas.openxmlformats.org/officeDocument/2006/relationships/slideLayout" Target="../slideLayouts/slideLayout9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02.xml"/><Relationship Id="rId13" Type="http://schemas.openxmlformats.org/officeDocument/2006/relationships/slideLayout" Target="../slideLayouts/slideLayout107.xml"/><Relationship Id="rId18" Type="http://schemas.openxmlformats.org/officeDocument/2006/relationships/slideLayout" Target="../slideLayouts/slideLayout112.xml"/><Relationship Id="rId26" Type="http://schemas.openxmlformats.org/officeDocument/2006/relationships/slideLayout" Target="../slideLayouts/slideLayout120.xml"/><Relationship Id="rId3" Type="http://schemas.openxmlformats.org/officeDocument/2006/relationships/slideLayout" Target="../slideLayouts/slideLayout97.xml"/><Relationship Id="rId21" Type="http://schemas.openxmlformats.org/officeDocument/2006/relationships/slideLayout" Target="../slideLayouts/slideLayout115.xml"/><Relationship Id="rId7" Type="http://schemas.openxmlformats.org/officeDocument/2006/relationships/slideLayout" Target="../slideLayouts/slideLayout101.xml"/><Relationship Id="rId12" Type="http://schemas.openxmlformats.org/officeDocument/2006/relationships/slideLayout" Target="../slideLayouts/slideLayout106.xml"/><Relationship Id="rId17" Type="http://schemas.openxmlformats.org/officeDocument/2006/relationships/slideLayout" Target="../slideLayouts/slideLayout111.xml"/><Relationship Id="rId25" Type="http://schemas.openxmlformats.org/officeDocument/2006/relationships/slideLayout" Target="../slideLayouts/slideLayout119.xml"/><Relationship Id="rId2" Type="http://schemas.openxmlformats.org/officeDocument/2006/relationships/slideLayout" Target="../slideLayouts/slideLayout96.xml"/><Relationship Id="rId16" Type="http://schemas.openxmlformats.org/officeDocument/2006/relationships/slideLayout" Target="../slideLayouts/slideLayout110.xml"/><Relationship Id="rId20" Type="http://schemas.openxmlformats.org/officeDocument/2006/relationships/slideLayout" Target="../slideLayouts/slideLayout114.xml"/><Relationship Id="rId29" Type="http://schemas.openxmlformats.org/officeDocument/2006/relationships/slideLayout" Target="../slideLayouts/slideLayout123.xml"/><Relationship Id="rId1" Type="http://schemas.openxmlformats.org/officeDocument/2006/relationships/slideLayout" Target="../slideLayouts/slideLayout95.xml"/><Relationship Id="rId6" Type="http://schemas.openxmlformats.org/officeDocument/2006/relationships/slideLayout" Target="../slideLayouts/slideLayout100.xml"/><Relationship Id="rId11" Type="http://schemas.openxmlformats.org/officeDocument/2006/relationships/slideLayout" Target="../slideLayouts/slideLayout105.xml"/><Relationship Id="rId24" Type="http://schemas.openxmlformats.org/officeDocument/2006/relationships/slideLayout" Target="../slideLayouts/slideLayout118.xml"/><Relationship Id="rId5" Type="http://schemas.openxmlformats.org/officeDocument/2006/relationships/slideLayout" Target="../slideLayouts/slideLayout99.xml"/><Relationship Id="rId15" Type="http://schemas.openxmlformats.org/officeDocument/2006/relationships/slideLayout" Target="../slideLayouts/slideLayout109.xml"/><Relationship Id="rId23" Type="http://schemas.openxmlformats.org/officeDocument/2006/relationships/slideLayout" Target="../slideLayouts/slideLayout117.xml"/><Relationship Id="rId28" Type="http://schemas.openxmlformats.org/officeDocument/2006/relationships/slideLayout" Target="../slideLayouts/slideLayout122.xml"/><Relationship Id="rId10" Type="http://schemas.openxmlformats.org/officeDocument/2006/relationships/slideLayout" Target="../slideLayouts/slideLayout104.xml"/><Relationship Id="rId19" Type="http://schemas.openxmlformats.org/officeDocument/2006/relationships/slideLayout" Target="../slideLayouts/slideLayout113.xml"/><Relationship Id="rId4" Type="http://schemas.openxmlformats.org/officeDocument/2006/relationships/slideLayout" Target="../slideLayouts/slideLayout98.xml"/><Relationship Id="rId9" Type="http://schemas.openxmlformats.org/officeDocument/2006/relationships/slideLayout" Target="../slideLayouts/slideLayout103.xml"/><Relationship Id="rId14" Type="http://schemas.openxmlformats.org/officeDocument/2006/relationships/slideLayout" Target="../slideLayouts/slideLayout108.xml"/><Relationship Id="rId22" Type="http://schemas.openxmlformats.org/officeDocument/2006/relationships/slideLayout" Target="../slideLayouts/slideLayout116.xml"/><Relationship Id="rId27" Type="http://schemas.openxmlformats.org/officeDocument/2006/relationships/slideLayout" Target="../slideLayouts/slideLayout121.xml"/><Relationship Id="rId30"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1EFC-B520-1D44-AB01-08834D801E28}"/>
              </a:ext>
            </a:extLst>
          </p:cNvPr>
          <p:cNvSpPr>
            <a:spLocks noGrp="1"/>
          </p:cNvSpPr>
          <p:nvPr>
            <p:ph type="title"/>
          </p:nvPr>
        </p:nvSpPr>
        <p:spPr>
          <a:xfrm>
            <a:off x="539999" y="378000"/>
            <a:ext cx="11136063" cy="720000"/>
          </a:xfrm>
          <a:prstGeom prst="rect">
            <a:avLst/>
          </a:prstGeom>
        </p:spPr>
        <p:txBody>
          <a:bodyPr vert="horz" lIns="0" tIns="0" rIns="0" bIns="0" rtlCol="0" anchor="t" anchorCtr="0">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4D36D84F-EBC3-2845-AF92-B6BDE030C8FF}"/>
              </a:ext>
            </a:extLst>
          </p:cNvPr>
          <p:cNvSpPr>
            <a:spLocks noGrp="1"/>
          </p:cNvSpPr>
          <p:nvPr>
            <p:ph type="body" idx="1"/>
          </p:nvPr>
        </p:nvSpPr>
        <p:spPr>
          <a:xfrm>
            <a:off x="540000" y="1440000"/>
            <a:ext cx="11136062" cy="4500000"/>
          </a:xfrm>
          <a:prstGeom prst="rect">
            <a:avLst/>
          </a:prstGeom>
        </p:spPr>
        <p:txBody>
          <a:bodyPr vert="horz" lIns="0" tIns="0" rIns="0" bIns="0" rtlCol="0">
            <a:normAutofit/>
          </a:bodyPr>
          <a:lstStyle/>
          <a:p>
            <a:pPr lvl="0"/>
            <a:r>
              <a:rPr lang="en-GB" noProof="0"/>
              <a:t>Click to edit Master text styles</a:t>
            </a:r>
          </a:p>
          <a:p>
            <a:pPr lvl="1"/>
            <a:r>
              <a:rPr lang="en-GB" noProof="0"/>
              <a:t>Second level</a:t>
            </a:r>
          </a:p>
          <a:p>
            <a:pPr lvl="2"/>
            <a:r>
              <a:rPr lang="en-GB" noProof="0"/>
              <a:t>Third level</a:t>
            </a:r>
          </a:p>
        </p:txBody>
      </p:sp>
      <p:sp>
        <p:nvSpPr>
          <p:cNvPr id="6" name="Slide Number Placeholder 5">
            <a:extLst>
              <a:ext uri="{FF2B5EF4-FFF2-40B4-BE49-F238E27FC236}">
                <a16:creationId xmlns:a16="http://schemas.microsoft.com/office/drawing/2014/main" id="{13D71992-B27D-4246-ACD1-AF51083C0B95}"/>
              </a:ext>
            </a:extLst>
          </p:cNvPr>
          <p:cNvSpPr>
            <a:spLocks noGrp="1"/>
          </p:cNvSpPr>
          <p:nvPr>
            <p:ph type="sldNum" sz="quarter" idx="4"/>
          </p:nvPr>
        </p:nvSpPr>
        <p:spPr>
          <a:xfrm>
            <a:off x="11160000" y="6372000"/>
            <a:ext cx="540000" cy="288000"/>
          </a:xfrm>
          <a:prstGeom prst="rect">
            <a:avLst/>
          </a:prstGeom>
        </p:spPr>
        <p:txBody>
          <a:bodyPr vert="horz" lIns="0" tIns="0" rIns="0" bIns="0" rtlCol="0" anchor="ctr"/>
          <a:lstStyle>
            <a:lvl1pPr algn="r">
              <a:lnSpc>
                <a:spcPts val="1200"/>
              </a:lnSpc>
              <a:defRPr sz="1200" kern="100" baseline="0">
                <a:solidFill>
                  <a:schemeClr val="tx1"/>
                </a:solidFill>
              </a:defRPr>
            </a:lvl1p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33B07537-41B2-357A-99DF-F18D2E571D8E}"/>
              </a:ext>
            </a:extLst>
          </p:cNvPr>
          <p:cNvSpPr>
            <a:spLocks noGrp="1"/>
          </p:cNvSpPr>
          <p:nvPr>
            <p:ph type="ftr" sz="quarter" idx="3"/>
          </p:nvPr>
        </p:nvSpPr>
        <p:spPr>
          <a:xfrm>
            <a:off x="6840000" y="6372000"/>
            <a:ext cx="4320000" cy="288000"/>
          </a:xfrm>
          <a:prstGeom prst="rect">
            <a:avLst/>
          </a:prstGeom>
        </p:spPr>
        <p:txBody>
          <a:bodyPr vert="horz" lIns="0" tIns="0" rIns="0" bIns="0" rtlCol="0" anchor="ctr"/>
          <a:lstStyle>
            <a:lvl1pPr algn="r">
              <a:lnSpc>
                <a:spcPts val="1200"/>
              </a:lnSpc>
              <a:defRPr sz="900">
                <a:solidFill>
                  <a:schemeClr val="tx1"/>
                </a:solidFill>
              </a:defRPr>
            </a:lvl1pPr>
          </a:lstStyle>
          <a:p>
            <a:endParaRPr lang="en-GB"/>
          </a:p>
        </p:txBody>
      </p:sp>
    </p:spTree>
    <p:extLst>
      <p:ext uri="{BB962C8B-B14F-4D97-AF65-F5344CB8AC3E}">
        <p14:creationId xmlns:p14="http://schemas.microsoft.com/office/powerpoint/2010/main" val="3941486848"/>
      </p:ext>
    </p:extLst>
  </p:cSld>
  <p:clrMap bg1="lt1" tx1="dk1" bg2="lt2" tx2="dk2" accent1="accent1" accent2="accent2" accent3="accent3" accent4="accent4" accent5="accent5" accent6="accent6" hlink="hlink" folHlink="folHlink"/>
  <p:sldLayoutIdLst>
    <p:sldLayoutId id="2147484264" r:id="rId1"/>
    <p:sldLayoutId id="2147484301" r:id="rId2"/>
    <p:sldLayoutId id="2147484094" r:id="rId3"/>
    <p:sldLayoutId id="2147484265" r:id="rId4"/>
    <p:sldLayoutId id="2147484252" r:id="rId5"/>
    <p:sldLayoutId id="2147484279" r:id="rId6"/>
    <p:sldLayoutId id="2147484291" r:id="rId7"/>
    <p:sldLayoutId id="2147484294" r:id="rId8"/>
    <p:sldLayoutId id="2147484098" r:id="rId9"/>
    <p:sldLayoutId id="2147484099" r:id="rId10"/>
    <p:sldLayoutId id="2147484293" r:id="rId11"/>
    <p:sldLayoutId id="2147484298" r:id="rId12"/>
    <p:sldLayoutId id="2147484266" r:id="rId13"/>
    <p:sldLayoutId id="2147484253" r:id="rId14"/>
    <p:sldLayoutId id="2147484299" r:id="rId15"/>
    <p:sldLayoutId id="2147484267" r:id="rId16"/>
    <p:sldLayoutId id="2147484268" r:id="rId17"/>
    <p:sldLayoutId id="2147484254" r:id="rId18"/>
    <p:sldLayoutId id="2147484165" r:id="rId19"/>
    <p:sldLayoutId id="2147484090" r:id="rId20"/>
    <p:sldLayoutId id="2147484303" r:id="rId21"/>
    <p:sldLayoutId id="2147484269" r:id="rId22"/>
    <p:sldLayoutId id="2147484270" r:id="rId23"/>
    <p:sldLayoutId id="2147484271" r:id="rId24"/>
    <p:sldLayoutId id="2147484272" r:id="rId25"/>
    <p:sldLayoutId id="2147484273" r:id="rId26"/>
    <p:sldLayoutId id="2147484274" r:id="rId27"/>
    <p:sldLayoutId id="2147484275" r:id="rId28"/>
    <p:sldLayoutId id="2147484276" r:id="rId29"/>
    <p:sldLayoutId id="2147484256" r:id="rId30"/>
    <p:sldLayoutId id="2147484257" r:id="rId31"/>
    <p:sldLayoutId id="2147484258" r:id="rId32"/>
    <p:sldLayoutId id="2147484259" r:id="rId33"/>
    <p:sldLayoutId id="2147484261" r:id="rId34"/>
    <p:sldLayoutId id="2147484263" r:id="rId35"/>
    <p:sldLayoutId id="2147484170" r:id="rId36"/>
    <p:sldLayoutId id="2147484172" r:id="rId37"/>
    <p:sldLayoutId id="2147484285" r:id="rId38"/>
    <p:sldLayoutId id="2147484286" r:id="rId3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ftr="0" dt="0"/>
  <p:txStyles>
    <p:titleStyle>
      <a:lvl1pPr algn="l" defTabSz="914400" rtl="0" eaLnBrk="1" latinLnBrk="0" hangingPunct="1">
        <a:lnSpc>
          <a:spcPct val="90000"/>
        </a:lnSpc>
        <a:spcBef>
          <a:spcPct val="0"/>
        </a:spcBef>
        <a:buNone/>
        <a:defRPr sz="4000" b="1" kern="100" spc="-40" baseline="0">
          <a:solidFill>
            <a:schemeClr val="tx1"/>
          </a:solidFill>
          <a:latin typeface="+mj-lt"/>
          <a:ea typeface="+mj-ea"/>
          <a:cs typeface="+mj-cs"/>
        </a:defRPr>
      </a:lvl1pPr>
    </p:titleStyle>
    <p:bodyStyle>
      <a:lvl1pPr marL="216000" indent="-216000" algn="l" defTabSz="914400" rtl="0" eaLnBrk="1" latinLnBrk="0" hangingPunct="1">
        <a:lnSpc>
          <a:spcPct val="102000"/>
        </a:lnSpc>
        <a:spcBef>
          <a:spcPts val="1000"/>
        </a:spcBef>
        <a:buClr>
          <a:schemeClr val="tx1"/>
        </a:buClr>
        <a:buFont typeface="Arial" panose="020B0604020202020204" pitchFamily="34" charset="0"/>
        <a:buChar char="•"/>
        <a:defRPr sz="2600" kern="100" baseline="0">
          <a:solidFill>
            <a:schemeClr val="tx1"/>
          </a:solidFill>
          <a:latin typeface="+mn-lt"/>
          <a:ea typeface="+mn-ea"/>
          <a:cs typeface="+mn-cs"/>
        </a:defRPr>
      </a:lvl1pPr>
      <a:lvl2pPr marL="432000" indent="-208800" algn="l" defTabSz="914400" rtl="0" eaLnBrk="1" latinLnBrk="0" hangingPunct="1">
        <a:lnSpc>
          <a:spcPct val="102000"/>
        </a:lnSpc>
        <a:spcBef>
          <a:spcPts val="500"/>
        </a:spcBef>
        <a:buClr>
          <a:schemeClr val="tx1"/>
        </a:buClr>
        <a:buFont typeface="Arial" panose="020B0604020202020204" pitchFamily="34" charset="0"/>
        <a:buChar char="•"/>
        <a:defRPr sz="2300" kern="100" baseline="0">
          <a:solidFill>
            <a:schemeClr val="tx1"/>
          </a:solidFill>
          <a:latin typeface="+mn-lt"/>
          <a:ea typeface="+mn-ea"/>
          <a:cs typeface="+mn-cs"/>
        </a:defRPr>
      </a:lvl2pPr>
      <a:lvl3pPr marL="640800" indent="-187200" algn="l" defTabSz="914400" rtl="0" eaLnBrk="1" latinLnBrk="0" hangingPunct="1">
        <a:lnSpc>
          <a:spcPct val="102000"/>
        </a:lnSpc>
        <a:spcBef>
          <a:spcPts val="500"/>
        </a:spcBef>
        <a:buClr>
          <a:schemeClr val="tx1"/>
        </a:buClr>
        <a:buFont typeface="System Font Regular"/>
        <a:buChar char="-"/>
        <a:defRPr sz="2000" kern="1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4133" userDrawn="1">
          <p15:clr>
            <a:srgbClr val="F26B43"/>
          </p15:clr>
        </p15:guide>
        <p15:guide id="6" orient="horz" pos="504" userDrawn="1">
          <p15:clr>
            <a:srgbClr val="F26B43"/>
          </p15:clr>
        </p15:guide>
        <p15:guide id="7" orient="horz" pos="709" userDrawn="1">
          <p15:clr>
            <a:srgbClr val="F26B43"/>
          </p15:clr>
        </p15:guide>
        <p15:guide id="9" orient="horz" pos="3748"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1EFC-B520-1D44-AB01-08834D801E28}"/>
              </a:ext>
            </a:extLst>
          </p:cNvPr>
          <p:cNvSpPr>
            <a:spLocks noGrp="1"/>
          </p:cNvSpPr>
          <p:nvPr>
            <p:ph type="title"/>
          </p:nvPr>
        </p:nvSpPr>
        <p:spPr>
          <a:xfrm>
            <a:off x="539999" y="378000"/>
            <a:ext cx="11136063" cy="720000"/>
          </a:xfrm>
          <a:prstGeom prst="rect">
            <a:avLst/>
          </a:prstGeom>
        </p:spPr>
        <p:txBody>
          <a:bodyPr vert="horz" lIns="0" tIns="0" rIns="0" bIns="0" rtlCol="0" anchor="t" anchorCtr="0">
            <a:normAutofit/>
          </a:bodyPr>
          <a:lstStyle/>
          <a:p>
            <a:r>
              <a:rPr lang="en-GB" noProof="0"/>
              <a:t>Click to edit Master title style</a:t>
            </a:r>
          </a:p>
        </p:txBody>
      </p:sp>
      <p:sp>
        <p:nvSpPr>
          <p:cNvPr id="3" name="Text Placeholder 2">
            <a:extLst>
              <a:ext uri="{FF2B5EF4-FFF2-40B4-BE49-F238E27FC236}">
                <a16:creationId xmlns:a16="http://schemas.microsoft.com/office/drawing/2014/main" id="{4D36D84F-EBC3-2845-AF92-B6BDE030C8FF}"/>
              </a:ext>
            </a:extLst>
          </p:cNvPr>
          <p:cNvSpPr>
            <a:spLocks noGrp="1"/>
          </p:cNvSpPr>
          <p:nvPr>
            <p:ph type="body" idx="1"/>
          </p:nvPr>
        </p:nvSpPr>
        <p:spPr>
          <a:xfrm>
            <a:off x="540000" y="1440000"/>
            <a:ext cx="11136062" cy="4500000"/>
          </a:xfrm>
          <a:prstGeom prst="rect">
            <a:avLst/>
          </a:prstGeom>
        </p:spPr>
        <p:txBody>
          <a:bodyPr vert="horz" lIns="0" tIns="0" rIns="0" bIns="0" rtlCol="0">
            <a:normAutofit/>
          </a:bodyPr>
          <a:lstStyle/>
          <a:p>
            <a:pPr lvl="0"/>
            <a:r>
              <a:rPr lang="en-GB" noProof="0"/>
              <a:t>Click to edit Master text styles</a:t>
            </a:r>
          </a:p>
          <a:p>
            <a:pPr lvl="1"/>
            <a:r>
              <a:rPr lang="en-GB" noProof="0"/>
              <a:t>Second level</a:t>
            </a:r>
          </a:p>
          <a:p>
            <a:pPr lvl="2"/>
            <a:r>
              <a:rPr lang="en-GB" noProof="0"/>
              <a:t>Third level</a:t>
            </a:r>
          </a:p>
        </p:txBody>
      </p:sp>
      <p:sp>
        <p:nvSpPr>
          <p:cNvPr id="6" name="Slide Number Placeholder 5">
            <a:extLst>
              <a:ext uri="{FF2B5EF4-FFF2-40B4-BE49-F238E27FC236}">
                <a16:creationId xmlns:a16="http://schemas.microsoft.com/office/drawing/2014/main" id="{13D71992-B27D-4246-ACD1-AF51083C0B95}"/>
              </a:ext>
            </a:extLst>
          </p:cNvPr>
          <p:cNvSpPr>
            <a:spLocks noGrp="1"/>
          </p:cNvSpPr>
          <p:nvPr>
            <p:ph type="sldNum" sz="quarter" idx="4"/>
          </p:nvPr>
        </p:nvSpPr>
        <p:spPr>
          <a:xfrm>
            <a:off x="11160000" y="6372000"/>
            <a:ext cx="540000" cy="288000"/>
          </a:xfrm>
          <a:prstGeom prst="rect">
            <a:avLst/>
          </a:prstGeom>
        </p:spPr>
        <p:txBody>
          <a:bodyPr vert="horz" lIns="0" tIns="0" rIns="0" bIns="0" rtlCol="0" anchor="ctr"/>
          <a:lstStyle>
            <a:lvl1pPr algn="r">
              <a:lnSpc>
                <a:spcPts val="1200"/>
              </a:lnSpc>
              <a:defRPr sz="1200" kern="100" baseline="0">
                <a:solidFill>
                  <a:schemeClr val="tx1"/>
                </a:solidFill>
              </a:defRPr>
            </a:lvl1p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33B07537-41B2-357A-99DF-F18D2E571D8E}"/>
              </a:ext>
            </a:extLst>
          </p:cNvPr>
          <p:cNvSpPr>
            <a:spLocks noGrp="1"/>
          </p:cNvSpPr>
          <p:nvPr>
            <p:ph type="ftr" sz="quarter" idx="3"/>
          </p:nvPr>
        </p:nvSpPr>
        <p:spPr>
          <a:xfrm>
            <a:off x="6840000" y="6372000"/>
            <a:ext cx="4320000" cy="288000"/>
          </a:xfrm>
          <a:prstGeom prst="rect">
            <a:avLst/>
          </a:prstGeom>
        </p:spPr>
        <p:txBody>
          <a:bodyPr vert="horz" lIns="0" tIns="0" rIns="0" bIns="0" rtlCol="0" anchor="ctr"/>
          <a:lstStyle>
            <a:lvl1pPr algn="r">
              <a:lnSpc>
                <a:spcPts val="1200"/>
              </a:lnSpc>
              <a:defRPr sz="900">
                <a:solidFill>
                  <a:schemeClr val="tx1"/>
                </a:solidFill>
              </a:defRPr>
            </a:lvl1pPr>
          </a:lstStyle>
          <a:p>
            <a:endParaRPr lang="en-GB"/>
          </a:p>
        </p:txBody>
      </p:sp>
    </p:spTree>
    <p:extLst>
      <p:ext uri="{BB962C8B-B14F-4D97-AF65-F5344CB8AC3E}">
        <p14:creationId xmlns:p14="http://schemas.microsoft.com/office/powerpoint/2010/main" val="3779621852"/>
      </p:ext>
    </p:extLst>
  </p:cSld>
  <p:clrMap bg1="lt1" tx1="dk1" bg2="lt2" tx2="dk2" accent1="accent1" accent2="accent2" accent3="accent3" accent4="accent4" accent5="accent5" accent6="accent6" hlink="hlink" folHlink="folHlink"/>
  <p:sldLayoutIdLst>
    <p:sldLayoutId id="2147483662" r:id="rId1"/>
    <p:sldLayoutId id="2147484344" r:id="rId2"/>
    <p:sldLayoutId id="2147484421" r:id="rId3"/>
    <p:sldLayoutId id="2147484409" r:id="rId4"/>
    <p:sldLayoutId id="2147484412" r:id="rId5"/>
    <p:sldLayoutId id="2147484413" r:id="rId6"/>
    <p:sldLayoutId id="2147484420" r:id="rId7"/>
    <p:sldLayoutId id="2147484410" r:id="rId8"/>
    <p:sldLayoutId id="2147483671" r:id="rId9"/>
    <p:sldLayoutId id="2147484407" r:id="rId10"/>
    <p:sldLayoutId id="2147484414" r:id="rId11"/>
    <p:sldLayoutId id="2147484416" r:id="rId12"/>
    <p:sldLayoutId id="2147483675" r:id="rId13"/>
    <p:sldLayoutId id="2147483670" r:id="rId14"/>
    <p:sldLayoutId id="2147484406" r:id="rId15"/>
    <p:sldLayoutId id="2147484418" r:id="rId16"/>
    <p:sldLayoutId id="2147484419" r:id="rId17"/>
    <p:sldLayoutId id="2147484408" r:id="rId18"/>
    <p:sldLayoutId id="2147484415" r:id="rId19"/>
    <p:sldLayoutId id="2147483679" r:id="rId20"/>
    <p:sldLayoutId id="2147484339" r:id="rId21"/>
    <p:sldLayoutId id="2147484306" r:id="rId22"/>
    <p:sldLayoutId id="2147483685" r:id="rId23"/>
    <p:sldLayoutId id="2147484417" r:id="rId24"/>
    <p:sldLayoutId id="2147483687" r:id="rId25"/>
    <p:sldLayoutId id="2147483688" r:id="rId26"/>
    <p:sldLayoutId id="2147483686" r:id="rId27"/>
    <p:sldLayoutId id="2147484437" r:id="rId28"/>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ftr="0" dt="0"/>
  <p:txStyles>
    <p:titleStyle>
      <a:lvl1pPr algn="l" defTabSz="914400" rtl="0" eaLnBrk="1" latinLnBrk="0" hangingPunct="1">
        <a:lnSpc>
          <a:spcPct val="90000"/>
        </a:lnSpc>
        <a:spcBef>
          <a:spcPct val="0"/>
        </a:spcBef>
        <a:buNone/>
        <a:defRPr sz="4000" b="1" kern="100" spc="-40" baseline="0">
          <a:solidFill>
            <a:schemeClr val="tx1"/>
          </a:solidFill>
          <a:latin typeface="+mj-lt"/>
          <a:ea typeface="+mj-ea"/>
          <a:cs typeface="+mj-cs"/>
        </a:defRPr>
      </a:lvl1pPr>
    </p:titleStyle>
    <p:bodyStyle>
      <a:lvl1pPr marL="216000" indent="-216000" algn="l" defTabSz="914400" rtl="0" eaLnBrk="1" latinLnBrk="0" hangingPunct="1">
        <a:lnSpc>
          <a:spcPct val="102000"/>
        </a:lnSpc>
        <a:spcBef>
          <a:spcPts val="1000"/>
        </a:spcBef>
        <a:buClr>
          <a:schemeClr val="tx1"/>
        </a:buClr>
        <a:buFont typeface="Arial" panose="020B0604020202020204" pitchFamily="34" charset="0"/>
        <a:buChar char="•"/>
        <a:defRPr sz="2600" kern="100" baseline="0">
          <a:solidFill>
            <a:schemeClr val="tx1"/>
          </a:solidFill>
          <a:latin typeface="+mn-lt"/>
          <a:ea typeface="+mn-ea"/>
          <a:cs typeface="+mn-cs"/>
        </a:defRPr>
      </a:lvl1pPr>
      <a:lvl2pPr marL="432000" indent="-208800" algn="l" defTabSz="914400" rtl="0" eaLnBrk="1" latinLnBrk="0" hangingPunct="1">
        <a:lnSpc>
          <a:spcPct val="102000"/>
        </a:lnSpc>
        <a:spcBef>
          <a:spcPts val="500"/>
        </a:spcBef>
        <a:buClr>
          <a:schemeClr val="tx1"/>
        </a:buClr>
        <a:buFont typeface="Arial" panose="020B0604020202020204" pitchFamily="34" charset="0"/>
        <a:buChar char="•"/>
        <a:defRPr sz="2300" kern="100" baseline="0">
          <a:solidFill>
            <a:schemeClr val="tx1"/>
          </a:solidFill>
          <a:latin typeface="+mn-lt"/>
          <a:ea typeface="+mn-ea"/>
          <a:cs typeface="+mn-cs"/>
        </a:defRPr>
      </a:lvl2pPr>
      <a:lvl3pPr marL="640800" indent="-187200" algn="l" defTabSz="914400" rtl="0" eaLnBrk="1" latinLnBrk="0" hangingPunct="1">
        <a:lnSpc>
          <a:spcPct val="102000"/>
        </a:lnSpc>
        <a:spcBef>
          <a:spcPts val="500"/>
        </a:spcBef>
        <a:buClr>
          <a:schemeClr val="tx1"/>
        </a:buClr>
        <a:buFont typeface="System Font Regular"/>
        <a:buChar char="-"/>
        <a:defRPr sz="2000" kern="1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pos="325">
          <p15:clr>
            <a:srgbClr val="F26B43"/>
          </p15:clr>
        </p15:guide>
        <p15:guide id="4" pos="7355">
          <p15:clr>
            <a:srgbClr val="F26B43"/>
          </p15:clr>
        </p15:guide>
        <p15:guide id="5" orient="horz" pos="4133">
          <p15:clr>
            <a:srgbClr val="F26B43"/>
          </p15:clr>
        </p15:guide>
        <p15:guide id="6" orient="horz" pos="504">
          <p15:clr>
            <a:srgbClr val="F26B43"/>
          </p15:clr>
        </p15:guide>
        <p15:guide id="7" orient="horz" pos="709">
          <p15:clr>
            <a:srgbClr val="F26B43"/>
          </p15:clr>
        </p15:guide>
        <p15:guide id="9" orient="horz" pos="3748">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1EFC-B520-1D44-AB01-08834D801E28}"/>
              </a:ext>
            </a:extLst>
          </p:cNvPr>
          <p:cNvSpPr>
            <a:spLocks noGrp="1"/>
          </p:cNvSpPr>
          <p:nvPr>
            <p:ph type="title"/>
          </p:nvPr>
        </p:nvSpPr>
        <p:spPr>
          <a:xfrm>
            <a:off x="539999" y="378000"/>
            <a:ext cx="11136063" cy="720000"/>
          </a:xfrm>
          <a:prstGeom prst="rect">
            <a:avLst/>
          </a:prstGeom>
        </p:spPr>
        <p:txBody>
          <a:bodyPr vert="horz" lIns="0" tIns="0" rIns="0" bIns="0" rtlCol="0" anchor="t" anchorCtr="0">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4D36D84F-EBC3-2845-AF92-B6BDE030C8FF}"/>
              </a:ext>
            </a:extLst>
          </p:cNvPr>
          <p:cNvSpPr>
            <a:spLocks noGrp="1"/>
          </p:cNvSpPr>
          <p:nvPr>
            <p:ph type="body" idx="1"/>
          </p:nvPr>
        </p:nvSpPr>
        <p:spPr>
          <a:xfrm>
            <a:off x="540000" y="1440000"/>
            <a:ext cx="11136062" cy="4500000"/>
          </a:xfrm>
          <a:prstGeom prst="rect">
            <a:avLst/>
          </a:prstGeom>
        </p:spPr>
        <p:txBody>
          <a:bodyPr vert="horz" lIns="0" tIns="0" rIns="0" bIns="0" rtlCol="0">
            <a:normAutofit/>
          </a:bodyPr>
          <a:lstStyle/>
          <a:p>
            <a:pPr lvl="0"/>
            <a:r>
              <a:rPr lang="en-GB" noProof="0"/>
              <a:t>Click to edit Master text styles</a:t>
            </a:r>
          </a:p>
          <a:p>
            <a:pPr lvl="1"/>
            <a:r>
              <a:rPr lang="en-GB" noProof="0"/>
              <a:t>Second level</a:t>
            </a:r>
          </a:p>
          <a:p>
            <a:pPr lvl="2"/>
            <a:r>
              <a:rPr lang="en-GB" noProof="0"/>
              <a:t>Third level</a:t>
            </a:r>
          </a:p>
        </p:txBody>
      </p:sp>
      <p:sp>
        <p:nvSpPr>
          <p:cNvPr id="6" name="Slide Number Placeholder 5">
            <a:extLst>
              <a:ext uri="{FF2B5EF4-FFF2-40B4-BE49-F238E27FC236}">
                <a16:creationId xmlns:a16="http://schemas.microsoft.com/office/drawing/2014/main" id="{13D71992-B27D-4246-ACD1-AF51083C0B95}"/>
              </a:ext>
            </a:extLst>
          </p:cNvPr>
          <p:cNvSpPr>
            <a:spLocks noGrp="1"/>
          </p:cNvSpPr>
          <p:nvPr>
            <p:ph type="sldNum" sz="quarter" idx="4"/>
          </p:nvPr>
        </p:nvSpPr>
        <p:spPr>
          <a:xfrm>
            <a:off x="11160000" y="6372000"/>
            <a:ext cx="540000" cy="288000"/>
          </a:xfrm>
          <a:prstGeom prst="rect">
            <a:avLst/>
          </a:prstGeom>
        </p:spPr>
        <p:txBody>
          <a:bodyPr vert="horz" lIns="0" tIns="0" rIns="0" bIns="0" rtlCol="0" anchor="ctr"/>
          <a:lstStyle>
            <a:lvl1pPr algn="r">
              <a:lnSpc>
                <a:spcPts val="1200"/>
              </a:lnSpc>
              <a:defRPr sz="1200" kern="100" baseline="0">
                <a:solidFill>
                  <a:schemeClr val="tx1"/>
                </a:solidFill>
              </a:defRPr>
            </a:lvl1p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33B07537-41B2-357A-99DF-F18D2E571D8E}"/>
              </a:ext>
            </a:extLst>
          </p:cNvPr>
          <p:cNvSpPr>
            <a:spLocks noGrp="1"/>
          </p:cNvSpPr>
          <p:nvPr>
            <p:ph type="ftr" sz="quarter" idx="3"/>
          </p:nvPr>
        </p:nvSpPr>
        <p:spPr>
          <a:xfrm>
            <a:off x="6840000" y="6372000"/>
            <a:ext cx="4320000" cy="288000"/>
          </a:xfrm>
          <a:prstGeom prst="rect">
            <a:avLst/>
          </a:prstGeom>
        </p:spPr>
        <p:txBody>
          <a:bodyPr vert="horz" lIns="0" tIns="0" rIns="0" bIns="0" rtlCol="0" anchor="ctr"/>
          <a:lstStyle>
            <a:lvl1pPr algn="r">
              <a:lnSpc>
                <a:spcPts val="1200"/>
              </a:lnSpc>
              <a:defRPr sz="900">
                <a:solidFill>
                  <a:schemeClr val="tx1"/>
                </a:solidFill>
              </a:defRPr>
            </a:lvl1pPr>
          </a:lstStyle>
          <a:p>
            <a:endParaRPr lang="en-GB"/>
          </a:p>
        </p:txBody>
      </p:sp>
    </p:spTree>
    <p:extLst>
      <p:ext uri="{BB962C8B-B14F-4D97-AF65-F5344CB8AC3E}">
        <p14:creationId xmlns:p14="http://schemas.microsoft.com/office/powerpoint/2010/main" val="3941486848"/>
      </p:ext>
    </p:extLst>
  </p:cSld>
  <p:clrMap bg1="lt1" tx1="dk1" bg2="lt2" tx2="dk2" accent1="accent1" accent2="accent2" accent3="accent3" accent4="accent4" accent5="accent5" accent6="accent6" hlink="hlink" folHlink="folHlink"/>
  <p:sldLayoutIdLst>
    <p:sldLayoutId id="2147483660" r:id="rId1"/>
    <p:sldLayoutId id="2147483676" r:id="rId2"/>
    <p:sldLayoutId id="2147483672" r:id="rId3"/>
    <p:sldLayoutId id="2147483680" r:id="rId4"/>
    <p:sldLayoutId id="2147483651" r:id="rId5"/>
    <p:sldLayoutId id="2147483666" r:id="rId6"/>
    <p:sldLayoutId id="2147483669" r:id="rId7"/>
    <p:sldLayoutId id="2147483661" r:id="rId8"/>
    <p:sldLayoutId id="2147483667" r:id="rId9"/>
    <p:sldLayoutId id="2147483668" r:id="rId10"/>
    <p:sldLayoutId id="2147483673" r:id="rId11"/>
    <p:sldLayoutId id="2147483681" r:id="rId12"/>
    <p:sldLayoutId id="2147483674" r:id="rId13"/>
    <p:sldLayoutId id="2147483682" r:id="rId14"/>
    <p:sldLayoutId id="2147483654" r:id="rId15"/>
    <p:sldLayoutId id="2147483677" r:id="rId16"/>
    <p:sldLayoutId id="2147483678" r:id="rId17"/>
    <p:sldLayoutId id="2147483650" r:id="rId18"/>
    <p:sldLayoutId id="2147483664" r:id="rId19"/>
    <p:sldLayoutId id="2147483665" r:id="rId20"/>
    <p:sldLayoutId id="2147483663" r:id="rId21"/>
    <p:sldLayoutId id="2147483652" r:id="rId22"/>
    <p:sldLayoutId id="2147483653" r:id="rId23"/>
    <p:sldLayoutId id="2147483656" r:id="rId24"/>
    <p:sldLayoutId id="2147483655" r:id="rId25"/>
    <p:sldLayoutId id="2147483657" r:id="rId26"/>
    <p:sldLayoutId id="2147483658" r:id="rId2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ftr="0" dt="0"/>
  <p:txStyles>
    <p:titleStyle>
      <a:lvl1pPr algn="l" defTabSz="914400" rtl="0" eaLnBrk="1" latinLnBrk="0" hangingPunct="1">
        <a:lnSpc>
          <a:spcPct val="90000"/>
        </a:lnSpc>
        <a:spcBef>
          <a:spcPct val="0"/>
        </a:spcBef>
        <a:buNone/>
        <a:defRPr sz="4000" b="1" kern="100" spc="-40" baseline="0">
          <a:solidFill>
            <a:schemeClr val="tx1"/>
          </a:solidFill>
          <a:latin typeface="+mj-lt"/>
          <a:ea typeface="+mj-ea"/>
          <a:cs typeface="+mj-cs"/>
        </a:defRPr>
      </a:lvl1pPr>
    </p:titleStyle>
    <p:bodyStyle>
      <a:lvl1pPr marL="216000" indent="-216000" algn="l" defTabSz="914400" rtl="0" eaLnBrk="1" latinLnBrk="0" hangingPunct="1">
        <a:lnSpc>
          <a:spcPct val="102000"/>
        </a:lnSpc>
        <a:spcBef>
          <a:spcPts val="1000"/>
        </a:spcBef>
        <a:buClr>
          <a:schemeClr val="tx1"/>
        </a:buClr>
        <a:buFont typeface="Arial" panose="020B0604020202020204" pitchFamily="34" charset="0"/>
        <a:buChar char="•"/>
        <a:defRPr sz="2600" kern="100" baseline="0">
          <a:solidFill>
            <a:schemeClr val="tx1"/>
          </a:solidFill>
          <a:latin typeface="+mn-lt"/>
          <a:ea typeface="+mn-ea"/>
          <a:cs typeface="+mn-cs"/>
        </a:defRPr>
      </a:lvl1pPr>
      <a:lvl2pPr marL="432000" indent="-208800" algn="l" defTabSz="914400" rtl="0" eaLnBrk="1" latinLnBrk="0" hangingPunct="1">
        <a:lnSpc>
          <a:spcPct val="102000"/>
        </a:lnSpc>
        <a:spcBef>
          <a:spcPts val="500"/>
        </a:spcBef>
        <a:buClr>
          <a:schemeClr val="tx1"/>
        </a:buClr>
        <a:buFont typeface="Arial" panose="020B0604020202020204" pitchFamily="34" charset="0"/>
        <a:buChar char="•"/>
        <a:defRPr sz="2300" kern="100" baseline="0">
          <a:solidFill>
            <a:schemeClr val="tx1"/>
          </a:solidFill>
          <a:latin typeface="+mn-lt"/>
          <a:ea typeface="+mn-ea"/>
          <a:cs typeface="+mn-cs"/>
        </a:defRPr>
      </a:lvl2pPr>
      <a:lvl3pPr marL="640800" indent="-187200" algn="l" defTabSz="914400" rtl="0" eaLnBrk="1" latinLnBrk="0" hangingPunct="1">
        <a:lnSpc>
          <a:spcPct val="102000"/>
        </a:lnSpc>
        <a:spcBef>
          <a:spcPts val="500"/>
        </a:spcBef>
        <a:buClr>
          <a:schemeClr val="tx1"/>
        </a:buClr>
        <a:buFont typeface="System Font Regular"/>
        <a:buChar char="-"/>
        <a:defRPr sz="2000" kern="1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4133" userDrawn="1">
          <p15:clr>
            <a:srgbClr val="F26B43"/>
          </p15:clr>
        </p15:guide>
        <p15:guide id="6" orient="horz" pos="504" userDrawn="1">
          <p15:clr>
            <a:srgbClr val="F26B43"/>
          </p15:clr>
        </p15:guide>
        <p15:guide id="7" orient="horz" pos="709" userDrawn="1">
          <p15:clr>
            <a:srgbClr val="F26B43"/>
          </p15:clr>
        </p15:guide>
        <p15:guide id="9" orient="horz" pos="374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8C1EFC-B520-1D44-AB01-08834D801E28}"/>
              </a:ext>
            </a:extLst>
          </p:cNvPr>
          <p:cNvSpPr>
            <a:spLocks noGrp="1"/>
          </p:cNvSpPr>
          <p:nvPr>
            <p:ph type="title"/>
          </p:nvPr>
        </p:nvSpPr>
        <p:spPr>
          <a:xfrm>
            <a:off x="539999" y="378000"/>
            <a:ext cx="11136063" cy="720000"/>
          </a:xfrm>
          <a:prstGeom prst="rect">
            <a:avLst/>
          </a:prstGeom>
        </p:spPr>
        <p:txBody>
          <a:bodyPr vert="horz" lIns="0" tIns="0" rIns="0" bIns="0" rtlCol="0" anchor="t" anchorCtr="0">
            <a:normAutofit/>
          </a:bodyPr>
          <a:lstStyle/>
          <a:p>
            <a:r>
              <a:rPr lang="en-US" noProof="0"/>
              <a:t>Click to edit Master title style</a:t>
            </a:r>
            <a:endParaRPr lang="en-GB" noProof="0"/>
          </a:p>
        </p:txBody>
      </p:sp>
      <p:sp>
        <p:nvSpPr>
          <p:cNvPr id="3" name="Text Placeholder 2">
            <a:extLst>
              <a:ext uri="{FF2B5EF4-FFF2-40B4-BE49-F238E27FC236}">
                <a16:creationId xmlns:a16="http://schemas.microsoft.com/office/drawing/2014/main" id="{4D36D84F-EBC3-2845-AF92-B6BDE030C8FF}"/>
              </a:ext>
            </a:extLst>
          </p:cNvPr>
          <p:cNvSpPr>
            <a:spLocks noGrp="1"/>
          </p:cNvSpPr>
          <p:nvPr>
            <p:ph type="body" idx="1"/>
          </p:nvPr>
        </p:nvSpPr>
        <p:spPr>
          <a:xfrm>
            <a:off x="540000" y="1440000"/>
            <a:ext cx="11136062" cy="4500000"/>
          </a:xfrm>
          <a:prstGeom prst="rect">
            <a:avLst/>
          </a:prstGeom>
        </p:spPr>
        <p:txBody>
          <a:bodyPr vert="horz" lIns="0" tIns="0" rIns="0" bIns="0" rtlCol="0">
            <a:normAutofit/>
          </a:bodyPr>
          <a:lstStyle/>
          <a:p>
            <a:pPr lvl="0"/>
            <a:r>
              <a:rPr lang="en-GB" noProof="0"/>
              <a:t>Click to edit Master text styles</a:t>
            </a:r>
          </a:p>
          <a:p>
            <a:pPr lvl="1"/>
            <a:r>
              <a:rPr lang="en-GB" noProof="0"/>
              <a:t>Second level</a:t>
            </a:r>
          </a:p>
          <a:p>
            <a:pPr lvl="2"/>
            <a:r>
              <a:rPr lang="en-GB" noProof="0"/>
              <a:t>Third level</a:t>
            </a:r>
          </a:p>
        </p:txBody>
      </p:sp>
      <p:sp>
        <p:nvSpPr>
          <p:cNvPr id="6" name="Slide Number Placeholder 5">
            <a:extLst>
              <a:ext uri="{FF2B5EF4-FFF2-40B4-BE49-F238E27FC236}">
                <a16:creationId xmlns:a16="http://schemas.microsoft.com/office/drawing/2014/main" id="{13D71992-B27D-4246-ACD1-AF51083C0B95}"/>
              </a:ext>
            </a:extLst>
          </p:cNvPr>
          <p:cNvSpPr>
            <a:spLocks noGrp="1"/>
          </p:cNvSpPr>
          <p:nvPr>
            <p:ph type="sldNum" sz="quarter" idx="4"/>
          </p:nvPr>
        </p:nvSpPr>
        <p:spPr>
          <a:xfrm>
            <a:off x="11160000" y="6372000"/>
            <a:ext cx="540000" cy="288000"/>
          </a:xfrm>
          <a:prstGeom prst="rect">
            <a:avLst/>
          </a:prstGeom>
        </p:spPr>
        <p:txBody>
          <a:bodyPr vert="horz" lIns="0" tIns="0" rIns="0" bIns="0" rtlCol="0" anchor="ctr"/>
          <a:lstStyle>
            <a:lvl1pPr algn="r">
              <a:lnSpc>
                <a:spcPts val="1200"/>
              </a:lnSpc>
              <a:defRPr sz="1200" kern="100" baseline="0">
                <a:solidFill>
                  <a:schemeClr val="tx1"/>
                </a:solidFill>
              </a:defRPr>
            </a:lvl1pPr>
          </a:lstStyle>
          <a:p>
            <a:fld id="{BE634052-B349-6340-B91C-DAB0451BF245}" type="slidenum">
              <a:rPr lang="en-GB" smtClean="0"/>
              <a:pPr/>
              <a:t>‹#›</a:t>
            </a:fld>
            <a:endParaRPr lang="en-GB"/>
          </a:p>
        </p:txBody>
      </p:sp>
      <p:sp>
        <p:nvSpPr>
          <p:cNvPr id="4" name="Footer Placeholder 3">
            <a:extLst>
              <a:ext uri="{FF2B5EF4-FFF2-40B4-BE49-F238E27FC236}">
                <a16:creationId xmlns:a16="http://schemas.microsoft.com/office/drawing/2014/main" id="{33B07537-41B2-357A-99DF-F18D2E571D8E}"/>
              </a:ext>
            </a:extLst>
          </p:cNvPr>
          <p:cNvSpPr>
            <a:spLocks noGrp="1"/>
          </p:cNvSpPr>
          <p:nvPr>
            <p:ph type="ftr" sz="quarter" idx="3"/>
          </p:nvPr>
        </p:nvSpPr>
        <p:spPr>
          <a:xfrm>
            <a:off x="6840000" y="6372000"/>
            <a:ext cx="4320000" cy="288000"/>
          </a:xfrm>
          <a:prstGeom prst="rect">
            <a:avLst/>
          </a:prstGeom>
        </p:spPr>
        <p:txBody>
          <a:bodyPr vert="horz" lIns="0" tIns="0" rIns="0" bIns="0" rtlCol="0" anchor="ctr"/>
          <a:lstStyle>
            <a:lvl1pPr algn="r">
              <a:lnSpc>
                <a:spcPts val="1200"/>
              </a:lnSpc>
              <a:defRPr sz="900">
                <a:solidFill>
                  <a:schemeClr val="tx1"/>
                </a:solidFill>
              </a:defRPr>
            </a:lvl1pPr>
          </a:lstStyle>
          <a:p>
            <a:endParaRPr lang="en-GB"/>
          </a:p>
        </p:txBody>
      </p:sp>
    </p:spTree>
    <p:extLst>
      <p:ext uri="{BB962C8B-B14F-4D97-AF65-F5344CB8AC3E}">
        <p14:creationId xmlns:p14="http://schemas.microsoft.com/office/powerpoint/2010/main" val="3941486848"/>
      </p:ext>
    </p:extLst>
  </p:cSld>
  <p:clrMap bg1="lt1" tx1="dk1" bg2="lt2" tx2="dk2" accent1="accent1" accent2="accent2" accent3="accent3" accent4="accent4" accent5="accent5" accent6="accent6" hlink="hlink" folHlink="folHlink"/>
  <p:sldLayoutIdLst>
    <p:sldLayoutId id="2147483746" r:id="rId1"/>
    <p:sldLayoutId id="2147484422" r:id="rId2"/>
    <p:sldLayoutId id="2147484423" r:id="rId3"/>
    <p:sldLayoutId id="2147484424" r:id="rId4"/>
    <p:sldLayoutId id="2147484425" r:id="rId5"/>
    <p:sldLayoutId id="2147483752" r:id="rId6"/>
    <p:sldLayoutId id="2147483755" r:id="rId7"/>
    <p:sldLayoutId id="2147483703" r:id="rId8"/>
    <p:sldLayoutId id="2147483753" r:id="rId9"/>
    <p:sldLayoutId id="2147483754" r:id="rId10"/>
    <p:sldLayoutId id="2147484426" r:id="rId11"/>
    <p:sldLayoutId id="2147483744" r:id="rId12"/>
    <p:sldLayoutId id="2147484427" r:id="rId13"/>
    <p:sldLayoutId id="2147483701" r:id="rId14"/>
    <p:sldLayoutId id="2147484428" r:id="rId15"/>
    <p:sldLayoutId id="2147484429" r:id="rId16"/>
    <p:sldLayoutId id="2147483743" r:id="rId17"/>
    <p:sldLayoutId id="2147484430" r:id="rId18"/>
    <p:sldLayoutId id="2147483706" r:id="rId19"/>
    <p:sldLayoutId id="2147483707" r:id="rId20"/>
    <p:sldLayoutId id="2147483705" r:id="rId21"/>
    <p:sldLayoutId id="2147484431" r:id="rId22"/>
    <p:sldLayoutId id="2147484432" r:id="rId23"/>
    <p:sldLayoutId id="2147484433" r:id="rId24"/>
    <p:sldLayoutId id="2147484434" r:id="rId25"/>
    <p:sldLayoutId id="2147484435" r:id="rId26"/>
    <p:sldLayoutId id="2147484436" r:id="rId27"/>
    <p:sldLayoutId id="2147483847" r:id="rId28"/>
    <p:sldLayoutId id="2147483880" r:id="rId2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hf sldNum="0" hdr="0" ftr="0" dt="0"/>
  <p:txStyles>
    <p:titleStyle>
      <a:lvl1pPr algn="l" defTabSz="914400" rtl="0" eaLnBrk="1" latinLnBrk="0" hangingPunct="1">
        <a:lnSpc>
          <a:spcPct val="90000"/>
        </a:lnSpc>
        <a:spcBef>
          <a:spcPct val="0"/>
        </a:spcBef>
        <a:buNone/>
        <a:defRPr sz="4000" b="1" kern="100" spc="-40" baseline="0">
          <a:solidFill>
            <a:schemeClr val="tx1"/>
          </a:solidFill>
          <a:latin typeface="+mj-lt"/>
          <a:ea typeface="+mj-ea"/>
          <a:cs typeface="+mj-cs"/>
        </a:defRPr>
      </a:lvl1pPr>
    </p:titleStyle>
    <p:bodyStyle>
      <a:lvl1pPr marL="216000" indent="-216000" algn="l" defTabSz="914400" rtl="0" eaLnBrk="1" latinLnBrk="0" hangingPunct="1">
        <a:lnSpc>
          <a:spcPct val="102000"/>
        </a:lnSpc>
        <a:spcBef>
          <a:spcPts val="1000"/>
        </a:spcBef>
        <a:buClr>
          <a:schemeClr val="tx1"/>
        </a:buClr>
        <a:buFont typeface="Arial" panose="020B0604020202020204" pitchFamily="34" charset="0"/>
        <a:buChar char="•"/>
        <a:defRPr sz="2600" kern="100" baseline="0">
          <a:solidFill>
            <a:schemeClr val="tx1"/>
          </a:solidFill>
          <a:latin typeface="+mn-lt"/>
          <a:ea typeface="+mn-ea"/>
          <a:cs typeface="+mn-cs"/>
        </a:defRPr>
      </a:lvl1pPr>
      <a:lvl2pPr marL="432000" indent="-208800" algn="l" defTabSz="914400" rtl="0" eaLnBrk="1" latinLnBrk="0" hangingPunct="1">
        <a:lnSpc>
          <a:spcPct val="102000"/>
        </a:lnSpc>
        <a:spcBef>
          <a:spcPts val="500"/>
        </a:spcBef>
        <a:buClr>
          <a:schemeClr val="tx1"/>
        </a:buClr>
        <a:buFont typeface="Arial" panose="020B0604020202020204" pitchFamily="34" charset="0"/>
        <a:buChar char="•"/>
        <a:defRPr sz="2300" kern="100" baseline="0">
          <a:solidFill>
            <a:schemeClr val="tx1"/>
          </a:solidFill>
          <a:latin typeface="+mn-lt"/>
          <a:ea typeface="+mn-ea"/>
          <a:cs typeface="+mn-cs"/>
        </a:defRPr>
      </a:lvl2pPr>
      <a:lvl3pPr marL="640800" indent="-187200" algn="l" defTabSz="914400" rtl="0" eaLnBrk="1" latinLnBrk="0" hangingPunct="1">
        <a:lnSpc>
          <a:spcPct val="102000"/>
        </a:lnSpc>
        <a:spcBef>
          <a:spcPts val="500"/>
        </a:spcBef>
        <a:buClr>
          <a:schemeClr val="tx1"/>
        </a:buClr>
        <a:buFont typeface="System Font Regular"/>
        <a:buChar char="-"/>
        <a:defRPr sz="2000" kern="100" baseline="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guide id="4" pos="7355" userDrawn="1">
          <p15:clr>
            <a:srgbClr val="F26B43"/>
          </p15:clr>
        </p15:guide>
        <p15:guide id="5" orient="horz" pos="4133" userDrawn="1">
          <p15:clr>
            <a:srgbClr val="F26B43"/>
          </p15:clr>
        </p15:guide>
        <p15:guide id="6" orient="horz" pos="504" userDrawn="1">
          <p15:clr>
            <a:srgbClr val="F26B43"/>
          </p15:clr>
        </p15:guide>
        <p15:guide id="7" orient="horz" pos="709" userDrawn="1">
          <p15:clr>
            <a:srgbClr val="F26B43"/>
          </p15:clr>
        </p15:guide>
        <p15:guide id="9"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5.xml"/></Relationships>
</file>

<file path=ppt/slides/_rels/slide1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5.xml"/><Relationship Id="rId1" Type="http://schemas.openxmlformats.org/officeDocument/2006/relationships/slideLayout" Target="../slideLayouts/slideLayout52.xml"/></Relationships>
</file>

<file path=ppt/slides/_rels/slide13.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6.xml"/><Relationship Id="rId1" Type="http://schemas.openxmlformats.org/officeDocument/2006/relationships/slideLayout" Target="../slideLayouts/slideLayout8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7.xml"/><Relationship Id="rId1" Type="http://schemas.openxmlformats.org/officeDocument/2006/relationships/slideLayout" Target="../slideLayouts/slideLayout83.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8.xml"/><Relationship Id="rId1" Type="http://schemas.openxmlformats.org/officeDocument/2006/relationships/slideLayout" Target="../slideLayouts/slideLayout8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42.xml"/></Relationships>
</file>

<file path=ppt/slides/_rels/slide2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42.xml"/></Relationships>
</file>

<file path=ppt/slides/_rels/slide2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42.xml"/></Relationships>
</file>

<file path=ppt/slides/_rels/slide24.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42.xml"/></Relationships>
</file>

<file path=ppt/slides/_rels/slide25.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2.xml"/></Relationships>
</file>

<file path=ppt/slides/_rels/slide26.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42.xml"/></Relationships>
</file>

<file path=ppt/slides/_rels/slide2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46.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7.xml"/></Relationships>
</file>

<file path=ppt/slides/_rels/slide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4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51.xml"/><Relationship Id="rId5" Type="http://schemas.openxmlformats.org/officeDocument/2006/relationships/image" Target="../media/image54.png"/><Relationship Id="rId4" Type="http://schemas.openxmlformats.org/officeDocument/2006/relationships/image" Target="../media/image5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77322F4-36CC-669A-2ACB-7D2C5BFFE50B}"/>
              </a:ext>
            </a:extLst>
          </p:cNvPr>
          <p:cNvSpPr>
            <a:spLocks noGrp="1"/>
          </p:cNvSpPr>
          <p:nvPr>
            <p:ph type="ctrTitle"/>
          </p:nvPr>
        </p:nvSpPr>
        <p:spPr/>
        <p:txBody>
          <a:bodyPr>
            <a:normAutofit fontScale="90000"/>
          </a:bodyPr>
          <a:lstStyle/>
          <a:p>
            <a:r>
              <a:rPr lang="en-GB"/>
              <a:t>Introducing your new RCOT member benefits  </a:t>
            </a:r>
            <a:endParaRPr lang="en-GB">
              <a:cs typeface="Arial"/>
            </a:endParaRPr>
          </a:p>
        </p:txBody>
      </p:sp>
      <p:sp>
        <p:nvSpPr>
          <p:cNvPr id="5" name="Text Placeholder 4">
            <a:extLst>
              <a:ext uri="{FF2B5EF4-FFF2-40B4-BE49-F238E27FC236}">
                <a16:creationId xmlns:a16="http://schemas.microsoft.com/office/drawing/2014/main" id="{ABB2178A-833C-C725-B5E7-BA0DAAC071EC}"/>
              </a:ext>
            </a:extLst>
          </p:cNvPr>
          <p:cNvSpPr>
            <a:spLocks noGrp="1"/>
          </p:cNvSpPr>
          <p:nvPr>
            <p:ph type="body" sz="half" idx="2"/>
          </p:nvPr>
        </p:nvSpPr>
        <p:spPr/>
        <p:txBody>
          <a:bodyPr vert="horz" lIns="0" tIns="0" rIns="0" bIns="0" rtlCol="0" anchor="t">
            <a:normAutofit/>
          </a:bodyPr>
          <a:lstStyle/>
          <a:p>
            <a:endParaRPr lang="en-GB">
              <a:cs typeface="Arial"/>
            </a:endParaRPr>
          </a:p>
          <a:p>
            <a:endParaRPr lang="en-GB">
              <a:cs typeface="Arial"/>
            </a:endParaRPr>
          </a:p>
        </p:txBody>
      </p:sp>
    </p:spTree>
    <p:extLst>
      <p:ext uri="{BB962C8B-B14F-4D97-AF65-F5344CB8AC3E}">
        <p14:creationId xmlns:p14="http://schemas.microsoft.com/office/powerpoint/2010/main" val="3264405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E3979B-C50F-0AA2-9A6E-D71FB1A5CA43}"/>
            </a:ext>
          </a:extLst>
        </p:cNvPr>
        <p:cNvGrpSpPr/>
        <p:nvPr/>
      </p:nvGrpSpPr>
      <p:grpSpPr>
        <a:xfrm>
          <a:off x="0" y="0"/>
          <a:ext cx="0" cy="0"/>
          <a:chOff x="0" y="0"/>
          <a:chExt cx="0" cy="0"/>
        </a:xfrm>
      </p:grpSpPr>
      <p:pic>
        <p:nvPicPr>
          <p:cNvPr id="6" name="Content Placeholder 5" descr="A screenshot of a computer&#10;&#10;Description automatically generated">
            <a:extLst>
              <a:ext uri="{FF2B5EF4-FFF2-40B4-BE49-F238E27FC236}">
                <a16:creationId xmlns:a16="http://schemas.microsoft.com/office/drawing/2014/main" id="{742C3BB1-5832-5CF2-79D0-6D4731A464DB}"/>
              </a:ext>
            </a:extLst>
          </p:cNvPr>
          <p:cNvPicPr>
            <a:picLocks noGrp="1" noChangeAspect="1"/>
          </p:cNvPicPr>
          <p:nvPr>
            <p:ph idx="13"/>
          </p:nvPr>
        </p:nvPicPr>
        <p:blipFill>
          <a:blip r:embed="rId2"/>
          <a:srcRect l="8859" t="4916" r="7455" b="5033"/>
          <a:stretch/>
        </p:blipFill>
        <p:spPr>
          <a:xfrm>
            <a:off x="2992582" y="350982"/>
            <a:ext cx="8257309" cy="6428509"/>
          </a:xfrm>
        </p:spPr>
      </p:pic>
      <p:sp>
        <p:nvSpPr>
          <p:cNvPr id="2" name="Title 1">
            <a:extLst>
              <a:ext uri="{FF2B5EF4-FFF2-40B4-BE49-F238E27FC236}">
                <a16:creationId xmlns:a16="http://schemas.microsoft.com/office/drawing/2014/main" id="{2F93195B-C395-444A-2F68-463ED608D4F1}"/>
              </a:ext>
            </a:extLst>
          </p:cNvPr>
          <p:cNvSpPr>
            <a:spLocks noGrp="1"/>
          </p:cNvSpPr>
          <p:nvPr>
            <p:ph type="title"/>
          </p:nvPr>
        </p:nvSpPr>
        <p:spPr>
          <a:xfrm>
            <a:off x="354824" y="243562"/>
            <a:ext cx="11134425" cy="720000"/>
          </a:xfrm>
        </p:spPr>
        <p:txBody>
          <a:bodyPr>
            <a:normAutofit fontScale="90000"/>
          </a:bodyPr>
          <a:lstStyle/>
          <a:p>
            <a:r>
              <a:rPr lang="en-GB"/>
              <a:t>News – </a:t>
            </a:r>
            <a:br>
              <a:rPr lang="en-GB"/>
            </a:br>
            <a:r>
              <a:rPr lang="en-GB"/>
              <a:t>detail page</a:t>
            </a:r>
          </a:p>
        </p:txBody>
      </p:sp>
      <p:sp>
        <p:nvSpPr>
          <p:cNvPr id="3" name="Rectangle 2">
            <a:extLst>
              <a:ext uri="{FF2B5EF4-FFF2-40B4-BE49-F238E27FC236}">
                <a16:creationId xmlns:a16="http://schemas.microsoft.com/office/drawing/2014/main" id="{9B21593B-681A-ACF8-E5AA-8B4CE0EA3F4B}"/>
              </a:ext>
            </a:extLst>
          </p:cNvPr>
          <p:cNvSpPr/>
          <p:nvPr/>
        </p:nvSpPr>
        <p:spPr>
          <a:xfrm>
            <a:off x="8026400" y="350982"/>
            <a:ext cx="2974109" cy="642851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a:extLst>
              <a:ext uri="{FF2B5EF4-FFF2-40B4-BE49-F238E27FC236}">
                <a16:creationId xmlns:a16="http://schemas.microsoft.com/office/drawing/2014/main" id="{05978BF4-F3E1-DB68-C586-A38BA75D066C}"/>
              </a:ext>
            </a:extLst>
          </p:cNvPr>
          <p:cNvSpPr/>
          <p:nvPr/>
        </p:nvSpPr>
        <p:spPr>
          <a:xfrm>
            <a:off x="3121891" y="350981"/>
            <a:ext cx="2974109" cy="6428510"/>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715376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F38567-D492-08F9-9EBC-DA8A1E7881C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262846C-50AC-A9B3-A4AB-4D1381B3EF42}"/>
              </a:ext>
            </a:extLst>
          </p:cNvPr>
          <p:cNvSpPr>
            <a:spLocks noGrp="1"/>
          </p:cNvSpPr>
          <p:nvPr>
            <p:ph type="title"/>
          </p:nvPr>
        </p:nvSpPr>
        <p:spPr/>
        <p:txBody>
          <a:bodyPr>
            <a:normAutofit/>
          </a:bodyPr>
          <a:lstStyle/>
          <a:p>
            <a:r>
              <a:rPr lang="en-US" sz="4400">
                <a:cs typeface="Arial"/>
              </a:rPr>
              <a:t>RCOT Communities </a:t>
            </a:r>
            <a:endParaRPr lang="en-US" sz="4400"/>
          </a:p>
        </p:txBody>
      </p:sp>
    </p:spTree>
    <p:extLst>
      <p:ext uri="{BB962C8B-B14F-4D97-AF65-F5344CB8AC3E}">
        <p14:creationId xmlns:p14="http://schemas.microsoft.com/office/powerpoint/2010/main" val="40555574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B9130F-6C7E-FBCA-39D8-23223DD38B6C}"/>
              </a:ext>
            </a:extLst>
          </p:cNvPr>
          <p:cNvSpPr>
            <a:spLocks noGrp="1"/>
          </p:cNvSpPr>
          <p:nvPr>
            <p:ph type="title"/>
          </p:nvPr>
        </p:nvSpPr>
        <p:spPr/>
        <p:txBody>
          <a:bodyPr/>
          <a:lstStyle/>
          <a:p>
            <a:r>
              <a:rPr lang="en-GB">
                <a:cs typeface="Arial"/>
              </a:rPr>
              <a:t>Overview of RCOT Communities</a:t>
            </a:r>
            <a:endParaRPr lang="en-GB"/>
          </a:p>
        </p:txBody>
      </p:sp>
      <p:sp>
        <p:nvSpPr>
          <p:cNvPr id="3" name="Content Placeholder 2">
            <a:extLst>
              <a:ext uri="{FF2B5EF4-FFF2-40B4-BE49-F238E27FC236}">
                <a16:creationId xmlns:a16="http://schemas.microsoft.com/office/drawing/2014/main" id="{2145C6C9-B384-736B-537F-D75F5FA0C555}"/>
              </a:ext>
            </a:extLst>
          </p:cNvPr>
          <p:cNvSpPr>
            <a:spLocks noGrp="1"/>
          </p:cNvSpPr>
          <p:nvPr>
            <p:ph idx="13"/>
          </p:nvPr>
        </p:nvSpPr>
        <p:spPr>
          <a:xfrm>
            <a:off x="541639" y="1440000"/>
            <a:ext cx="5543845" cy="4320000"/>
          </a:xfrm>
        </p:spPr>
        <p:txBody>
          <a:bodyPr vert="horz" lIns="0" tIns="0" rIns="0" bIns="0" numCol="1" rtlCol="0" anchor="t">
            <a:normAutofit fontScale="92500" lnSpcReduction="10000"/>
          </a:bodyPr>
          <a:lstStyle/>
          <a:p>
            <a:pPr marL="215900" indent="-215900">
              <a:spcAft>
                <a:spcPts val="1000"/>
              </a:spcAft>
            </a:pPr>
            <a:r>
              <a:rPr lang="en-GB">
                <a:ea typeface="+mn-lt"/>
                <a:cs typeface="+mn-lt"/>
              </a:rPr>
              <a:t>A dedicated </a:t>
            </a:r>
            <a:r>
              <a:rPr lang="en-GB" b="1">
                <a:ea typeface="+mn-lt"/>
                <a:cs typeface="+mn-lt"/>
              </a:rPr>
              <a:t>online community platform</a:t>
            </a:r>
            <a:endParaRPr lang="en-US">
              <a:cs typeface="Arial" panose="020B0604020202020204"/>
            </a:endParaRPr>
          </a:p>
          <a:p>
            <a:pPr marL="215900" indent="-215900">
              <a:spcAft>
                <a:spcPts val="1000"/>
              </a:spcAft>
            </a:pPr>
            <a:r>
              <a:rPr lang="en-GB">
                <a:ea typeface="+mn-lt"/>
                <a:cs typeface="+mn-lt"/>
              </a:rPr>
              <a:t>A range of </a:t>
            </a:r>
            <a:r>
              <a:rPr lang="en-GB" b="1">
                <a:ea typeface="+mn-lt"/>
                <a:cs typeface="+mn-lt"/>
              </a:rPr>
              <a:t>networks</a:t>
            </a:r>
            <a:r>
              <a:rPr lang="en-GB">
                <a:ea typeface="+mn-lt"/>
                <a:cs typeface="+mn-lt"/>
              </a:rPr>
              <a:t> – by practice area, RCOT region, and professional focus</a:t>
            </a:r>
            <a:endParaRPr lang="en-GB">
              <a:cs typeface="Arial" panose="020B0604020202020204"/>
            </a:endParaRPr>
          </a:p>
          <a:p>
            <a:pPr marL="215900" indent="-215900">
              <a:spcAft>
                <a:spcPts val="1000"/>
              </a:spcAft>
            </a:pPr>
            <a:r>
              <a:rPr lang="en-GB">
                <a:ea typeface="+mn-lt"/>
                <a:cs typeface="+mn-lt"/>
              </a:rPr>
              <a:t>A growing </a:t>
            </a:r>
            <a:r>
              <a:rPr lang="en-GB" b="1">
                <a:ea typeface="+mn-lt"/>
                <a:cs typeface="+mn-lt"/>
              </a:rPr>
              <a:t>volunteer community</a:t>
            </a:r>
            <a:endParaRPr lang="en-GB">
              <a:ea typeface="+mn-lt"/>
              <a:cs typeface="+mn-lt"/>
            </a:endParaRPr>
          </a:p>
          <a:p>
            <a:pPr marL="0" indent="0">
              <a:buNone/>
            </a:pPr>
            <a:endParaRPr lang="en-GB" sz="2800">
              <a:cs typeface="Arial"/>
            </a:endParaRPr>
          </a:p>
          <a:p>
            <a:pPr marL="0" indent="0">
              <a:buNone/>
            </a:pPr>
            <a:endParaRPr lang="en-GB" sz="2800">
              <a:cs typeface="Arial"/>
            </a:endParaRPr>
          </a:p>
          <a:p>
            <a:pPr marL="0" indent="0" algn="ctr">
              <a:buNone/>
            </a:pPr>
            <a:r>
              <a:rPr lang="en-GB" sz="2800">
                <a:cs typeface="Arial"/>
              </a:rPr>
              <a:t>Included in your membership</a:t>
            </a:r>
            <a:endParaRPr lang="en-GB" sz="2800" b="1">
              <a:cs typeface="Arial"/>
            </a:endParaRPr>
          </a:p>
          <a:p>
            <a:pPr marL="0" indent="0">
              <a:lnSpc>
                <a:spcPct val="120000"/>
              </a:lnSpc>
              <a:spcBef>
                <a:spcPts val="0"/>
              </a:spcBef>
              <a:spcAft>
                <a:spcPts val="1200"/>
              </a:spcAft>
              <a:buNone/>
            </a:pPr>
            <a:endParaRPr lang="en-GB" sz="1100">
              <a:cs typeface="Arial"/>
            </a:endParaRPr>
          </a:p>
        </p:txBody>
      </p:sp>
      <p:pic>
        <p:nvPicPr>
          <p:cNvPr id="6" name="Picture Placeholder 5" descr="A diagram of a company&#10;&#10;Description automatically generated">
            <a:extLst>
              <a:ext uri="{FF2B5EF4-FFF2-40B4-BE49-F238E27FC236}">
                <a16:creationId xmlns:a16="http://schemas.microsoft.com/office/drawing/2014/main" id="{3F671C93-C089-9663-FDE9-EFFF1E782746}"/>
              </a:ext>
            </a:extLst>
          </p:cNvPr>
          <p:cNvPicPr>
            <a:picLocks noGrp="1" noChangeAspect="1"/>
          </p:cNvPicPr>
          <p:nvPr>
            <p:ph type="pic" sz="quarter" idx="14"/>
          </p:nvPr>
        </p:nvPicPr>
        <p:blipFill>
          <a:blip r:embed="rId3"/>
          <a:srcRect t="4741" b="4741"/>
          <a:stretch/>
        </p:blipFill>
        <p:spPr>
          <a:xfrm>
            <a:off x="6183016" y="1440000"/>
            <a:ext cx="4616984" cy="4210279"/>
          </a:xfrm>
        </p:spPr>
      </p:pic>
    </p:spTree>
    <p:extLst>
      <p:ext uri="{BB962C8B-B14F-4D97-AF65-F5344CB8AC3E}">
        <p14:creationId xmlns:p14="http://schemas.microsoft.com/office/powerpoint/2010/main" val="42057226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6D44233-0682-952C-4B09-34F5CCDD9FEA}"/>
              </a:ext>
            </a:extLst>
          </p:cNvPr>
          <p:cNvPicPr>
            <a:picLocks noGrp="1" noChangeAspect="1"/>
          </p:cNvPicPr>
          <p:nvPr>
            <p:ph idx="1"/>
          </p:nvPr>
        </p:nvPicPr>
        <p:blipFill>
          <a:blip r:embed="rId2"/>
          <a:stretch>
            <a:fillRect/>
          </a:stretch>
        </p:blipFill>
        <p:spPr>
          <a:xfrm>
            <a:off x="1415728" y="947957"/>
            <a:ext cx="9360543" cy="4811494"/>
          </a:xfrm>
        </p:spPr>
      </p:pic>
    </p:spTree>
    <p:extLst>
      <p:ext uri="{BB962C8B-B14F-4D97-AF65-F5344CB8AC3E}">
        <p14:creationId xmlns:p14="http://schemas.microsoft.com/office/powerpoint/2010/main" val="753678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C7DD118-AFDB-7E7F-D841-B14B7CCC1295}"/>
              </a:ext>
            </a:extLst>
          </p:cNvPr>
          <p:cNvPicPr>
            <a:picLocks noGrp="1" noChangeAspect="1"/>
          </p:cNvPicPr>
          <p:nvPr>
            <p:ph idx="1"/>
          </p:nvPr>
        </p:nvPicPr>
        <p:blipFill>
          <a:blip r:embed="rId2"/>
          <a:srcRect r="4484"/>
          <a:stretch/>
        </p:blipFill>
        <p:spPr>
          <a:xfrm>
            <a:off x="3151946" y="1098000"/>
            <a:ext cx="6926774" cy="5021936"/>
          </a:xfrm>
          <a:noFill/>
        </p:spPr>
      </p:pic>
      <p:sp>
        <p:nvSpPr>
          <p:cNvPr id="3" name="Title 2">
            <a:extLst>
              <a:ext uri="{FF2B5EF4-FFF2-40B4-BE49-F238E27FC236}">
                <a16:creationId xmlns:a16="http://schemas.microsoft.com/office/drawing/2014/main" id="{AB0FE43D-AE92-6630-13F7-26A161693F68}"/>
              </a:ext>
            </a:extLst>
          </p:cNvPr>
          <p:cNvSpPr>
            <a:spLocks noGrp="1"/>
          </p:cNvSpPr>
          <p:nvPr>
            <p:ph type="title"/>
          </p:nvPr>
        </p:nvSpPr>
        <p:spPr>
          <a:xfrm>
            <a:off x="541638" y="378000"/>
            <a:ext cx="10260000" cy="720000"/>
          </a:xfrm>
        </p:spPr>
        <p:txBody>
          <a:bodyPr anchor="t">
            <a:normAutofit/>
          </a:bodyPr>
          <a:lstStyle/>
          <a:p>
            <a:r>
              <a:rPr lang="en-US"/>
              <a:t>Overview of our new networks</a:t>
            </a:r>
            <a:endParaRPr lang="en-GB"/>
          </a:p>
        </p:txBody>
      </p:sp>
    </p:spTree>
    <p:extLst>
      <p:ext uri="{BB962C8B-B14F-4D97-AF65-F5344CB8AC3E}">
        <p14:creationId xmlns:p14="http://schemas.microsoft.com/office/powerpoint/2010/main" val="1516446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1F58D870-DC1E-0F90-4EEB-6D9860A2BD6F}"/>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91A91715-53A8-7533-A290-8729ED10BED7}"/>
              </a:ext>
            </a:extLst>
          </p:cNvPr>
          <p:cNvSpPr/>
          <p:nvPr/>
        </p:nvSpPr>
        <p:spPr>
          <a:xfrm>
            <a:off x="163286" y="5355771"/>
            <a:ext cx="2917371" cy="170257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4" name="Content Placeholder 3">
            <a:extLst>
              <a:ext uri="{FF2B5EF4-FFF2-40B4-BE49-F238E27FC236}">
                <a16:creationId xmlns:a16="http://schemas.microsoft.com/office/drawing/2014/main" id="{C823D120-C9FB-E40F-3F4F-B32CF561F304}"/>
              </a:ext>
            </a:extLst>
          </p:cNvPr>
          <p:cNvGraphicFramePr>
            <a:graphicFrameLocks noGrp="1"/>
          </p:cNvGraphicFramePr>
          <p:nvPr>
            <p:ph idx="1"/>
            <p:extLst>
              <p:ext uri="{D42A27DB-BD31-4B8C-83A1-F6EECF244321}">
                <p14:modId xmlns:p14="http://schemas.microsoft.com/office/powerpoint/2010/main" val="3043430813"/>
              </p:ext>
            </p:extLst>
          </p:nvPr>
        </p:nvGraphicFramePr>
        <p:xfrm>
          <a:off x="541338" y="1439863"/>
          <a:ext cx="10260012" cy="52766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a:extLst>
              <a:ext uri="{FF2B5EF4-FFF2-40B4-BE49-F238E27FC236}">
                <a16:creationId xmlns:a16="http://schemas.microsoft.com/office/drawing/2014/main" id="{88C0A830-19A3-1F33-97C4-1CDAFA764074}"/>
              </a:ext>
            </a:extLst>
          </p:cNvPr>
          <p:cNvSpPr>
            <a:spLocks noGrp="1"/>
          </p:cNvSpPr>
          <p:nvPr>
            <p:ph type="title"/>
          </p:nvPr>
        </p:nvSpPr>
        <p:spPr/>
        <p:txBody>
          <a:bodyPr/>
          <a:lstStyle/>
          <a:p>
            <a:r>
              <a:rPr lang="en-US">
                <a:cs typeface="Arial"/>
              </a:rPr>
              <a:t>Transforming communities </a:t>
            </a:r>
            <a:endParaRPr lang="en-US"/>
          </a:p>
        </p:txBody>
      </p:sp>
    </p:spTree>
    <p:extLst>
      <p:ext uri="{BB962C8B-B14F-4D97-AF65-F5344CB8AC3E}">
        <p14:creationId xmlns:p14="http://schemas.microsoft.com/office/powerpoint/2010/main" val="826566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45BD58-1E22-62BF-F603-CB462EDA06E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9D854298-9297-6C91-DA20-4B07430CBBF4}"/>
              </a:ext>
            </a:extLst>
          </p:cNvPr>
          <p:cNvSpPr>
            <a:spLocks noGrp="1"/>
          </p:cNvSpPr>
          <p:nvPr>
            <p:ph type="title"/>
          </p:nvPr>
        </p:nvSpPr>
        <p:spPr/>
        <p:txBody>
          <a:bodyPr anchor="t">
            <a:normAutofit/>
          </a:bodyPr>
          <a:lstStyle/>
          <a:p>
            <a:r>
              <a:rPr lang="en-GB">
                <a:cs typeface="Arial"/>
              </a:rPr>
              <a:t>Your regional networks </a:t>
            </a:r>
            <a:endParaRPr lang="en-GB"/>
          </a:p>
        </p:txBody>
      </p:sp>
      <p:graphicFrame>
        <p:nvGraphicFramePr>
          <p:cNvPr id="5" name="Content Placeholder 1">
            <a:extLst>
              <a:ext uri="{FF2B5EF4-FFF2-40B4-BE49-F238E27FC236}">
                <a16:creationId xmlns:a16="http://schemas.microsoft.com/office/drawing/2014/main" id="{4768DE8C-C93D-1198-28C4-F3898F9B0CB2}"/>
              </a:ext>
            </a:extLst>
          </p:cNvPr>
          <p:cNvGraphicFramePr>
            <a:graphicFrameLocks noGrp="1"/>
          </p:cNvGraphicFramePr>
          <p:nvPr>
            <p:ph idx="4294967295"/>
            <p:extLst>
              <p:ext uri="{D42A27DB-BD31-4B8C-83A1-F6EECF244321}">
                <p14:modId xmlns:p14="http://schemas.microsoft.com/office/powerpoint/2010/main" val="1394261562"/>
              </p:ext>
            </p:extLst>
          </p:nvPr>
        </p:nvGraphicFramePr>
        <p:xfrm>
          <a:off x="716096" y="1274820"/>
          <a:ext cx="10260013" cy="4319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363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4D1C30-4F9A-992B-4D0A-4F9ABBAB9232}"/>
              </a:ext>
            </a:extLst>
          </p:cNvPr>
          <p:cNvSpPr>
            <a:spLocks noGrp="1"/>
          </p:cNvSpPr>
          <p:nvPr>
            <p:ph type="title"/>
          </p:nvPr>
        </p:nvSpPr>
        <p:spPr/>
        <p:txBody>
          <a:bodyPr anchor="t">
            <a:normAutofit/>
          </a:bodyPr>
          <a:lstStyle/>
          <a:p>
            <a:r>
              <a:rPr lang="en-GB"/>
              <a:t>Your initial practice networks </a:t>
            </a:r>
          </a:p>
        </p:txBody>
      </p:sp>
      <p:graphicFrame>
        <p:nvGraphicFramePr>
          <p:cNvPr id="5" name="Content Placeholder 1">
            <a:extLst>
              <a:ext uri="{FF2B5EF4-FFF2-40B4-BE49-F238E27FC236}">
                <a16:creationId xmlns:a16="http://schemas.microsoft.com/office/drawing/2014/main" id="{93BE65B2-739F-FE67-FCCB-FF6DEF91CFE4}"/>
              </a:ext>
            </a:extLst>
          </p:cNvPr>
          <p:cNvGraphicFramePr>
            <a:graphicFrameLocks noGrp="1"/>
          </p:cNvGraphicFramePr>
          <p:nvPr>
            <p:ph idx="4294967295"/>
            <p:extLst>
              <p:ext uri="{D42A27DB-BD31-4B8C-83A1-F6EECF244321}">
                <p14:modId xmlns:p14="http://schemas.microsoft.com/office/powerpoint/2010/main" val="3834130436"/>
              </p:ext>
            </p:extLst>
          </p:nvPr>
        </p:nvGraphicFramePr>
        <p:xfrm>
          <a:off x="716096" y="1274820"/>
          <a:ext cx="10260013" cy="4319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98257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6CFD3C-1122-CC82-48A8-8D589E97AEF6}"/>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CE5AC08-4642-1AD5-D707-967131ABBDA0}"/>
              </a:ext>
            </a:extLst>
          </p:cNvPr>
          <p:cNvSpPr>
            <a:spLocks noGrp="1"/>
          </p:cNvSpPr>
          <p:nvPr>
            <p:ph type="title"/>
          </p:nvPr>
        </p:nvSpPr>
        <p:spPr/>
        <p:txBody>
          <a:bodyPr anchor="t">
            <a:normAutofit/>
          </a:bodyPr>
          <a:lstStyle/>
          <a:p>
            <a:r>
              <a:rPr lang="en-GB">
                <a:cs typeface="Arial"/>
              </a:rPr>
              <a:t>Your initial professional networks </a:t>
            </a:r>
            <a:endParaRPr lang="en-GB"/>
          </a:p>
        </p:txBody>
      </p:sp>
      <p:graphicFrame>
        <p:nvGraphicFramePr>
          <p:cNvPr id="5" name="Content Placeholder 1">
            <a:extLst>
              <a:ext uri="{FF2B5EF4-FFF2-40B4-BE49-F238E27FC236}">
                <a16:creationId xmlns:a16="http://schemas.microsoft.com/office/drawing/2014/main" id="{46EF02DB-B090-568D-4441-E290154992ED}"/>
              </a:ext>
            </a:extLst>
          </p:cNvPr>
          <p:cNvGraphicFramePr>
            <a:graphicFrameLocks noGrp="1"/>
          </p:cNvGraphicFramePr>
          <p:nvPr>
            <p:ph idx="4294967295"/>
            <p:extLst>
              <p:ext uri="{D42A27DB-BD31-4B8C-83A1-F6EECF244321}">
                <p14:modId xmlns:p14="http://schemas.microsoft.com/office/powerpoint/2010/main" val="853942306"/>
              </p:ext>
            </p:extLst>
          </p:nvPr>
        </p:nvGraphicFramePr>
        <p:xfrm>
          <a:off x="716096" y="1274820"/>
          <a:ext cx="10260013" cy="43195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46052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9A9D608-2456-0EA8-A675-656D37CDA5E9}"/>
              </a:ext>
            </a:extLst>
          </p:cNvPr>
          <p:cNvSpPr>
            <a:spLocks noGrp="1"/>
          </p:cNvSpPr>
          <p:nvPr>
            <p:ph idx="1"/>
          </p:nvPr>
        </p:nvSpPr>
        <p:spPr/>
        <p:txBody>
          <a:bodyPr vert="horz" lIns="0" tIns="0" rIns="0" bIns="0" numCol="1" rtlCol="0" anchor="t">
            <a:noAutofit/>
          </a:bodyPr>
          <a:lstStyle/>
          <a:p>
            <a:pPr marL="0" indent="0">
              <a:buNone/>
            </a:pPr>
            <a:r>
              <a:rPr lang="en-GB" sz="2300">
                <a:solidFill>
                  <a:srgbClr val="003643"/>
                </a:solidFill>
                <a:latin typeface="Arial"/>
                <a:cs typeface="Arial"/>
              </a:rPr>
              <a:t>We’re on the lookout for passionate volunteers to help us build dynamic and thriving communities within RCOT.</a:t>
            </a:r>
            <a:endParaRPr lang="en-US" sz="2300">
              <a:solidFill>
                <a:srgbClr val="003643"/>
              </a:solidFill>
              <a:latin typeface="Arial"/>
              <a:cs typeface="Arial"/>
            </a:endParaRPr>
          </a:p>
          <a:p>
            <a:pPr marL="0" indent="0">
              <a:buNone/>
            </a:pPr>
            <a:r>
              <a:rPr lang="en-GB" sz="2300">
                <a:solidFill>
                  <a:srgbClr val="003643"/>
                </a:solidFill>
                <a:latin typeface="Arial"/>
                <a:cs typeface="Arial"/>
              </a:rPr>
              <a:t>Are you ready to </a:t>
            </a:r>
            <a:r>
              <a:rPr lang="en-GB" sz="2300" b="1">
                <a:solidFill>
                  <a:srgbClr val="003643"/>
                </a:solidFill>
                <a:latin typeface="Arial"/>
                <a:cs typeface="Arial"/>
              </a:rPr>
              <a:t>t</a:t>
            </a:r>
            <a:r>
              <a:rPr lang="en-US" sz="2300" b="1" err="1">
                <a:solidFill>
                  <a:srgbClr val="003643"/>
                </a:solidFill>
                <a:latin typeface="Arial"/>
                <a:cs typeface="Arial"/>
              </a:rPr>
              <a:t>ake</a:t>
            </a:r>
            <a:r>
              <a:rPr lang="en-US" sz="2300" b="1" i="0">
                <a:solidFill>
                  <a:srgbClr val="003643"/>
                </a:solidFill>
                <a:effectLst/>
                <a:latin typeface="Arial"/>
                <a:cs typeface="Arial"/>
              </a:rPr>
              <a:t> your professional development to the next level</a:t>
            </a:r>
            <a:r>
              <a:rPr lang="en-US" sz="2300" b="1">
                <a:solidFill>
                  <a:srgbClr val="003643"/>
                </a:solidFill>
                <a:latin typeface="Arial"/>
                <a:cs typeface="Arial"/>
              </a:rPr>
              <a:t>?</a:t>
            </a:r>
            <a:endParaRPr lang="en-US" sz="2300">
              <a:cs typeface="Arial"/>
            </a:endParaRPr>
          </a:p>
          <a:p>
            <a:pPr marL="215900" indent="-215900" algn="l"/>
            <a:r>
              <a:rPr lang="en-US" sz="2300">
                <a:solidFill>
                  <a:srgbClr val="003643"/>
                </a:solidFill>
                <a:latin typeface="Arial"/>
                <a:cs typeface="Arial"/>
              </a:rPr>
              <a:t>Grow your skill set</a:t>
            </a:r>
          </a:p>
          <a:p>
            <a:pPr marL="215900" indent="-215900" algn="l"/>
            <a:r>
              <a:rPr lang="en-US" sz="2300">
                <a:solidFill>
                  <a:srgbClr val="003643"/>
                </a:solidFill>
                <a:latin typeface="Arial"/>
                <a:cs typeface="Arial"/>
              </a:rPr>
              <a:t>Make meaningful impact</a:t>
            </a:r>
          </a:p>
          <a:p>
            <a:pPr marL="215900" indent="-215900"/>
            <a:r>
              <a:rPr lang="en-US" sz="2300" i="0">
                <a:solidFill>
                  <a:srgbClr val="003643"/>
                </a:solidFill>
                <a:effectLst/>
                <a:latin typeface="Arial"/>
                <a:cs typeface="Arial"/>
              </a:rPr>
              <a:t>Enhance your </a:t>
            </a:r>
            <a:r>
              <a:rPr lang="en-US" sz="2300">
                <a:solidFill>
                  <a:srgbClr val="003643"/>
                </a:solidFill>
                <a:latin typeface="Arial"/>
                <a:cs typeface="Arial"/>
              </a:rPr>
              <a:t>career </a:t>
            </a:r>
            <a:endParaRPr lang="en-US" sz="2300">
              <a:ea typeface="Aptos" panose="020B0004020202020204" pitchFamily="34" charset="0"/>
              <a:cs typeface="Arial"/>
            </a:endParaRPr>
          </a:p>
          <a:p>
            <a:pPr marL="0" lvl="0" indent="0">
              <a:lnSpc>
                <a:spcPct val="107000"/>
              </a:lnSpc>
              <a:spcAft>
                <a:spcPts val="800"/>
              </a:spcAft>
              <a:buSzPts val="1000"/>
              <a:buNone/>
              <a:tabLst>
                <a:tab pos="457200" algn="l"/>
              </a:tabLst>
            </a:pPr>
            <a:endParaRPr lang="en-GB" sz="1800" kern="100">
              <a:effectLst/>
              <a:latin typeface="Arial"/>
              <a:ea typeface="Aptos" panose="020B0004020202020204" pitchFamily="34" charset="0"/>
              <a:cs typeface="Times New Roman"/>
            </a:endParaRPr>
          </a:p>
          <a:p>
            <a:pPr marL="0" lvl="0" indent="0">
              <a:lnSpc>
                <a:spcPct val="107000"/>
              </a:lnSpc>
              <a:spcAft>
                <a:spcPts val="800"/>
              </a:spcAft>
              <a:buNone/>
              <a:tabLst>
                <a:tab pos="457200" algn="l"/>
              </a:tabLst>
            </a:pPr>
            <a:endParaRPr lang="en-GB" sz="2000" kern="100">
              <a:effectLst/>
              <a:ea typeface="Aptos" panose="020B0004020202020204" pitchFamily="34" charset="0"/>
              <a:cs typeface="Times New Roman" panose="02020603050405020304" pitchFamily="18" charset="0"/>
            </a:endParaRPr>
          </a:p>
        </p:txBody>
      </p:sp>
      <p:sp>
        <p:nvSpPr>
          <p:cNvPr id="4" name="Text Placeholder 3">
            <a:extLst>
              <a:ext uri="{FF2B5EF4-FFF2-40B4-BE49-F238E27FC236}">
                <a16:creationId xmlns:a16="http://schemas.microsoft.com/office/drawing/2014/main" id="{8928009E-BB35-8C34-C1D8-0339C2744024}"/>
              </a:ext>
            </a:extLst>
          </p:cNvPr>
          <p:cNvSpPr>
            <a:spLocks noGrp="1"/>
          </p:cNvSpPr>
          <p:nvPr>
            <p:ph type="body" sz="half" idx="2"/>
          </p:nvPr>
        </p:nvSpPr>
        <p:spPr/>
        <p:txBody>
          <a:bodyPr/>
          <a:lstStyle/>
          <a:p>
            <a:r>
              <a:rPr lang="en-GB">
                <a:cs typeface="Arial"/>
              </a:rPr>
              <a:t>Apply online for volunteer roles </a:t>
            </a:r>
            <a:endParaRPr lang="en-GB"/>
          </a:p>
        </p:txBody>
      </p:sp>
      <p:sp>
        <p:nvSpPr>
          <p:cNvPr id="3" name="Title 2">
            <a:extLst>
              <a:ext uri="{FF2B5EF4-FFF2-40B4-BE49-F238E27FC236}">
                <a16:creationId xmlns:a16="http://schemas.microsoft.com/office/drawing/2014/main" id="{4B12EB76-8CFD-42A7-4CF1-5B65F0E32D6D}"/>
              </a:ext>
            </a:extLst>
          </p:cNvPr>
          <p:cNvSpPr>
            <a:spLocks noGrp="1"/>
          </p:cNvSpPr>
          <p:nvPr>
            <p:ph type="title"/>
          </p:nvPr>
        </p:nvSpPr>
        <p:spPr/>
        <p:txBody>
          <a:bodyPr/>
          <a:lstStyle/>
          <a:p>
            <a:r>
              <a:rPr lang="en-GB">
                <a:cs typeface="Arial"/>
              </a:rPr>
              <a:t>Volunteering with RCOT </a:t>
            </a:r>
            <a:endParaRPr lang="en-GB"/>
          </a:p>
        </p:txBody>
      </p:sp>
    </p:spTree>
    <p:extLst>
      <p:ext uri="{BB962C8B-B14F-4D97-AF65-F5344CB8AC3E}">
        <p14:creationId xmlns:p14="http://schemas.microsoft.com/office/powerpoint/2010/main" val="1982936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88CF-B623-1AF9-216D-721CA15F7E01}"/>
              </a:ext>
            </a:extLst>
          </p:cNvPr>
          <p:cNvSpPr>
            <a:spLocks noGrp="1"/>
          </p:cNvSpPr>
          <p:nvPr>
            <p:ph type="title"/>
          </p:nvPr>
        </p:nvSpPr>
        <p:spPr/>
        <p:txBody>
          <a:bodyPr/>
          <a:lstStyle/>
          <a:p>
            <a:r>
              <a:rPr lang="en-US" sz="4400">
                <a:cs typeface="Arial"/>
              </a:rPr>
              <a:t>Our speakers today </a:t>
            </a:r>
            <a:endParaRPr lang="en-US"/>
          </a:p>
        </p:txBody>
      </p:sp>
      <p:sp>
        <p:nvSpPr>
          <p:cNvPr id="4" name="Content Placeholder 3">
            <a:extLst>
              <a:ext uri="{FF2B5EF4-FFF2-40B4-BE49-F238E27FC236}">
                <a16:creationId xmlns:a16="http://schemas.microsoft.com/office/drawing/2014/main" id="{82C1C534-CCA0-12C0-F8D2-2A590A03063C}"/>
              </a:ext>
            </a:extLst>
          </p:cNvPr>
          <p:cNvSpPr>
            <a:spLocks noGrp="1"/>
          </p:cNvSpPr>
          <p:nvPr>
            <p:ph idx="1"/>
          </p:nvPr>
        </p:nvSpPr>
        <p:spPr/>
        <p:txBody>
          <a:bodyPr vert="horz" lIns="0" tIns="0" rIns="0" bIns="0" rtlCol="0" anchor="t">
            <a:normAutofit/>
          </a:bodyPr>
          <a:lstStyle/>
          <a:p>
            <a:pPr marL="215900" indent="-215900"/>
            <a:r>
              <a:rPr lang="en-GB">
                <a:cs typeface="Arial"/>
              </a:rPr>
              <a:t>Steve Ford, Chief Executive</a:t>
            </a:r>
          </a:p>
          <a:p>
            <a:pPr marL="215900" indent="-215900"/>
            <a:r>
              <a:rPr lang="en-GB">
                <a:cs typeface="Arial"/>
              </a:rPr>
              <a:t>Clare Cochrane, Director of Brand &amp; Marketing</a:t>
            </a:r>
          </a:p>
          <a:p>
            <a:pPr marL="215900" indent="-215900"/>
            <a:r>
              <a:rPr lang="en-GB">
                <a:cs typeface="Arial"/>
              </a:rPr>
              <a:t>Dr Nikki Daniels, Head of Professional Development</a:t>
            </a:r>
          </a:p>
          <a:p>
            <a:pPr marL="215900" indent="-215900"/>
            <a:r>
              <a:rPr lang="en-GB">
                <a:cs typeface="Arial"/>
              </a:rPr>
              <a:t>Dr Christina Fuentes Tibbitt, Communities Manager </a:t>
            </a:r>
          </a:p>
        </p:txBody>
      </p:sp>
    </p:spTree>
    <p:extLst>
      <p:ext uri="{BB962C8B-B14F-4D97-AF65-F5344CB8AC3E}">
        <p14:creationId xmlns:p14="http://schemas.microsoft.com/office/powerpoint/2010/main" val="2941933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84A7706-4228-BA3B-16BA-D8C8272707E0}"/>
              </a:ext>
            </a:extLst>
          </p:cNvPr>
          <p:cNvSpPr>
            <a:spLocks noGrp="1"/>
          </p:cNvSpPr>
          <p:nvPr>
            <p:ph idx="1"/>
          </p:nvPr>
        </p:nvSpPr>
        <p:spPr/>
        <p:txBody>
          <a:bodyPr vert="horz" lIns="0" tIns="0" rIns="0" bIns="0" numCol="1" rtlCol="0" anchor="t">
            <a:normAutofit/>
          </a:bodyPr>
          <a:lstStyle/>
          <a:p>
            <a:pPr marL="215900" indent="-215900"/>
            <a:r>
              <a:rPr lang="en-GB" sz="2800">
                <a:cs typeface="Arial"/>
              </a:rPr>
              <a:t>Your online space where you can connect with your peers </a:t>
            </a:r>
          </a:p>
          <a:p>
            <a:pPr marL="215900" indent="-215900"/>
            <a:r>
              <a:rPr lang="en-GB" sz="2800">
                <a:cs typeface="Arial"/>
              </a:rPr>
              <a:t>Build your profile and share your interests</a:t>
            </a:r>
          </a:p>
          <a:p>
            <a:pPr marL="215900" indent="-215900"/>
            <a:r>
              <a:rPr lang="en-GB" sz="2800">
                <a:cs typeface="Arial"/>
              </a:rPr>
              <a:t>Join networks, engage in discussions and connect 1:1 </a:t>
            </a:r>
          </a:p>
          <a:p>
            <a:pPr marL="0" indent="0">
              <a:buNone/>
            </a:pPr>
            <a:endParaRPr lang="en-GB">
              <a:cs typeface="Arial"/>
            </a:endParaRPr>
          </a:p>
        </p:txBody>
      </p:sp>
      <p:sp>
        <p:nvSpPr>
          <p:cNvPr id="4" name="Text Placeholder 3">
            <a:extLst>
              <a:ext uri="{FF2B5EF4-FFF2-40B4-BE49-F238E27FC236}">
                <a16:creationId xmlns:a16="http://schemas.microsoft.com/office/drawing/2014/main" id="{1B89D927-28E3-9CC5-71C8-C4741E322C6C}"/>
              </a:ext>
            </a:extLst>
          </p:cNvPr>
          <p:cNvSpPr>
            <a:spLocks noGrp="1"/>
          </p:cNvSpPr>
          <p:nvPr>
            <p:ph type="body" sz="half" idx="2"/>
          </p:nvPr>
        </p:nvSpPr>
        <p:spPr/>
        <p:txBody>
          <a:bodyPr/>
          <a:lstStyle/>
          <a:p>
            <a:r>
              <a:rPr lang="en-GB" sz="2400">
                <a:ea typeface="+mn-lt"/>
                <a:cs typeface="+mn-lt"/>
              </a:rPr>
              <a:t>All included in your RCOT membership! </a:t>
            </a:r>
            <a:endParaRPr lang="en-US" sz="2400"/>
          </a:p>
        </p:txBody>
      </p:sp>
      <p:sp>
        <p:nvSpPr>
          <p:cNvPr id="3" name="Title 2">
            <a:extLst>
              <a:ext uri="{FF2B5EF4-FFF2-40B4-BE49-F238E27FC236}">
                <a16:creationId xmlns:a16="http://schemas.microsoft.com/office/drawing/2014/main" id="{D4B2A798-630A-A934-1BF7-BC79FC67924A}"/>
              </a:ext>
            </a:extLst>
          </p:cNvPr>
          <p:cNvSpPr>
            <a:spLocks noGrp="1"/>
          </p:cNvSpPr>
          <p:nvPr>
            <p:ph type="title"/>
          </p:nvPr>
        </p:nvSpPr>
        <p:spPr/>
        <p:txBody>
          <a:bodyPr/>
          <a:lstStyle/>
          <a:p>
            <a:r>
              <a:rPr lang="en-GB">
                <a:cs typeface="Arial"/>
              </a:rPr>
              <a:t>RCOT Communities </a:t>
            </a:r>
            <a:endParaRPr lang="en-GB"/>
          </a:p>
        </p:txBody>
      </p:sp>
    </p:spTree>
    <p:extLst>
      <p:ext uri="{BB962C8B-B14F-4D97-AF65-F5344CB8AC3E}">
        <p14:creationId xmlns:p14="http://schemas.microsoft.com/office/powerpoint/2010/main" val="18417794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F5008012-A3DD-AAA1-EC61-1C54FE64C68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6CEE272-7FAF-04A9-FB33-BC8EBFC59A9B}"/>
              </a:ext>
            </a:extLst>
          </p:cNvPr>
          <p:cNvSpPr>
            <a:spLocks noGrp="1"/>
          </p:cNvSpPr>
          <p:nvPr>
            <p:ph type="title"/>
          </p:nvPr>
        </p:nvSpPr>
        <p:spPr/>
        <p:txBody>
          <a:bodyPr/>
          <a:lstStyle/>
          <a:p>
            <a:r>
              <a:rPr lang="en-GB">
                <a:cs typeface="Arial"/>
              </a:rPr>
              <a:t>Welcome journey</a:t>
            </a:r>
            <a:endParaRPr lang="en-GB"/>
          </a:p>
        </p:txBody>
      </p:sp>
      <p:pic>
        <p:nvPicPr>
          <p:cNvPr id="7" name="Picture 6">
            <a:extLst>
              <a:ext uri="{FF2B5EF4-FFF2-40B4-BE49-F238E27FC236}">
                <a16:creationId xmlns:a16="http://schemas.microsoft.com/office/drawing/2014/main" id="{0F40913D-C259-931B-6D04-BBD05058E3EF}"/>
              </a:ext>
            </a:extLst>
          </p:cNvPr>
          <p:cNvPicPr>
            <a:picLocks noChangeAspect="1"/>
          </p:cNvPicPr>
          <p:nvPr/>
        </p:nvPicPr>
        <p:blipFill>
          <a:blip r:embed="rId2"/>
          <a:stretch>
            <a:fillRect/>
          </a:stretch>
        </p:blipFill>
        <p:spPr>
          <a:xfrm>
            <a:off x="1577662" y="1098000"/>
            <a:ext cx="9036676" cy="5178512"/>
          </a:xfrm>
          <a:prstGeom prst="rect">
            <a:avLst/>
          </a:prstGeom>
        </p:spPr>
      </p:pic>
    </p:spTree>
    <p:extLst>
      <p:ext uri="{BB962C8B-B14F-4D97-AF65-F5344CB8AC3E}">
        <p14:creationId xmlns:p14="http://schemas.microsoft.com/office/powerpoint/2010/main" val="31424941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7B3F910F-6BBE-B5FC-E212-9CFAC1DD72B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23D511-DAF6-F095-9783-E6F8E4250FE5}"/>
              </a:ext>
            </a:extLst>
          </p:cNvPr>
          <p:cNvSpPr>
            <a:spLocks noGrp="1"/>
          </p:cNvSpPr>
          <p:nvPr>
            <p:ph type="title"/>
          </p:nvPr>
        </p:nvSpPr>
        <p:spPr/>
        <p:txBody>
          <a:bodyPr/>
          <a:lstStyle/>
          <a:p>
            <a:r>
              <a:rPr lang="en-GB">
                <a:cs typeface="Arial"/>
              </a:rPr>
              <a:t>Welcome page</a:t>
            </a:r>
            <a:endParaRPr lang="en-GB"/>
          </a:p>
        </p:txBody>
      </p:sp>
      <p:pic>
        <p:nvPicPr>
          <p:cNvPr id="4" name="Picture 3">
            <a:extLst>
              <a:ext uri="{FF2B5EF4-FFF2-40B4-BE49-F238E27FC236}">
                <a16:creationId xmlns:a16="http://schemas.microsoft.com/office/drawing/2014/main" id="{91CFB554-4C4E-14F2-FDCD-AB5B40C44EDB}"/>
              </a:ext>
            </a:extLst>
          </p:cNvPr>
          <p:cNvPicPr>
            <a:picLocks noChangeAspect="1"/>
          </p:cNvPicPr>
          <p:nvPr/>
        </p:nvPicPr>
        <p:blipFill>
          <a:blip r:embed="rId2"/>
          <a:stretch>
            <a:fillRect/>
          </a:stretch>
        </p:blipFill>
        <p:spPr>
          <a:xfrm>
            <a:off x="1144726" y="1098000"/>
            <a:ext cx="9053824" cy="4921302"/>
          </a:xfrm>
          <a:prstGeom prst="rect">
            <a:avLst/>
          </a:prstGeom>
        </p:spPr>
      </p:pic>
    </p:spTree>
    <p:extLst>
      <p:ext uri="{BB962C8B-B14F-4D97-AF65-F5344CB8AC3E}">
        <p14:creationId xmlns:p14="http://schemas.microsoft.com/office/powerpoint/2010/main" val="20138666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556E95A0-6BC1-39FB-090B-D6BCAC3CFF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6EB97CA-2356-7C3F-3A72-D3B9D088046C}"/>
              </a:ext>
            </a:extLst>
          </p:cNvPr>
          <p:cNvSpPr>
            <a:spLocks noGrp="1"/>
          </p:cNvSpPr>
          <p:nvPr>
            <p:ph type="title"/>
          </p:nvPr>
        </p:nvSpPr>
        <p:spPr/>
        <p:txBody>
          <a:bodyPr/>
          <a:lstStyle/>
          <a:p>
            <a:r>
              <a:rPr lang="en-GB">
                <a:cs typeface="Arial"/>
              </a:rPr>
              <a:t>Your profile</a:t>
            </a:r>
            <a:endParaRPr lang="en-GB"/>
          </a:p>
        </p:txBody>
      </p:sp>
      <p:pic>
        <p:nvPicPr>
          <p:cNvPr id="5" name="Picture 4">
            <a:extLst>
              <a:ext uri="{FF2B5EF4-FFF2-40B4-BE49-F238E27FC236}">
                <a16:creationId xmlns:a16="http://schemas.microsoft.com/office/drawing/2014/main" id="{62BD32F2-B543-6FDA-662E-7BCCABCA73E3}"/>
              </a:ext>
            </a:extLst>
          </p:cNvPr>
          <p:cNvPicPr>
            <a:picLocks noChangeAspect="1"/>
          </p:cNvPicPr>
          <p:nvPr/>
        </p:nvPicPr>
        <p:blipFill>
          <a:blip r:embed="rId2"/>
          <a:stretch>
            <a:fillRect/>
          </a:stretch>
        </p:blipFill>
        <p:spPr>
          <a:xfrm>
            <a:off x="1569088" y="1098000"/>
            <a:ext cx="9053824" cy="4961312"/>
          </a:xfrm>
          <a:prstGeom prst="rect">
            <a:avLst/>
          </a:prstGeom>
        </p:spPr>
      </p:pic>
    </p:spTree>
    <p:extLst>
      <p:ext uri="{BB962C8B-B14F-4D97-AF65-F5344CB8AC3E}">
        <p14:creationId xmlns:p14="http://schemas.microsoft.com/office/powerpoint/2010/main" val="31994361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41D80C59-0155-EB60-E308-F6CD03FE53D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55AC277-72A9-D1D1-3655-5BD2E58A4167}"/>
              </a:ext>
            </a:extLst>
          </p:cNvPr>
          <p:cNvSpPr>
            <a:spLocks noGrp="1"/>
          </p:cNvSpPr>
          <p:nvPr>
            <p:ph type="title"/>
          </p:nvPr>
        </p:nvSpPr>
        <p:spPr/>
        <p:txBody>
          <a:bodyPr/>
          <a:lstStyle/>
          <a:p>
            <a:r>
              <a:rPr lang="en-GB">
                <a:cs typeface="Arial"/>
              </a:rPr>
              <a:t>Finding others</a:t>
            </a:r>
            <a:endParaRPr lang="en-GB"/>
          </a:p>
        </p:txBody>
      </p:sp>
      <p:pic>
        <p:nvPicPr>
          <p:cNvPr id="4" name="Picture 3">
            <a:extLst>
              <a:ext uri="{FF2B5EF4-FFF2-40B4-BE49-F238E27FC236}">
                <a16:creationId xmlns:a16="http://schemas.microsoft.com/office/drawing/2014/main" id="{EF0B6BA9-8CD8-250D-FA92-2FC60815210F}"/>
              </a:ext>
            </a:extLst>
          </p:cNvPr>
          <p:cNvPicPr>
            <a:picLocks noChangeAspect="1"/>
          </p:cNvPicPr>
          <p:nvPr/>
        </p:nvPicPr>
        <p:blipFill>
          <a:blip r:embed="rId2"/>
          <a:stretch>
            <a:fillRect/>
          </a:stretch>
        </p:blipFill>
        <p:spPr>
          <a:xfrm>
            <a:off x="573146" y="1098000"/>
            <a:ext cx="10196983" cy="5132786"/>
          </a:xfrm>
          <a:prstGeom prst="rect">
            <a:avLst/>
          </a:prstGeom>
        </p:spPr>
      </p:pic>
    </p:spTree>
    <p:extLst>
      <p:ext uri="{BB962C8B-B14F-4D97-AF65-F5344CB8AC3E}">
        <p14:creationId xmlns:p14="http://schemas.microsoft.com/office/powerpoint/2010/main" val="12895818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0DCDCEF8-2822-D136-92C0-104EA03D0F9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F4EB49-B114-3E0E-BC2A-11BA4EA55CAA}"/>
              </a:ext>
            </a:extLst>
          </p:cNvPr>
          <p:cNvSpPr>
            <a:spLocks noGrp="1"/>
          </p:cNvSpPr>
          <p:nvPr>
            <p:ph type="title"/>
          </p:nvPr>
        </p:nvSpPr>
        <p:spPr/>
        <p:txBody>
          <a:bodyPr/>
          <a:lstStyle/>
          <a:p>
            <a:r>
              <a:rPr lang="en-GB">
                <a:cs typeface="Arial"/>
              </a:rPr>
              <a:t>Joining communities</a:t>
            </a:r>
            <a:endParaRPr lang="en-GB"/>
          </a:p>
        </p:txBody>
      </p:sp>
      <p:pic>
        <p:nvPicPr>
          <p:cNvPr id="5" name="Picture 4">
            <a:extLst>
              <a:ext uri="{FF2B5EF4-FFF2-40B4-BE49-F238E27FC236}">
                <a16:creationId xmlns:a16="http://schemas.microsoft.com/office/drawing/2014/main" id="{847361E4-EFA4-C042-0CC3-829CD2334424}"/>
              </a:ext>
            </a:extLst>
          </p:cNvPr>
          <p:cNvPicPr>
            <a:picLocks noChangeAspect="1"/>
          </p:cNvPicPr>
          <p:nvPr/>
        </p:nvPicPr>
        <p:blipFill>
          <a:blip r:embed="rId2"/>
          <a:stretch>
            <a:fillRect/>
          </a:stretch>
        </p:blipFill>
        <p:spPr>
          <a:xfrm>
            <a:off x="1164731" y="1098000"/>
            <a:ext cx="9013813" cy="5155649"/>
          </a:xfrm>
          <a:prstGeom prst="rect">
            <a:avLst/>
          </a:prstGeom>
        </p:spPr>
      </p:pic>
    </p:spTree>
    <p:extLst>
      <p:ext uri="{BB962C8B-B14F-4D97-AF65-F5344CB8AC3E}">
        <p14:creationId xmlns:p14="http://schemas.microsoft.com/office/powerpoint/2010/main" val="32461363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8883DD29-106C-5573-4301-40E58E6B2E1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9772ADC-CB80-53FA-5006-B45140A7C106}"/>
              </a:ext>
            </a:extLst>
          </p:cNvPr>
          <p:cNvSpPr>
            <a:spLocks noGrp="1"/>
          </p:cNvSpPr>
          <p:nvPr>
            <p:ph type="title"/>
          </p:nvPr>
        </p:nvSpPr>
        <p:spPr/>
        <p:txBody>
          <a:bodyPr/>
          <a:lstStyle/>
          <a:p>
            <a:r>
              <a:rPr lang="en-GB">
                <a:cs typeface="Arial"/>
              </a:rPr>
              <a:t>Sharing and discussing</a:t>
            </a:r>
            <a:endParaRPr lang="en-GB"/>
          </a:p>
        </p:txBody>
      </p:sp>
      <p:pic>
        <p:nvPicPr>
          <p:cNvPr id="4" name="Picture 3">
            <a:extLst>
              <a:ext uri="{FF2B5EF4-FFF2-40B4-BE49-F238E27FC236}">
                <a16:creationId xmlns:a16="http://schemas.microsoft.com/office/drawing/2014/main" id="{A3A91A94-381A-45C0-65AD-44B6CAE090A8}"/>
              </a:ext>
            </a:extLst>
          </p:cNvPr>
          <p:cNvPicPr>
            <a:picLocks noChangeAspect="1"/>
          </p:cNvPicPr>
          <p:nvPr/>
        </p:nvPicPr>
        <p:blipFill>
          <a:blip r:embed="rId2"/>
          <a:stretch>
            <a:fillRect/>
          </a:stretch>
        </p:blipFill>
        <p:spPr>
          <a:xfrm>
            <a:off x="1874883" y="1098000"/>
            <a:ext cx="8442233" cy="5167081"/>
          </a:xfrm>
          <a:prstGeom prst="rect">
            <a:avLst/>
          </a:prstGeom>
        </p:spPr>
      </p:pic>
    </p:spTree>
    <p:extLst>
      <p:ext uri="{BB962C8B-B14F-4D97-AF65-F5344CB8AC3E}">
        <p14:creationId xmlns:p14="http://schemas.microsoft.com/office/powerpoint/2010/main" val="25745470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a:extLst>
            <a:ext uri="{FF2B5EF4-FFF2-40B4-BE49-F238E27FC236}">
              <a16:creationId xmlns:a16="http://schemas.microsoft.com/office/drawing/2014/main" id="{9C58ADAF-0159-5E7A-4891-F760A580F79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BB1738F-B6DA-9A8B-A04A-A5CB9B15818D}"/>
              </a:ext>
            </a:extLst>
          </p:cNvPr>
          <p:cNvSpPr>
            <a:spLocks noGrp="1"/>
          </p:cNvSpPr>
          <p:nvPr>
            <p:ph type="title"/>
          </p:nvPr>
        </p:nvSpPr>
        <p:spPr/>
        <p:txBody>
          <a:bodyPr/>
          <a:lstStyle/>
          <a:p>
            <a:r>
              <a:rPr lang="en-GB">
                <a:cs typeface="Arial"/>
              </a:rPr>
              <a:t>Getting support</a:t>
            </a:r>
            <a:endParaRPr lang="en-GB"/>
          </a:p>
        </p:txBody>
      </p:sp>
      <p:pic>
        <p:nvPicPr>
          <p:cNvPr id="5" name="Picture 4">
            <a:extLst>
              <a:ext uri="{FF2B5EF4-FFF2-40B4-BE49-F238E27FC236}">
                <a16:creationId xmlns:a16="http://schemas.microsoft.com/office/drawing/2014/main" id="{36E49524-E120-641E-909A-378B5427B720}"/>
              </a:ext>
            </a:extLst>
          </p:cNvPr>
          <p:cNvPicPr>
            <a:picLocks noChangeAspect="1"/>
          </p:cNvPicPr>
          <p:nvPr/>
        </p:nvPicPr>
        <p:blipFill>
          <a:blip r:embed="rId2"/>
          <a:stretch>
            <a:fillRect/>
          </a:stretch>
        </p:blipFill>
        <p:spPr>
          <a:xfrm>
            <a:off x="1746278" y="1098000"/>
            <a:ext cx="8699444" cy="5115639"/>
          </a:xfrm>
          <a:prstGeom prst="rect">
            <a:avLst/>
          </a:prstGeom>
        </p:spPr>
      </p:pic>
    </p:spTree>
    <p:extLst>
      <p:ext uri="{BB962C8B-B14F-4D97-AF65-F5344CB8AC3E}">
        <p14:creationId xmlns:p14="http://schemas.microsoft.com/office/powerpoint/2010/main" val="2192843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86EFF6-4DEA-ECE4-DAE3-78D53BCBBADE}"/>
              </a:ext>
            </a:extLst>
          </p:cNvPr>
          <p:cNvSpPr>
            <a:spLocks noGrp="1"/>
          </p:cNvSpPr>
          <p:nvPr>
            <p:ph type="title"/>
          </p:nvPr>
        </p:nvSpPr>
        <p:spPr/>
        <p:txBody>
          <a:bodyPr/>
          <a:lstStyle/>
          <a:p>
            <a:r>
              <a:rPr lang="en-GB">
                <a:cs typeface="Arial"/>
              </a:rPr>
              <a:t>Your RCOT member benefits </a:t>
            </a:r>
            <a:endParaRPr lang="en-GB"/>
          </a:p>
        </p:txBody>
      </p:sp>
    </p:spTree>
    <p:extLst>
      <p:ext uri="{BB962C8B-B14F-4D97-AF65-F5344CB8AC3E}">
        <p14:creationId xmlns:p14="http://schemas.microsoft.com/office/powerpoint/2010/main" val="31321615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49B7-284A-EE18-0BC1-83901865A867}"/>
              </a:ext>
            </a:extLst>
          </p:cNvPr>
          <p:cNvSpPr>
            <a:spLocks noGrp="1"/>
          </p:cNvSpPr>
          <p:nvPr>
            <p:ph type="title"/>
          </p:nvPr>
        </p:nvSpPr>
        <p:spPr>
          <a:xfrm>
            <a:off x="541637" y="378000"/>
            <a:ext cx="11134425" cy="720000"/>
          </a:xfrm>
        </p:spPr>
        <p:txBody>
          <a:bodyPr anchor="t">
            <a:normAutofit/>
          </a:bodyPr>
          <a:lstStyle/>
          <a:p>
            <a:r>
              <a:rPr lang="en-GB"/>
              <a:t>Unlock your digital benefits in 3 steps! </a:t>
            </a:r>
          </a:p>
        </p:txBody>
      </p:sp>
      <p:graphicFrame>
        <p:nvGraphicFramePr>
          <p:cNvPr id="5" name="Content Placeholder 2">
            <a:extLst>
              <a:ext uri="{FF2B5EF4-FFF2-40B4-BE49-F238E27FC236}">
                <a16:creationId xmlns:a16="http://schemas.microsoft.com/office/drawing/2014/main" id="{5119162E-71F9-015F-9C1A-16BB78DE09AC}"/>
              </a:ext>
            </a:extLst>
          </p:cNvPr>
          <p:cNvGraphicFramePr>
            <a:graphicFrameLocks noGrp="1"/>
          </p:cNvGraphicFramePr>
          <p:nvPr>
            <p:ph idx="1"/>
            <p:extLst>
              <p:ext uri="{D42A27DB-BD31-4B8C-83A1-F6EECF244321}">
                <p14:modId xmlns:p14="http://schemas.microsoft.com/office/powerpoint/2010/main" val="2623363149"/>
              </p:ext>
            </p:extLst>
          </p:nvPr>
        </p:nvGraphicFramePr>
        <p:xfrm>
          <a:off x="541640" y="1272102"/>
          <a:ext cx="11134422" cy="432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781967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88A48C3-8E19-167A-5439-A3BDE9A78B57}"/>
              </a:ext>
            </a:extLst>
          </p:cNvPr>
          <p:cNvSpPr>
            <a:spLocks noGrp="1"/>
          </p:cNvSpPr>
          <p:nvPr>
            <p:ph type="title"/>
          </p:nvPr>
        </p:nvSpPr>
        <p:spPr/>
        <p:txBody>
          <a:bodyPr>
            <a:normAutofit fontScale="90000"/>
          </a:bodyPr>
          <a:lstStyle/>
          <a:p>
            <a:r>
              <a:rPr lang="en-US">
                <a:cs typeface="Arial"/>
              </a:rPr>
              <a:t>Transforming your membership experience </a:t>
            </a:r>
          </a:p>
        </p:txBody>
      </p:sp>
    </p:spTree>
    <p:extLst>
      <p:ext uri="{BB962C8B-B14F-4D97-AF65-F5344CB8AC3E}">
        <p14:creationId xmlns:p14="http://schemas.microsoft.com/office/powerpoint/2010/main" val="32008901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53EBF79-35D4-1867-43D1-E912EDE4F7C5}"/>
              </a:ext>
            </a:extLst>
          </p:cNvPr>
          <p:cNvSpPr>
            <a:spLocks noGrp="1"/>
          </p:cNvSpPr>
          <p:nvPr>
            <p:ph type="title"/>
          </p:nvPr>
        </p:nvSpPr>
        <p:spPr/>
        <p:txBody>
          <a:bodyPr/>
          <a:lstStyle/>
          <a:p>
            <a:r>
              <a:rPr lang="en-GB">
                <a:cs typeface="Arial"/>
              </a:rPr>
              <a:t>Questions?</a:t>
            </a:r>
            <a:endParaRPr lang="en-GB"/>
          </a:p>
        </p:txBody>
      </p:sp>
    </p:spTree>
    <p:extLst>
      <p:ext uri="{BB962C8B-B14F-4D97-AF65-F5344CB8AC3E}">
        <p14:creationId xmlns:p14="http://schemas.microsoft.com/office/powerpoint/2010/main" val="3431394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9688E-B9DD-F4AF-E875-71B3F2A5EEC7}"/>
              </a:ext>
            </a:extLst>
          </p:cNvPr>
          <p:cNvSpPr>
            <a:spLocks noGrp="1"/>
          </p:cNvSpPr>
          <p:nvPr>
            <p:ph type="title"/>
          </p:nvPr>
        </p:nvSpPr>
        <p:spPr>
          <a:xfrm>
            <a:off x="477631" y="323761"/>
            <a:ext cx="6464641" cy="1332000"/>
          </a:xfrm>
        </p:spPr>
        <p:txBody>
          <a:bodyPr>
            <a:normAutofit/>
          </a:bodyPr>
          <a:lstStyle/>
          <a:p>
            <a:r>
              <a:rPr lang="en-US"/>
              <a:t>Our digital transformation</a:t>
            </a:r>
            <a:br>
              <a:rPr lang="en-US"/>
            </a:br>
            <a:endParaRPr lang="en-GB" b="0"/>
          </a:p>
        </p:txBody>
      </p:sp>
      <p:sp>
        <p:nvSpPr>
          <p:cNvPr id="3" name="Content Placeholder 2">
            <a:extLst>
              <a:ext uri="{FF2B5EF4-FFF2-40B4-BE49-F238E27FC236}">
                <a16:creationId xmlns:a16="http://schemas.microsoft.com/office/drawing/2014/main" id="{C1AEF884-781C-2A80-144F-3DA7F26F5D50}"/>
              </a:ext>
            </a:extLst>
          </p:cNvPr>
          <p:cNvSpPr>
            <a:spLocks noGrp="1"/>
          </p:cNvSpPr>
          <p:nvPr>
            <p:ph idx="1"/>
          </p:nvPr>
        </p:nvSpPr>
        <p:spPr>
          <a:xfrm>
            <a:off x="274321" y="1655760"/>
            <a:ext cx="6293964" cy="3938923"/>
          </a:xfrm>
        </p:spPr>
        <p:txBody>
          <a:bodyPr vert="horz" lIns="0" tIns="0" rIns="0" bIns="0" rtlCol="0" anchor="t">
            <a:normAutofit fontScale="85000" lnSpcReduction="10000"/>
          </a:bodyPr>
          <a:lstStyle/>
          <a:p>
            <a:pPr marL="215900" indent="-215900">
              <a:lnSpc>
                <a:spcPct val="122000"/>
              </a:lnSpc>
              <a:buClr>
                <a:schemeClr val="tx1"/>
              </a:buClr>
            </a:pPr>
            <a:r>
              <a:rPr lang="en-US" sz="2400"/>
              <a:t>A member offer that reflects the needs and opportunities of our people and profession</a:t>
            </a:r>
            <a:endParaRPr lang="en-US" sz="2400">
              <a:cs typeface="Arial"/>
            </a:endParaRPr>
          </a:p>
          <a:p>
            <a:pPr marL="215900" indent="-215900">
              <a:lnSpc>
                <a:spcPct val="122000"/>
              </a:lnSpc>
              <a:buClr>
                <a:schemeClr val="tx1"/>
              </a:buClr>
            </a:pPr>
            <a:r>
              <a:rPr lang="en-US" sz="2400"/>
              <a:t>New member benefits and improved digital experiences</a:t>
            </a:r>
            <a:endParaRPr lang="en-US" sz="2400">
              <a:cs typeface="Arial"/>
            </a:endParaRPr>
          </a:p>
          <a:p>
            <a:pPr marL="215900" indent="-215900">
              <a:lnSpc>
                <a:spcPct val="122000"/>
              </a:lnSpc>
              <a:buClr>
                <a:schemeClr val="tx1"/>
              </a:buClr>
            </a:pPr>
            <a:r>
              <a:rPr lang="en-US" sz="2400"/>
              <a:t>Developed in response to members’ feedback, insights and research findings</a:t>
            </a:r>
            <a:endParaRPr lang="en-US" sz="2400">
              <a:cs typeface="Arial"/>
            </a:endParaRPr>
          </a:p>
          <a:p>
            <a:pPr marL="215900" indent="-215900">
              <a:lnSpc>
                <a:spcPct val="122000"/>
              </a:lnSpc>
              <a:buClr>
                <a:schemeClr val="tx1"/>
              </a:buClr>
            </a:pPr>
            <a:r>
              <a:rPr lang="en-US" sz="2400"/>
              <a:t>More features and functionality to come over time</a:t>
            </a:r>
            <a:endParaRPr lang="en-US" sz="2400">
              <a:cs typeface="Arial"/>
            </a:endParaRPr>
          </a:p>
          <a:p>
            <a:pPr marL="215900" indent="-215900">
              <a:lnSpc>
                <a:spcPct val="122000"/>
              </a:lnSpc>
              <a:buClr>
                <a:schemeClr val="tx1"/>
              </a:buClr>
            </a:pPr>
            <a:r>
              <a:rPr lang="en-US" sz="2400"/>
              <a:t>Over time we’ll be able to share tailored content and recommendations based on your career stage and interests </a:t>
            </a:r>
            <a:endParaRPr lang="en-US" sz="2400">
              <a:cs typeface="Arial"/>
            </a:endParaRPr>
          </a:p>
        </p:txBody>
      </p:sp>
    </p:spTree>
    <p:extLst>
      <p:ext uri="{BB962C8B-B14F-4D97-AF65-F5344CB8AC3E}">
        <p14:creationId xmlns:p14="http://schemas.microsoft.com/office/powerpoint/2010/main" val="32948393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B6D334-2CAA-06E6-CCE8-F90B9FD4DBA5}"/>
            </a:ext>
          </a:extLst>
        </p:cNvPr>
        <p:cNvGrpSpPr/>
        <p:nvPr/>
      </p:nvGrpSpPr>
      <p:grpSpPr>
        <a:xfrm>
          <a:off x="0" y="0"/>
          <a:ext cx="0" cy="0"/>
          <a:chOff x="0" y="0"/>
          <a:chExt cx="0" cy="0"/>
        </a:xfrm>
      </p:grpSpPr>
      <p:sp>
        <p:nvSpPr>
          <p:cNvPr id="8" name="Content Placeholder 7">
            <a:extLst>
              <a:ext uri="{FF2B5EF4-FFF2-40B4-BE49-F238E27FC236}">
                <a16:creationId xmlns:a16="http://schemas.microsoft.com/office/drawing/2014/main" id="{D02289ED-6003-DCA5-9350-987EFFC2D218}"/>
              </a:ext>
            </a:extLst>
          </p:cNvPr>
          <p:cNvSpPr>
            <a:spLocks noGrp="1"/>
          </p:cNvSpPr>
          <p:nvPr>
            <p:ph idx="1"/>
          </p:nvPr>
        </p:nvSpPr>
        <p:spPr/>
        <p:txBody>
          <a:bodyPr vert="horz" lIns="0" tIns="0" rIns="0" bIns="0" numCol="1" rtlCol="0" anchor="t">
            <a:noAutofit/>
          </a:bodyPr>
          <a:lstStyle/>
          <a:p>
            <a:pPr marL="215900" indent="-215900" algn="l" rtl="0" fontAlgn="base">
              <a:lnSpc>
                <a:spcPct val="100000"/>
              </a:lnSpc>
            </a:pPr>
            <a:r>
              <a:rPr lang="en-US" sz="2300" i="0">
                <a:effectLst/>
                <a:latin typeface="Arial"/>
                <a:cs typeface="Arial"/>
              </a:rPr>
              <a:t>A new and more </a:t>
            </a:r>
            <a:r>
              <a:rPr lang="en-US" sz="2300" b="1" i="0">
                <a:effectLst/>
                <a:latin typeface="Arial"/>
                <a:cs typeface="Arial"/>
              </a:rPr>
              <a:t>user-friendly website</a:t>
            </a:r>
            <a:r>
              <a:rPr lang="en-US" sz="2300" i="0">
                <a:effectLst/>
                <a:latin typeface="Arial"/>
                <a:cs typeface="Arial"/>
              </a:rPr>
              <a:t> </a:t>
            </a:r>
          </a:p>
          <a:p>
            <a:pPr marL="215900" indent="-215900" fontAlgn="base">
              <a:lnSpc>
                <a:spcPct val="100000"/>
              </a:lnSpc>
            </a:pPr>
            <a:r>
              <a:rPr lang="en-US" sz="2300" b="1" i="0">
                <a:effectLst/>
                <a:latin typeface="Arial"/>
                <a:cs typeface="Arial"/>
              </a:rPr>
              <a:t>RCOT Communities</a:t>
            </a:r>
            <a:r>
              <a:rPr lang="en-US" sz="2300">
                <a:latin typeface="Arial"/>
                <a:cs typeface="Arial"/>
              </a:rPr>
              <a:t>, your online networking platform </a:t>
            </a:r>
            <a:endParaRPr lang="en-US" sz="2300" i="0">
              <a:effectLst/>
              <a:latin typeface="Arial"/>
              <a:cs typeface="Arial"/>
            </a:endParaRPr>
          </a:p>
          <a:p>
            <a:pPr marL="215900" indent="-215900" algn="l" rtl="0" fontAlgn="base">
              <a:lnSpc>
                <a:spcPct val="100000"/>
              </a:lnSpc>
            </a:pPr>
            <a:r>
              <a:rPr lang="en-US" sz="2300" i="0">
                <a:effectLst/>
                <a:latin typeface="Arial"/>
                <a:cs typeface="Arial"/>
              </a:rPr>
              <a:t>An upgraded digital version of </a:t>
            </a:r>
            <a:r>
              <a:rPr lang="en-US" sz="2300" b="1" i="1" err="1">
                <a:effectLst/>
                <a:latin typeface="Arial"/>
                <a:cs typeface="Arial"/>
              </a:rPr>
              <a:t>OTnews</a:t>
            </a:r>
            <a:r>
              <a:rPr lang="en-US" sz="2300" b="1" i="1">
                <a:effectLst/>
                <a:latin typeface="Arial"/>
                <a:cs typeface="Arial"/>
              </a:rPr>
              <a:t> </a:t>
            </a:r>
            <a:endParaRPr lang="en-US" sz="2300" b="1" i="0">
              <a:effectLst/>
              <a:latin typeface="Arial"/>
              <a:cs typeface="Arial"/>
            </a:endParaRPr>
          </a:p>
          <a:p>
            <a:pPr marL="215900" indent="-215900" algn="l" rtl="0" fontAlgn="base">
              <a:lnSpc>
                <a:spcPct val="100000"/>
              </a:lnSpc>
            </a:pPr>
            <a:r>
              <a:rPr lang="en-US" sz="2300" i="0">
                <a:effectLst/>
                <a:latin typeface="Arial"/>
                <a:cs typeface="Arial"/>
              </a:rPr>
              <a:t>More </a:t>
            </a:r>
            <a:r>
              <a:rPr lang="en-US" sz="2300" b="1" i="0">
                <a:effectLst/>
                <a:latin typeface="Arial"/>
                <a:cs typeface="Arial"/>
              </a:rPr>
              <a:t>streamlined access </a:t>
            </a:r>
            <a:r>
              <a:rPr lang="en-US" sz="2300" i="0">
                <a:effectLst/>
                <a:latin typeface="Arial"/>
                <a:cs typeface="Arial"/>
              </a:rPr>
              <a:t>to all your RCOT digital services</a:t>
            </a:r>
            <a:r>
              <a:rPr lang="en-US" sz="2300" b="0" i="0">
                <a:effectLst/>
                <a:latin typeface="Arial"/>
                <a:cs typeface="Arial"/>
              </a:rPr>
              <a:t> </a:t>
            </a:r>
          </a:p>
          <a:p>
            <a:pPr marL="215900" indent="-215900" algn="l" rtl="0" fontAlgn="base">
              <a:lnSpc>
                <a:spcPct val="100000"/>
              </a:lnSpc>
            </a:pPr>
            <a:r>
              <a:rPr lang="en-US" sz="2300" i="0">
                <a:effectLst/>
                <a:latin typeface="Arial"/>
                <a:cs typeface="Arial"/>
              </a:rPr>
              <a:t>An enhanced online </a:t>
            </a:r>
            <a:r>
              <a:rPr lang="en-US" sz="2300" b="1" i="0">
                <a:effectLst/>
                <a:latin typeface="Arial"/>
                <a:cs typeface="Arial"/>
              </a:rPr>
              <a:t>member account </a:t>
            </a:r>
          </a:p>
        </p:txBody>
      </p:sp>
      <p:sp>
        <p:nvSpPr>
          <p:cNvPr id="9" name="Text Placeholder 8">
            <a:extLst>
              <a:ext uri="{FF2B5EF4-FFF2-40B4-BE49-F238E27FC236}">
                <a16:creationId xmlns:a16="http://schemas.microsoft.com/office/drawing/2014/main" id="{FC697EF3-1678-0493-C5DE-B4926C44007D}"/>
              </a:ext>
            </a:extLst>
          </p:cNvPr>
          <p:cNvSpPr>
            <a:spLocks noGrp="1"/>
          </p:cNvSpPr>
          <p:nvPr>
            <p:ph type="body" sz="half" idx="2"/>
          </p:nvPr>
        </p:nvSpPr>
        <p:spPr>
          <a:xfrm>
            <a:off x="8433180" y="2770048"/>
            <a:ext cx="3240000" cy="3240000"/>
          </a:xfrm>
        </p:spPr>
        <p:txBody>
          <a:bodyPr/>
          <a:lstStyle/>
          <a:p>
            <a:r>
              <a:rPr lang="en-GB" sz="3200" b="1">
                <a:latin typeface="Arial"/>
                <a:ea typeface="Arial" panose="020B0604020202020204" pitchFamily="34" charset="0"/>
                <a:cs typeface="Arial"/>
              </a:rPr>
              <a:t>All included in your membership</a:t>
            </a:r>
            <a:endParaRPr lang="en-GB" b="1">
              <a:latin typeface="Arial"/>
              <a:cs typeface="Arial"/>
            </a:endParaRPr>
          </a:p>
          <a:p>
            <a:endParaRPr lang="en-GB" b="1">
              <a:solidFill>
                <a:schemeClr val="bg1"/>
              </a:solidFill>
            </a:endParaRPr>
          </a:p>
        </p:txBody>
      </p:sp>
      <p:sp>
        <p:nvSpPr>
          <p:cNvPr id="7" name="Title 6">
            <a:extLst>
              <a:ext uri="{FF2B5EF4-FFF2-40B4-BE49-F238E27FC236}">
                <a16:creationId xmlns:a16="http://schemas.microsoft.com/office/drawing/2014/main" id="{C8DA413A-D10A-18CD-1B83-992FF718D7A4}"/>
              </a:ext>
            </a:extLst>
          </p:cNvPr>
          <p:cNvSpPr>
            <a:spLocks noGrp="1"/>
          </p:cNvSpPr>
          <p:nvPr>
            <p:ph type="title"/>
          </p:nvPr>
        </p:nvSpPr>
        <p:spPr/>
        <p:txBody>
          <a:bodyPr>
            <a:noAutofit/>
          </a:bodyPr>
          <a:lstStyle/>
          <a:p>
            <a:r>
              <a:rPr lang="en-GB" sz="2800">
                <a:latin typeface="Arial" panose="020B0604020202020204" pitchFamily="34" charset="0"/>
                <a:ea typeface="Arial" panose="020B0604020202020204" pitchFamily="34" charset="0"/>
              </a:rPr>
              <a:t>Your n</a:t>
            </a:r>
            <a:r>
              <a:rPr lang="en-GB" sz="2800">
                <a:effectLst/>
                <a:latin typeface="Arial" panose="020B0604020202020204" pitchFamily="34" charset="0"/>
                <a:ea typeface="Arial" panose="020B0604020202020204" pitchFamily="34" charset="0"/>
              </a:rPr>
              <a:t>ew member benefits and improved digital</a:t>
            </a:r>
            <a:br>
              <a:rPr lang="en-GB" sz="2800">
                <a:effectLst/>
                <a:latin typeface="Arial" panose="020B0604020202020204" pitchFamily="34" charset="0"/>
                <a:ea typeface="Arial" panose="020B0604020202020204" pitchFamily="34" charset="0"/>
              </a:rPr>
            </a:br>
            <a:r>
              <a:rPr lang="en-GB" sz="2800">
                <a:effectLst/>
                <a:latin typeface="Arial" panose="020B0604020202020204" pitchFamily="34" charset="0"/>
                <a:ea typeface="Arial" panose="020B0604020202020204" pitchFamily="34" charset="0"/>
              </a:rPr>
              <a:t>services</a:t>
            </a:r>
            <a:endParaRPr lang="en-GB" sz="2800"/>
          </a:p>
        </p:txBody>
      </p:sp>
      <p:sp>
        <p:nvSpPr>
          <p:cNvPr id="2" name="Title 6">
            <a:extLst>
              <a:ext uri="{FF2B5EF4-FFF2-40B4-BE49-F238E27FC236}">
                <a16:creationId xmlns:a16="http://schemas.microsoft.com/office/drawing/2014/main" id="{E5C0C1DC-8B09-EFCC-B1EB-65A0E7895979}"/>
              </a:ext>
            </a:extLst>
          </p:cNvPr>
          <p:cNvSpPr txBox="1">
            <a:spLocks/>
          </p:cNvSpPr>
          <p:nvPr/>
        </p:nvSpPr>
        <p:spPr>
          <a:xfrm>
            <a:off x="541642" y="1401890"/>
            <a:ext cx="4403984" cy="436606"/>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4000" b="1" kern="100" spc="-4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2000" b="1" i="0" u="none" strike="noStrike" kern="100" cap="none" spc="-40" normalizeH="0" baseline="0" noProof="0">
              <a:ln>
                <a:noFill/>
              </a:ln>
              <a:solidFill>
                <a:srgbClr val="003643"/>
              </a:solidFill>
              <a:effectLst/>
              <a:uLnTx/>
              <a:uFillTx/>
              <a:latin typeface="Arial" panose="020B0604020202020204"/>
              <a:ea typeface="+mj-ea"/>
              <a:cs typeface="+mj-cs"/>
            </a:endParaRPr>
          </a:p>
        </p:txBody>
      </p:sp>
      <p:pic>
        <p:nvPicPr>
          <p:cNvPr id="5" name="Picture 4" descr="A couple of cell phones with a sun and numbers on them&#10;&#10;Description automatically generated">
            <a:extLst>
              <a:ext uri="{FF2B5EF4-FFF2-40B4-BE49-F238E27FC236}">
                <a16:creationId xmlns:a16="http://schemas.microsoft.com/office/drawing/2014/main" id="{B69E89F0-F213-3149-8124-7EA9C22B7502}"/>
              </a:ext>
            </a:extLst>
          </p:cNvPr>
          <p:cNvPicPr>
            <a:picLocks noChangeAspect="1"/>
          </p:cNvPicPr>
          <p:nvPr/>
        </p:nvPicPr>
        <p:blipFill>
          <a:blip r:embed="rId2"/>
          <a:stretch>
            <a:fillRect/>
          </a:stretch>
        </p:blipFill>
        <p:spPr>
          <a:xfrm>
            <a:off x="8861595" y="65458"/>
            <a:ext cx="2364808" cy="2403987"/>
          </a:xfrm>
          <a:prstGeom prst="rect">
            <a:avLst/>
          </a:prstGeom>
        </p:spPr>
      </p:pic>
    </p:spTree>
    <p:extLst>
      <p:ext uri="{BB962C8B-B14F-4D97-AF65-F5344CB8AC3E}">
        <p14:creationId xmlns:p14="http://schemas.microsoft.com/office/powerpoint/2010/main" val="4192735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8B445FFB-1F96-6E54-EBF8-249433C7A071}"/>
              </a:ext>
            </a:extLst>
          </p:cNvPr>
          <p:cNvGraphicFramePr>
            <a:graphicFrameLocks noGrp="1"/>
          </p:cNvGraphicFramePr>
          <p:nvPr>
            <p:ph idx="1"/>
            <p:extLst>
              <p:ext uri="{D42A27DB-BD31-4B8C-83A1-F6EECF244321}">
                <p14:modId xmlns:p14="http://schemas.microsoft.com/office/powerpoint/2010/main" val="2658249064"/>
              </p:ext>
            </p:extLst>
          </p:nvPr>
        </p:nvGraphicFramePr>
        <p:xfrm>
          <a:off x="541338" y="1439863"/>
          <a:ext cx="11134725" cy="43195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6">
            <a:extLst>
              <a:ext uri="{FF2B5EF4-FFF2-40B4-BE49-F238E27FC236}">
                <a16:creationId xmlns:a16="http://schemas.microsoft.com/office/drawing/2014/main" id="{AC5BF6D5-DC89-AA99-D7D8-52FC4318A168}"/>
              </a:ext>
            </a:extLst>
          </p:cNvPr>
          <p:cNvSpPr>
            <a:spLocks noGrp="1"/>
          </p:cNvSpPr>
          <p:nvPr>
            <p:ph type="title"/>
          </p:nvPr>
        </p:nvSpPr>
        <p:spPr/>
        <p:txBody>
          <a:bodyPr>
            <a:normAutofit fontScale="90000"/>
          </a:bodyPr>
          <a:lstStyle/>
          <a:p>
            <a:r>
              <a:rPr lang="en-US"/>
              <a:t>How transforming your digital experiences supports you</a:t>
            </a:r>
            <a:endParaRPr lang="en-GB"/>
          </a:p>
        </p:txBody>
      </p:sp>
    </p:spTree>
    <p:extLst>
      <p:ext uri="{BB962C8B-B14F-4D97-AF65-F5344CB8AC3E}">
        <p14:creationId xmlns:p14="http://schemas.microsoft.com/office/powerpoint/2010/main" val="2842505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85D8A-3173-9EA2-D69A-1AFC528B3BD7}"/>
              </a:ext>
            </a:extLst>
          </p:cNvPr>
          <p:cNvSpPr>
            <a:spLocks noGrp="1"/>
          </p:cNvSpPr>
          <p:nvPr>
            <p:ph type="title"/>
          </p:nvPr>
        </p:nvSpPr>
        <p:spPr/>
        <p:txBody>
          <a:bodyPr>
            <a:normAutofit/>
          </a:bodyPr>
          <a:lstStyle/>
          <a:p>
            <a:r>
              <a:rPr lang="en-US" sz="4400"/>
              <a:t>Our new website</a:t>
            </a:r>
          </a:p>
        </p:txBody>
      </p:sp>
    </p:spTree>
    <p:extLst>
      <p:ext uri="{BB962C8B-B14F-4D97-AF65-F5344CB8AC3E}">
        <p14:creationId xmlns:p14="http://schemas.microsoft.com/office/powerpoint/2010/main" val="959299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17CB7-ED7C-8846-1698-E64F9D8223E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073B94-AA74-9776-2804-46831880CEE0}"/>
              </a:ext>
            </a:extLst>
          </p:cNvPr>
          <p:cNvSpPr>
            <a:spLocks noGrp="1"/>
          </p:cNvSpPr>
          <p:nvPr>
            <p:ph type="title"/>
          </p:nvPr>
        </p:nvSpPr>
        <p:spPr/>
        <p:txBody>
          <a:bodyPr>
            <a:normAutofit/>
          </a:bodyPr>
          <a:lstStyle/>
          <a:p>
            <a:r>
              <a:rPr lang="en-GB">
                <a:cs typeface="Arial"/>
              </a:rPr>
              <a:t>About our new website</a:t>
            </a:r>
            <a:endParaRPr lang="en-GB" b="0"/>
          </a:p>
        </p:txBody>
      </p:sp>
      <p:graphicFrame>
        <p:nvGraphicFramePr>
          <p:cNvPr id="5" name="Content Placeholder 4">
            <a:extLst>
              <a:ext uri="{FF2B5EF4-FFF2-40B4-BE49-F238E27FC236}">
                <a16:creationId xmlns:a16="http://schemas.microsoft.com/office/drawing/2014/main" id="{4DA95987-63A1-3B94-03FE-78ACAC4046F0}"/>
              </a:ext>
            </a:extLst>
          </p:cNvPr>
          <p:cNvGraphicFramePr>
            <a:graphicFrameLocks noGrp="1"/>
          </p:cNvGraphicFramePr>
          <p:nvPr>
            <p:ph idx="1"/>
            <p:extLst>
              <p:ext uri="{D42A27DB-BD31-4B8C-83A1-F6EECF244321}">
                <p14:modId xmlns:p14="http://schemas.microsoft.com/office/powerpoint/2010/main" val="1282450446"/>
              </p:ext>
            </p:extLst>
          </p:nvPr>
        </p:nvGraphicFramePr>
        <p:xfrm>
          <a:off x="541338" y="1439863"/>
          <a:ext cx="11134725" cy="431958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128099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FCAAD06-46D4-2EC4-69EC-DD91A206E27B}"/>
              </a:ext>
            </a:extLst>
          </p:cNvPr>
          <p:cNvSpPr>
            <a:spLocks noGrp="1"/>
          </p:cNvSpPr>
          <p:nvPr>
            <p:ph type="title"/>
          </p:nvPr>
        </p:nvSpPr>
        <p:spPr/>
        <p:txBody>
          <a:bodyPr>
            <a:normAutofit fontScale="90000"/>
          </a:bodyPr>
          <a:lstStyle/>
          <a:p>
            <a:r>
              <a:rPr lang="en-GB"/>
              <a:t>Navigating news – </a:t>
            </a:r>
            <a:br>
              <a:rPr lang="en-GB"/>
            </a:br>
            <a:r>
              <a:rPr lang="en-GB"/>
              <a:t>landing page</a:t>
            </a:r>
          </a:p>
        </p:txBody>
      </p:sp>
      <p:pic>
        <p:nvPicPr>
          <p:cNvPr id="8" name="Content Placeholder 7" descr="A screenshot of a website&#10;&#10;Description automatically generated">
            <a:extLst>
              <a:ext uri="{FF2B5EF4-FFF2-40B4-BE49-F238E27FC236}">
                <a16:creationId xmlns:a16="http://schemas.microsoft.com/office/drawing/2014/main" id="{F99A9CFF-401C-D89F-87DA-ACFC7556C389}"/>
              </a:ext>
            </a:extLst>
          </p:cNvPr>
          <p:cNvPicPr>
            <a:picLocks noGrp="1" noChangeAspect="1"/>
          </p:cNvPicPr>
          <p:nvPr>
            <p:ph idx="13"/>
          </p:nvPr>
        </p:nvPicPr>
        <p:blipFill>
          <a:blip r:embed="rId2"/>
          <a:stretch>
            <a:fillRect/>
          </a:stretch>
        </p:blipFill>
        <p:spPr>
          <a:xfrm>
            <a:off x="804814" y="1545674"/>
            <a:ext cx="3728072" cy="4104439"/>
          </a:xfrm>
          <a:ln>
            <a:solidFill>
              <a:schemeClr val="bg1">
                <a:lumMod val="75000"/>
              </a:schemeClr>
            </a:solidFill>
          </a:ln>
          <a:effectLst>
            <a:outerShdw blurRad="50800" dist="38100" algn="l" rotWithShape="0">
              <a:prstClr val="black">
                <a:alpha val="40000"/>
              </a:prstClr>
            </a:outerShdw>
          </a:effectLst>
        </p:spPr>
      </p:pic>
      <p:pic>
        <p:nvPicPr>
          <p:cNvPr id="36" name="Picture 35" descr="A blue and white logo&#10;&#10;Description automatically generated with medium confidence">
            <a:extLst>
              <a:ext uri="{FF2B5EF4-FFF2-40B4-BE49-F238E27FC236}">
                <a16:creationId xmlns:a16="http://schemas.microsoft.com/office/drawing/2014/main" id="{D573434E-5A17-E8D7-B0B2-F426126F3A8B}"/>
              </a:ext>
            </a:extLst>
          </p:cNvPr>
          <p:cNvPicPr>
            <a:picLocks noChangeAspect="1"/>
          </p:cNvPicPr>
          <p:nvPr/>
        </p:nvPicPr>
        <p:blipFill>
          <a:blip r:embed="rId3"/>
          <a:stretch>
            <a:fillRect/>
          </a:stretch>
        </p:blipFill>
        <p:spPr>
          <a:xfrm>
            <a:off x="4870535" y="3429000"/>
            <a:ext cx="1238314" cy="520727"/>
          </a:xfrm>
          <a:prstGeom prst="rect">
            <a:avLst/>
          </a:prstGeom>
        </p:spPr>
      </p:pic>
      <p:grpSp>
        <p:nvGrpSpPr>
          <p:cNvPr id="5" name="Group 4">
            <a:extLst>
              <a:ext uri="{FF2B5EF4-FFF2-40B4-BE49-F238E27FC236}">
                <a16:creationId xmlns:a16="http://schemas.microsoft.com/office/drawing/2014/main" id="{6D63BDA2-67A3-265C-1F2D-46DF9F7729B3}"/>
              </a:ext>
            </a:extLst>
          </p:cNvPr>
          <p:cNvGrpSpPr/>
          <p:nvPr/>
        </p:nvGrpSpPr>
        <p:grpSpPr>
          <a:xfrm>
            <a:off x="6225309" y="-9238"/>
            <a:ext cx="5240631" cy="6788727"/>
            <a:chOff x="6096000" y="-92364"/>
            <a:chExt cx="5357091" cy="6950364"/>
          </a:xfrm>
        </p:grpSpPr>
        <p:grpSp>
          <p:nvGrpSpPr>
            <p:cNvPr id="2" name="Group 1">
              <a:extLst>
                <a:ext uri="{FF2B5EF4-FFF2-40B4-BE49-F238E27FC236}">
                  <a16:creationId xmlns:a16="http://schemas.microsoft.com/office/drawing/2014/main" id="{9EF3EE69-0856-5BE2-E2FD-87A73F119C95}"/>
                </a:ext>
              </a:extLst>
            </p:cNvPr>
            <p:cNvGrpSpPr/>
            <p:nvPr/>
          </p:nvGrpSpPr>
          <p:grpSpPr>
            <a:xfrm>
              <a:off x="6337452" y="-92364"/>
              <a:ext cx="5115639" cy="6858000"/>
              <a:chOff x="6271547" y="0"/>
              <a:chExt cx="5115639" cy="6858000"/>
            </a:xfrm>
          </p:grpSpPr>
          <p:pic>
            <p:nvPicPr>
              <p:cNvPr id="16" name="Picture 15" descr="A screenshot of a phone&#10;&#10;Description automatically generated">
                <a:extLst>
                  <a:ext uri="{FF2B5EF4-FFF2-40B4-BE49-F238E27FC236}">
                    <a16:creationId xmlns:a16="http://schemas.microsoft.com/office/drawing/2014/main" id="{C6183D8B-FF4A-46D9-6D14-225A7622F0DC}"/>
                  </a:ext>
                </a:extLst>
              </p:cNvPr>
              <p:cNvPicPr>
                <a:picLocks noChangeAspect="1"/>
              </p:cNvPicPr>
              <p:nvPr/>
            </p:nvPicPr>
            <p:blipFill>
              <a:blip r:embed="rId4"/>
              <a:stretch>
                <a:fillRect/>
              </a:stretch>
            </p:blipFill>
            <p:spPr>
              <a:xfrm>
                <a:off x="6271547" y="2899035"/>
                <a:ext cx="3923490" cy="3958965"/>
              </a:xfrm>
              <a:prstGeom prst="rect">
                <a:avLst/>
              </a:prstGeom>
            </p:spPr>
          </p:pic>
          <p:pic>
            <p:nvPicPr>
              <p:cNvPr id="34" name="Picture 33">
                <a:extLst>
                  <a:ext uri="{FF2B5EF4-FFF2-40B4-BE49-F238E27FC236}">
                    <a16:creationId xmlns:a16="http://schemas.microsoft.com/office/drawing/2014/main" id="{F4FEF996-9222-C434-12C8-FDE474B785CA}"/>
                  </a:ext>
                </a:extLst>
              </p:cNvPr>
              <p:cNvPicPr>
                <a:picLocks noChangeAspect="1"/>
              </p:cNvPicPr>
              <p:nvPr/>
            </p:nvPicPr>
            <p:blipFill>
              <a:blip r:embed="rId5"/>
              <a:stretch>
                <a:fillRect/>
              </a:stretch>
            </p:blipFill>
            <p:spPr>
              <a:xfrm>
                <a:off x="6271547" y="0"/>
                <a:ext cx="5115639" cy="2781688"/>
              </a:xfrm>
              <a:prstGeom prst="rect">
                <a:avLst/>
              </a:prstGeom>
            </p:spPr>
          </p:pic>
        </p:grpSp>
        <p:sp>
          <p:nvSpPr>
            <p:cNvPr id="3" name="Rectangle 2">
              <a:extLst>
                <a:ext uri="{FF2B5EF4-FFF2-40B4-BE49-F238E27FC236}">
                  <a16:creationId xmlns:a16="http://schemas.microsoft.com/office/drawing/2014/main" id="{A3FA40E2-72E3-174C-9D0E-1B05A68126BF}"/>
                </a:ext>
              </a:extLst>
            </p:cNvPr>
            <p:cNvSpPr/>
            <p:nvPr/>
          </p:nvSpPr>
          <p:spPr>
            <a:xfrm>
              <a:off x="6096000" y="-46182"/>
              <a:ext cx="5357091" cy="6904182"/>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58725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COT">
  <a:themeElements>
    <a:clrScheme name="RCOT 2022">
      <a:dk1>
        <a:srgbClr val="003643"/>
      </a:dk1>
      <a:lt1>
        <a:srgbClr val="FFFFFF"/>
      </a:lt1>
      <a:dk2>
        <a:srgbClr val="6E35A3"/>
      </a:dk2>
      <a:lt2>
        <a:srgbClr val="E6705D"/>
      </a:lt2>
      <a:accent1>
        <a:srgbClr val="43CFB5"/>
      </a:accent1>
      <a:accent2>
        <a:srgbClr val="7EE1E8"/>
      </a:accent2>
      <a:accent3>
        <a:srgbClr val="7575DF"/>
      </a:accent3>
      <a:accent4>
        <a:srgbClr val="F7E64D"/>
      </a:accent4>
      <a:accent5>
        <a:srgbClr val="FFC2FF"/>
      </a:accent5>
      <a:accent6>
        <a:srgbClr val="616161"/>
      </a:accent6>
      <a:hlink>
        <a:srgbClr val="6F34A3"/>
      </a:hlink>
      <a:folHlink>
        <a:srgbClr val="6161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02000"/>
          </a:lnSpc>
          <a:spcBef>
            <a:spcPts val="1000"/>
          </a:spcBef>
          <a:buClr>
            <a:schemeClr val="accent1"/>
          </a:buClr>
          <a:defRPr sz="2600" dirty="0" err="1" smtClean="0"/>
        </a:defPPr>
      </a:lstStyle>
    </a:txDef>
  </a:objectDefaults>
  <a:extraClrSchemeLst/>
  <a:extLst>
    <a:ext uri="{05A4C25C-085E-4340-85A3-A5531E510DB2}">
      <thm15:themeFamily xmlns:thm15="http://schemas.microsoft.com/office/thememl/2012/main" name="RCOT-template-alternative" id="{9410A95C-BD68-B640-A22B-A45B245BD75B}" vid="{1016FD65-4CEB-874D-B953-BDC57951C1CD}"/>
    </a:ext>
  </a:extLst>
</a:theme>
</file>

<file path=ppt/theme/theme2.xml><?xml version="1.0" encoding="utf-8"?>
<a:theme xmlns:a="http://schemas.openxmlformats.org/drawingml/2006/main" name="RCOT">
  <a:themeElements>
    <a:clrScheme name="RCOT 2022">
      <a:dk1>
        <a:srgbClr val="003643"/>
      </a:dk1>
      <a:lt1>
        <a:srgbClr val="FFFFFF"/>
      </a:lt1>
      <a:dk2>
        <a:srgbClr val="6E35A3"/>
      </a:dk2>
      <a:lt2>
        <a:srgbClr val="E6705D"/>
      </a:lt2>
      <a:accent1>
        <a:srgbClr val="43CFB5"/>
      </a:accent1>
      <a:accent2>
        <a:srgbClr val="7EE1E8"/>
      </a:accent2>
      <a:accent3>
        <a:srgbClr val="7575DF"/>
      </a:accent3>
      <a:accent4>
        <a:srgbClr val="F7E64D"/>
      </a:accent4>
      <a:accent5>
        <a:srgbClr val="FFC2FF"/>
      </a:accent5>
      <a:accent6>
        <a:srgbClr val="616161"/>
      </a:accent6>
      <a:hlink>
        <a:srgbClr val="6F34A3"/>
      </a:hlink>
      <a:folHlink>
        <a:srgbClr val="6161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02000"/>
          </a:lnSpc>
          <a:spcBef>
            <a:spcPts val="1000"/>
          </a:spcBef>
          <a:buClr>
            <a:schemeClr val="accent1"/>
          </a:buClr>
          <a:defRPr sz="2600" dirty="0" err="1" smtClean="0"/>
        </a:defPPr>
      </a:lstStyle>
    </a:txDef>
  </a:objectDefaults>
  <a:extraClrSchemeLst/>
  <a:extLst>
    <a:ext uri="{05A4C25C-085E-4340-85A3-A5531E510DB2}">
      <thm15:themeFamily xmlns:thm15="http://schemas.microsoft.com/office/thememl/2012/main" name="RCOT-template-alternative" id="{9410A95C-BD68-B640-A22B-A45B245BD75B}" vid="{1016FD65-4CEB-874D-B953-BDC57951C1CD}"/>
    </a:ext>
  </a:extLst>
</a:theme>
</file>

<file path=ppt/theme/theme3.xml><?xml version="1.0" encoding="utf-8"?>
<a:theme xmlns:a="http://schemas.openxmlformats.org/drawingml/2006/main" name="RCOT">
  <a:themeElements>
    <a:clrScheme name="RCOT 2022">
      <a:dk1>
        <a:srgbClr val="003643"/>
      </a:dk1>
      <a:lt1>
        <a:srgbClr val="FFFFFF"/>
      </a:lt1>
      <a:dk2>
        <a:srgbClr val="6E35A3"/>
      </a:dk2>
      <a:lt2>
        <a:srgbClr val="E6705D"/>
      </a:lt2>
      <a:accent1>
        <a:srgbClr val="43CFB5"/>
      </a:accent1>
      <a:accent2>
        <a:srgbClr val="7EE1E8"/>
      </a:accent2>
      <a:accent3>
        <a:srgbClr val="7575DF"/>
      </a:accent3>
      <a:accent4>
        <a:srgbClr val="F7E64D"/>
      </a:accent4>
      <a:accent5>
        <a:srgbClr val="FFC2FF"/>
      </a:accent5>
      <a:accent6>
        <a:srgbClr val="616161"/>
      </a:accent6>
      <a:hlink>
        <a:srgbClr val="6F34A3"/>
      </a:hlink>
      <a:folHlink>
        <a:srgbClr val="6161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02000"/>
          </a:lnSpc>
          <a:spcBef>
            <a:spcPts val="1000"/>
          </a:spcBef>
          <a:buClr>
            <a:schemeClr val="accent1"/>
          </a:buClr>
          <a:defRPr sz="2600" dirty="0" err="1" smtClean="0"/>
        </a:defPPr>
      </a:lstStyle>
    </a:txDef>
  </a:objectDefaults>
  <a:extraClrSchemeLst/>
  <a:extLst>
    <a:ext uri="{05A4C25C-085E-4340-85A3-A5531E510DB2}">
      <thm15:themeFamily xmlns:thm15="http://schemas.microsoft.com/office/thememl/2012/main" name="RCOT PP Template" id="{D631BF43-8855-4F2C-8AF3-152FEACE7928}" vid="{30AB8B0B-A7A5-47AB-B670-668020AD4245}"/>
    </a:ext>
  </a:extLst>
</a:theme>
</file>

<file path=ppt/theme/theme4.xml><?xml version="1.0" encoding="utf-8"?>
<a:theme xmlns:a="http://schemas.openxmlformats.org/drawingml/2006/main" name="RCOT">
  <a:themeElements>
    <a:clrScheme name="RCOT 2022">
      <a:dk1>
        <a:srgbClr val="003643"/>
      </a:dk1>
      <a:lt1>
        <a:srgbClr val="FFFFFF"/>
      </a:lt1>
      <a:dk2>
        <a:srgbClr val="6E35A3"/>
      </a:dk2>
      <a:lt2>
        <a:srgbClr val="E6705D"/>
      </a:lt2>
      <a:accent1>
        <a:srgbClr val="43CFB5"/>
      </a:accent1>
      <a:accent2>
        <a:srgbClr val="7EE1E8"/>
      </a:accent2>
      <a:accent3>
        <a:srgbClr val="7575DF"/>
      </a:accent3>
      <a:accent4>
        <a:srgbClr val="F7E64D"/>
      </a:accent4>
      <a:accent5>
        <a:srgbClr val="FFC2FF"/>
      </a:accent5>
      <a:accent6>
        <a:srgbClr val="616161"/>
      </a:accent6>
      <a:hlink>
        <a:srgbClr val="6F34A3"/>
      </a:hlink>
      <a:folHlink>
        <a:srgbClr val="61616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3175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gn="l">
          <a:lnSpc>
            <a:spcPct val="102000"/>
          </a:lnSpc>
          <a:spcBef>
            <a:spcPts val="1000"/>
          </a:spcBef>
          <a:buClr>
            <a:schemeClr val="accent1"/>
          </a:buClr>
          <a:defRPr sz="2600" dirty="0" err="1" smtClean="0"/>
        </a:defPPr>
      </a:lstStyle>
    </a:txDef>
  </a:objectDefaults>
  <a:extraClrSchemeLst/>
  <a:extLst>
    <a:ext uri="{05A4C25C-085E-4340-85A3-A5531E510DB2}">
      <thm15:themeFamily xmlns:thm15="http://schemas.microsoft.com/office/thememl/2012/main" name="RCOT PowerPoint standard template" id="{C9759732-9CB2-4594-AE71-B3721E559B68}" vid="{67628391-40E2-4898-87B0-9F9EE8D2718D}"/>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7B2A8410E38504095B04584E4220C8B" ma:contentTypeVersion="18" ma:contentTypeDescription="Create a new document." ma:contentTypeScope="" ma:versionID="387ddec9100a17d21b2044ff3dde721b">
  <xsd:schema xmlns:xsd="http://www.w3.org/2001/XMLSchema" xmlns:xs="http://www.w3.org/2001/XMLSchema" xmlns:p="http://schemas.microsoft.com/office/2006/metadata/properties" xmlns:ns2="0d4e1840-8f65-4f27-8665-3b1f5df6ea1f" xmlns:ns3="110a95f3-fb1f-4356-a636-fa4685977b4d" targetNamespace="http://schemas.microsoft.com/office/2006/metadata/properties" ma:root="true" ma:fieldsID="e2cec64c974517bc7b02b80938b9cbdb" ns2:_="" ns3:_="">
    <xsd:import namespace="0d4e1840-8f65-4f27-8665-3b1f5df6ea1f"/>
    <xsd:import namespace="110a95f3-fb1f-4356-a636-fa4685977b4d"/>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lcf76f155ced4ddcb4097134ff3c332f" minOccurs="0"/>
                <xsd:element ref="ns2:TaxCatchAll" minOccurs="0"/>
                <xsd:element ref="ns3:MediaServiceOCR" minOccurs="0"/>
                <xsd:element ref="ns3:MediaServiceGenerationTime" minOccurs="0"/>
                <xsd:element ref="ns3:MediaServiceEventHashCode" minOccurs="0"/>
                <xsd:element ref="ns3:MediaServiceLoca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d4e1840-8f65-4f27-8665-3b1f5df6ea1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e4721018-189c-4c04-98f9-878e675dcf48}" ma:internalName="TaxCatchAll" ma:showField="CatchAllData" ma:web="0d4e1840-8f65-4f27-8665-3b1f5df6ea1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110a95f3-fb1f-4356-a636-fa4685977b4d"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961192ce-d741-42f0-bf32-2e964c76fe00"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ServiceObjectDetectorVersions" ma:index="23"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110a95f3-fb1f-4356-a636-fa4685977b4d">
      <Terms xmlns="http://schemas.microsoft.com/office/infopath/2007/PartnerControls"/>
    </lcf76f155ced4ddcb4097134ff3c332f>
    <TaxCatchAll xmlns="0d4e1840-8f65-4f27-8665-3b1f5df6ea1f" xsi:nil="true"/>
    <SharedWithUsers xmlns="0d4e1840-8f65-4f27-8665-3b1f5df6ea1f">
      <UserInfo>
        <DisplayName/>
        <AccountId xsi:nil="true"/>
        <AccountType/>
      </UserInfo>
    </SharedWithUsers>
  </documentManagement>
</p:properties>
</file>

<file path=customXml/itemProps1.xml><?xml version="1.0" encoding="utf-8"?>
<ds:datastoreItem xmlns:ds="http://schemas.openxmlformats.org/officeDocument/2006/customXml" ds:itemID="{C00E90AF-2670-4065-94DB-C28DE4893F5A}">
  <ds:schemaRefs>
    <ds:schemaRef ds:uri="http://schemas.microsoft.com/sharepoint/v3/contenttype/forms"/>
  </ds:schemaRefs>
</ds:datastoreItem>
</file>

<file path=customXml/itemProps2.xml><?xml version="1.0" encoding="utf-8"?>
<ds:datastoreItem xmlns:ds="http://schemas.openxmlformats.org/officeDocument/2006/customXml" ds:itemID="{E8EB765B-8740-424F-A390-A0F13C32792E}">
  <ds:schemaRefs>
    <ds:schemaRef ds:uri="0d4e1840-8f65-4f27-8665-3b1f5df6ea1f"/>
    <ds:schemaRef ds:uri="110a95f3-fb1f-4356-a636-fa4685977b4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5BBF0AA-409C-43F6-B03A-219B780CAABC}">
  <ds:schemaRefs>
    <ds:schemaRef ds:uri="http://schemas.openxmlformats.org/package/2006/metadata/core-properties"/>
    <ds:schemaRef ds:uri="http://purl.org/dc/elements/1.1/"/>
    <ds:schemaRef ds:uri="http://schemas.microsoft.com/office/2006/documentManagement/types"/>
    <ds:schemaRef ds:uri="http://purl.org/dc/dcmitype/"/>
    <ds:schemaRef ds:uri="http://schemas.microsoft.com/office/2006/metadata/properties"/>
    <ds:schemaRef ds:uri="0d4e1840-8f65-4f27-8665-3b1f5df6ea1f"/>
    <ds:schemaRef ds:uri="http://schemas.microsoft.com/office/infopath/2007/PartnerControls"/>
    <ds:schemaRef ds:uri="110a95f3-fb1f-4356-a636-fa4685977b4d"/>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1242</Words>
  <Application>Microsoft Office PowerPoint</Application>
  <PresentationFormat>Widescreen</PresentationFormat>
  <Paragraphs>167</Paragraphs>
  <Slides>30</Slides>
  <Notes>8</Notes>
  <HiddenSlides>11</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30</vt:i4>
      </vt:variant>
    </vt:vector>
  </HeadingPairs>
  <TitlesOfParts>
    <vt:vector size="41" baseType="lpstr">
      <vt:lpstr>Aptos</vt:lpstr>
      <vt:lpstr>Arial</vt:lpstr>
      <vt:lpstr>Calibri</vt:lpstr>
      <vt:lpstr>Nunito</vt:lpstr>
      <vt:lpstr>Nunito Sans</vt:lpstr>
      <vt:lpstr>Segoe UI</vt:lpstr>
      <vt:lpstr>System Font Regular</vt:lpstr>
      <vt:lpstr>RCOT</vt:lpstr>
      <vt:lpstr>RCOT</vt:lpstr>
      <vt:lpstr>RCOT</vt:lpstr>
      <vt:lpstr>RCOT</vt:lpstr>
      <vt:lpstr>Introducing your new RCOT member benefits  </vt:lpstr>
      <vt:lpstr>Our speakers today </vt:lpstr>
      <vt:lpstr>Transforming your membership experience </vt:lpstr>
      <vt:lpstr>Our digital transformation </vt:lpstr>
      <vt:lpstr>Your new member benefits and improved digital services</vt:lpstr>
      <vt:lpstr>How transforming your digital experiences supports you</vt:lpstr>
      <vt:lpstr>Our new website</vt:lpstr>
      <vt:lpstr>About our new website</vt:lpstr>
      <vt:lpstr>Navigating news –  landing page</vt:lpstr>
      <vt:lpstr>News –  detail page</vt:lpstr>
      <vt:lpstr>RCOT Communities </vt:lpstr>
      <vt:lpstr>Overview of RCOT Communities</vt:lpstr>
      <vt:lpstr>PowerPoint Presentation</vt:lpstr>
      <vt:lpstr>Overview of our new networks</vt:lpstr>
      <vt:lpstr>Transforming communities </vt:lpstr>
      <vt:lpstr>Your regional networks </vt:lpstr>
      <vt:lpstr>Your initial practice networks </vt:lpstr>
      <vt:lpstr>Your initial professional networks </vt:lpstr>
      <vt:lpstr>Volunteering with RCOT </vt:lpstr>
      <vt:lpstr>RCOT Communities </vt:lpstr>
      <vt:lpstr>Welcome journey</vt:lpstr>
      <vt:lpstr>Welcome page</vt:lpstr>
      <vt:lpstr>Your profile</vt:lpstr>
      <vt:lpstr>Finding others</vt:lpstr>
      <vt:lpstr>Joining communities</vt:lpstr>
      <vt:lpstr>Sharing and discussing</vt:lpstr>
      <vt:lpstr>Getting support</vt:lpstr>
      <vt:lpstr>Your RCOT member benefits </vt:lpstr>
      <vt:lpstr>Unlock your digital benefits in 3 steps! </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Ruth Mullan</dc:creator>
  <cp:lastModifiedBy>Clare Cochrane</cp:lastModifiedBy>
  <cp:revision>2</cp:revision>
  <dcterms:created xsi:type="dcterms:W3CDTF">2023-09-19T11:11:21Z</dcterms:created>
  <dcterms:modified xsi:type="dcterms:W3CDTF">2025-05-29T13:11:29Z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0x01010077B2A8410E38504095B04584E4220C8B</vt:lpwstr>
  </property>
  <property fmtid="{D5CDD505-2E9C-101B-9397-08002B2CF9AE}" pid="3" name="MediaServiceImageTags">
    <vt:lpwstr/>
  </property>
  <property fmtid="{D5CDD505-2E9C-101B-9397-08002B2CF9AE}" pid="4" name="ComplianceAssetId">
    <vt:lpwstr/>
  </property>
  <property fmtid="{D5CDD505-2E9C-101B-9397-08002B2CF9AE}" pid="5" name="_ExtendedDescription">
    <vt:lpwstr/>
  </property>
  <property fmtid="{D5CDD505-2E9C-101B-9397-08002B2CF9AE}" pid="6" name="_activity">
    <vt:lpwstr>{"FileActivityType":"9","FileActivityTimeStamp":"2025-04-17T14:46:40.910Z","FileActivityUsersOnPage":[{"DisplayName":"Claudia Anderson","Id":"claudia.anderson@rcot.co.uk"},{"DisplayName":"Thea Healy","Id":"thea.healy@rcot.co.uk"},{"DisplayName":"Clare Leggett","Id":"clare.leggett@rcot.co.uk"},{"DisplayName":"Rachael Harrison","Id":"rachael.harrison@rcot.co.uk"},{"DisplayName":"Sheetal Girdhari","Id":"sheetal.girdhari@rcot.co.uk"},{"DisplayName":"Dr Nikki Daniels","Id":"nikki.daniels@rcot.co.uk"},{"DisplayName":"Caz Dunn","Id":"caz.dunn@rcot.co.uk"},{"DisplayName":"Christina Fuentes Tibbitt","Id":"christina.tibbitt@rcot.co.uk"},{"DisplayName":"Vicky Ellen","Id":"vicky.ellen@rcot.co.uk"},{"DisplayName":"Tracey Samuels","Id":"tracey.samuels@rcot.co.uk"},{"DisplayName":"Amisha Koria","Id":"amisha.koria@rcot.co.uk"},{"DisplayName":"Jo Baker","Id":"jo.baker@rcot.co.uk"},{"DisplayName":"Madeleine Austin","Id":"maddie.austin@rcot.co.uk"},{"DisplayName":"Tom Hillier","Id":"tom.hillier@rcot.co.uk"},{"DisplayName":"Clare Cochrane","Id":"clare.cochrane@rcot.co.uk"},{"DisplayName":"Pav Sangha","Id":"pav.sangha@rcot.co.uk"},{"DisplayName":"Ben Summers","Id":"ben.summers@rcot.co.uk"}],"FileActivityNavigationId":null}</vt:lpwstr>
  </property>
  <property fmtid="{D5CDD505-2E9C-101B-9397-08002B2CF9AE}" pid="7" name="TriggerFlowInfo">
    <vt:lpwstr/>
  </property>
</Properties>
</file>