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4"/>
    <p:sldMasterId id="2147484411" r:id="rId5"/>
    <p:sldMasterId id="2147483702" r:id="rId6"/>
  </p:sldMasterIdLst>
  <p:notesMasterIdLst>
    <p:notesMasterId r:id="rId31"/>
  </p:notesMasterIdLst>
  <p:sldIdLst>
    <p:sldId id="265" r:id="rId7"/>
    <p:sldId id="1350" r:id="rId8"/>
    <p:sldId id="1116" r:id="rId9"/>
    <p:sldId id="1340" r:id="rId10"/>
    <p:sldId id="1341" r:id="rId11"/>
    <p:sldId id="1342" r:id="rId12"/>
    <p:sldId id="1336" r:id="rId13"/>
    <p:sldId id="986" r:id="rId14"/>
    <p:sldId id="360" r:id="rId15"/>
    <p:sldId id="989" r:id="rId16"/>
    <p:sldId id="465" r:id="rId17"/>
    <p:sldId id="983" r:id="rId18"/>
    <p:sldId id="407" r:id="rId19"/>
    <p:sldId id="413" r:id="rId20"/>
    <p:sldId id="1348" r:id="rId21"/>
    <p:sldId id="1346" r:id="rId22"/>
    <p:sldId id="1343" r:id="rId23"/>
    <p:sldId id="1345" r:id="rId24"/>
    <p:sldId id="1344" r:id="rId25"/>
    <p:sldId id="1347" r:id="rId26"/>
    <p:sldId id="1325" r:id="rId27"/>
    <p:sldId id="1349" r:id="rId28"/>
    <p:sldId id="1338" r:id="rId29"/>
    <p:sldId id="1327" r:id="rId3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7F7826-F986-921B-D565-76CC2830F362}" name="Dr Elizabeth  Taylor" initials="ET" userId="S::Elizabeth.Taylor@rcot.co.uk::15aadc53-ab9d-498a-895e-202714befd1c" providerId="AD"/>
  <p188:author id="{53D5522D-859D-9BD1-193C-F0D754149C2E}" name="Joe Brunwin" initials="JB" userId="S::joseph.brunwin@rcot.co.uk::24e6d67e-6513-4cf8-bec4-fb75889ca6aa" providerId="AD"/>
  <p188:author id="{C53A8C50-EDE2-7151-85CF-C7222289DA40}" name="Claudia Anderson" initials="CA" userId="S::claudia.anderson@rcot.co.uk::fefe9c62-1ba0-4123-b1e7-bd629bec7506" providerId="AD"/>
  <p188:author id="{D6435269-3658-2EE7-D0D7-2F8CCD16BC2A}" name="Ruth Mullan" initials="RM" userId="S::Ruth.Mullan@rcot.co.uk::0caffbfe-422c-4681-909b-27e1595b51e4" providerId="AD"/>
  <p188:author id="{B4C7216D-5FDE-AF66-2468-A7EE9E165F1F}" name="Claudia Anderson" initials="" userId="S::Claudia.Anderson@rcot.co.uk::fefe9c62-1ba0-4123-b1e7-bd629bec7506" providerId="AD"/>
  <p188:author id="{C011CE7A-9CEB-403F-713A-02CC402300F2}" name="Pav Sangha" initials="" userId="S::Pav.Sangha@rcot.co.uk::8d28bdd6-3ddc-4cca-b237-f9068d6779aa" providerId="AD"/>
  <p188:author id="{CE12747F-0224-6337-61DE-9703789B3DC2}" name="Sheetal Girdhari" initials="SG" userId="S::sheetal.girdhari@rcot.co.uk::71c52067-8b46-419e-84ea-fd31f61895af" providerId="AD"/>
  <p188:author id="{D742418F-9F2D-2A46-B15A-5319535A9EA7}" name="Carolyn Hay" initials="CH" userId="S::Carolyn.Hay@rcot.co.uk::17305b9f-bf7d-409d-8633-b295f33ae572" providerId="AD"/>
  <p188:author id="{626CBC98-C57F-0E86-B4C1-58A7CB51353F}" name="Pav Sangha" initials="PS" userId="S::pav.sangha@rcot.co.uk::8d28bdd6-3ddc-4cca-b237-f9068d6779aa" providerId="AD"/>
  <p188:author id="{ED264E9C-E89F-E75A-1B6E-DB95CF1DC955}" name="Emma Grover" initials="EG" userId="S::emma.grover@rcot.co.uk::1d60a650-9ac7-4e9a-877b-7a0ea3fbda43" providerId="AD"/>
  <p188:author id="{C6459E9E-643C-285E-D22C-D772193B4217}" name="Noah Pesci" initials="" userId="S::Noah.Pesci@rcot.co.uk::da915a73-40f6-4b1a-b7ee-74a218b21081" providerId="AD"/>
  <p188:author id="{F98667A4-53D2-F343-703E-1A03B442CC80}" name="Christina Fuentes Tibbitt" initials="CF" userId="S::christina.tibbitt@rcot.co.uk::5c093377-7342-4374-b34e-2400b70cf536" providerId="AD"/>
  <p188:author id="{4D9076A5-9695-14D3-EF5C-4931AC852A03}" name="Emma Grover" initials="" userId="S::Emma.Grover@rcot.co.uk::1d60a650-9ac7-4e9a-877b-7a0ea3fbda43" providerId="AD"/>
  <p188:author id="{C3DBCCAB-A55E-6066-545B-816FCDEEFBC9}" name="Thea Healy" initials="TH" userId="S::Thea.Healy@rcot.co.uk::a019e206-9d22-4ab7-82f3-e35c6c9e18ab" providerId="AD"/>
  <p188:author id="{CC51EFB7-27F9-DBBA-C7A2-2E8981E08D77}" name="Alice Ford-Smith" initials="AF" userId="S::alice.ford-smith@rcot.co.uk::e156c5d4-b0be-4dcc-86f1-72bb79f1da77" providerId="AD"/>
  <p188:author id="{D258CBD3-1F46-5DB9-FE01-3FD30EC9F8B5}" name="Angie Thompson" initials="AT" userId="S::angie.thompson@rcot.co.uk::9ea5a8c9-a427-4163-a9f8-b5d3a49b8c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363"/>
    <a:srgbClr val="7575DF"/>
    <a:srgbClr val="7EE1E8"/>
    <a:srgbClr val="43C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0EF60-1E46-C2E8-31C5-D098C3BD27C2}" v="4" dt="2025-05-14T09:43:24.468"/>
    <p1510:client id="{417062D6-3614-E95C-08E7-E4F7EE789995}" v="1" dt="2025-05-15T11:57:19.634"/>
    <p1510:client id="{42E03D68-9248-492D-B524-3CE089468E1E}" v="87" dt="2025-05-15T09:14:29.769"/>
    <p1510:client id="{95E828E1-0F2F-2A4A-3225-C87233B75B82}" v="2" dt="2025-05-15T11:55:27.628"/>
    <p1510:client id="{AE90F039-93D6-9146-02EF-044FED02D834}" v="1" dt="2025-05-15T14:21:33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 Sangha" userId="S::pav.sangha@rcot.co.uk::8d28bdd6-3ddc-4cca-b237-f9068d6779aa" providerId="AD" clId="Web-{AE90F039-93D6-9146-02EF-044FED02D834}"/>
    <pc:docChg chg="modSld">
      <pc:chgData name="Pav Sangha" userId="S::pav.sangha@rcot.co.uk::8d28bdd6-3ddc-4cca-b237-f9068d6779aa" providerId="AD" clId="Web-{AE90F039-93D6-9146-02EF-044FED02D834}" dt="2025-05-15T14:21:33.238" v="0"/>
      <pc:docMkLst>
        <pc:docMk/>
      </pc:docMkLst>
      <pc:sldChg chg="mod modShow">
        <pc:chgData name="Pav Sangha" userId="S::pav.sangha@rcot.co.uk::8d28bdd6-3ddc-4cca-b237-f9068d6779aa" providerId="AD" clId="Web-{AE90F039-93D6-9146-02EF-044FED02D834}" dt="2025-05-15T14:21:33.238" v="0"/>
        <pc:sldMkLst>
          <pc:docMk/>
          <pc:sldMk cId="787896474" sldId="1350"/>
        </pc:sldMkLst>
      </pc:sldChg>
    </pc:docChg>
  </pc:docChgLst>
  <pc:docChgLst>
    <pc:chgData name="Clare Cochrane" userId="S::clare.cochrane@rcot.co.uk::771682c2-018b-4966-97f0-fa260a20a324" providerId="AD" clId="Web-{099C6BD1-F9B9-4D99-8727-C20271681D2E}"/>
    <pc:docChg chg="modSld">
      <pc:chgData name="Clare Cochrane" userId="S::clare.cochrane@rcot.co.uk::771682c2-018b-4966-97f0-fa260a20a324" providerId="AD" clId="Web-{099C6BD1-F9B9-4D99-8727-C20271681D2E}" dt="2025-05-12T09:15:06.349" v="1" actId="20577"/>
      <pc:docMkLst>
        <pc:docMk/>
      </pc:docMkLst>
      <pc:sldChg chg="modSp">
        <pc:chgData name="Clare Cochrane" userId="S::clare.cochrane@rcot.co.uk::771682c2-018b-4966-97f0-fa260a20a324" providerId="AD" clId="Web-{099C6BD1-F9B9-4D99-8727-C20271681D2E}" dt="2025-05-12T09:15:06.349" v="1" actId="20577"/>
        <pc:sldMkLst>
          <pc:docMk/>
          <pc:sldMk cId="4134743152" sldId="1341"/>
        </pc:sldMkLst>
        <pc:spChg chg="mod">
          <ac:chgData name="Clare Cochrane" userId="S::clare.cochrane@rcot.co.uk::771682c2-018b-4966-97f0-fa260a20a324" providerId="AD" clId="Web-{099C6BD1-F9B9-4D99-8727-C20271681D2E}" dt="2025-05-12T09:15:06.349" v="1" actId="20577"/>
          <ac:spMkLst>
            <pc:docMk/>
            <pc:sldMk cId="4134743152" sldId="1341"/>
            <ac:spMk id="8" creationId="{D02289ED-6003-DCA5-9350-987EFFC2D218}"/>
          </ac:spMkLst>
        </pc:spChg>
      </pc:sldChg>
    </pc:docChg>
  </pc:docChgLst>
  <pc:docChgLst>
    <pc:chgData name="Claudia Anderson" userId="S::claudia.anderson@rcot.co.uk::fefe9c62-1ba0-4123-b1e7-bd629bec7506" providerId="AD" clId="Web-{8B0CF07A-FB28-0F2A-0518-71D0838971FE}"/>
    <pc:docChg chg="modSld">
      <pc:chgData name="Claudia Anderson" userId="S::claudia.anderson@rcot.co.uk::fefe9c62-1ba0-4123-b1e7-bd629bec7506" providerId="AD" clId="Web-{8B0CF07A-FB28-0F2A-0518-71D0838971FE}" dt="2025-05-01T11:12:09.394" v="65" actId="20577"/>
      <pc:docMkLst>
        <pc:docMk/>
      </pc:docMkLst>
      <pc:sldChg chg="modSp">
        <pc:chgData name="Claudia Anderson" userId="S::claudia.anderson@rcot.co.uk::fefe9c62-1ba0-4123-b1e7-bd629bec7506" providerId="AD" clId="Web-{8B0CF07A-FB28-0F2A-0518-71D0838971FE}" dt="2025-05-01T11:12:09.394" v="65" actId="20577"/>
        <pc:sldMkLst>
          <pc:docMk/>
          <pc:sldMk cId="1655399880" sldId="1343"/>
        </pc:sldMkLst>
        <pc:spChg chg="mod">
          <ac:chgData name="Claudia Anderson" userId="S::claudia.anderson@rcot.co.uk::fefe9c62-1ba0-4123-b1e7-bd629bec7506" providerId="AD" clId="Web-{8B0CF07A-FB28-0F2A-0518-71D0838971FE}" dt="2025-05-01T11:12:09.394" v="65" actId="20577"/>
          <ac:spMkLst>
            <pc:docMk/>
            <pc:sldMk cId="1655399880" sldId="1343"/>
            <ac:spMk id="3" creationId="{232FA3A0-C788-7990-EFFD-907B693940AA}"/>
          </ac:spMkLst>
        </pc:spChg>
      </pc:sldChg>
      <pc:sldChg chg="modSp">
        <pc:chgData name="Claudia Anderson" userId="S::claudia.anderson@rcot.co.uk::fefe9c62-1ba0-4123-b1e7-bd629bec7506" providerId="AD" clId="Web-{8B0CF07A-FB28-0F2A-0518-71D0838971FE}" dt="2025-04-30T08:11:45.322" v="53" actId="20577"/>
        <pc:sldMkLst>
          <pc:docMk/>
          <pc:sldMk cId="1961880989" sldId="1344"/>
        </pc:sldMkLst>
        <pc:spChg chg="mod">
          <ac:chgData name="Claudia Anderson" userId="S::claudia.anderson@rcot.co.uk::fefe9c62-1ba0-4123-b1e7-bd629bec7506" providerId="AD" clId="Web-{8B0CF07A-FB28-0F2A-0518-71D0838971FE}" dt="2025-04-30T08:11:45.322" v="53" actId="20577"/>
          <ac:spMkLst>
            <pc:docMk/>
            <pc:sldMk cId="1961880989" sldId="1344"/>
            <ac:spMk id="2" creationId="{8C771193-8528-C052-0B20-D61253DC6C99}"/>
          </ac:spMkLst>
        </pc:spChg>
      </pc:sldChg>
      <pc:sldChg chg="modSp">
        <pc:chgData name="Claudia Anderson" userId="S::claudia.anderson@rcot.co.uk::fefe9c62-1ba0-4123-b1e7-bd629bec7506" providerId="AD" clId="Web-{8B0CF07A-FB28-0F2A-0518-71D0838971FE}" dt="2025-04-30T08:10:51.727" v="3" actId="20577"/>
        <pc:sldMkLst>
          <pc:docMk/>
          <pc:sldMk cId="1567771616" sldId="1346"/>
        </pc:sldMkLst>
        <pc:spChg chg="mod">
          <ac:chgData name="Claudia Anderson" userId="S::claudia.anderson@rcot.co.uk::fefe9c62-1ba0-4123-b1e7-bd629bec7506" providerId="AD" clId="Web-{8B0CF07A-FB28-0F2A-0518-71D0838971FE}" dt="2025-04-30T08:10:51.727" v="3" actId="20577"/>
          <ac:spMkLst>
            <pc:docMk/>
            <pc:sldMk cId="1567771616" sldId="1346"/>
            <ac:spMk id="3" creationId="{80409661-AE47-00D5-B997-629D8FA8079F}"/>
          </ac:spMkLst>
        </pc:spChg>
      </pc:sldChg>
    </pc:docChg>
  </pc:docChgLst>
  <pc:docChgLst>
    <pc:chgData name="Anna Faithfull" userId="4a585f6c-2721-4b3c-be43-cb316e0ec650" providerId="ADAL" clId="{42E03D68-9248-492D-B524-3CE089468E1E}"/>
    <pc:docChg chg="custSel addSld delSld modSld sldOrd">
      <pc:chgData name="Anna Faithfull" userId="4a585f6c-2721-4b3c-be43-cb316e0ec650" providerId="ADAL" clId="{42E03D68-9248-492D-B524-3CE089468E1E}" dt="2025-05-15T09:14:29.770" v="560"/>
      <pc:docMkLst>
        <pc:docMk/>
      </pc:docMkLst>
      <pc:sldChg chg="modSp add del mod">
        <pc:chgData name="Anna Faithfull" userId="4a585f6c-2721-4b3c-be43-cb316e0ec650" providerId="ADAL" clId="{42E03D68-9248-492D-B524-3CE089468E1E}" dt="2025-05-13T13:18:55.131" v="12" actId="47"/>
        <pc:sldMkLst>
          <pc:docMk/>
          <pc:sldMk cId="889882696" sldId="339"/>
        </pc:sldMkLst>
      </pc:sldChg>
      <pc:sldChg chg="modSp add mod">
        <pc:chgData name="Anna Faithfull" userId="4a585f6c-2721-4b3c-be43-cb316e0ec650" providerId="ADAL" clId="{42E03D68-9248-492D-B524-3CE089468E1E}" dt="2025-05-15T07:57:26.780" v="434" actId="20577"/>
        <pc:sldMkLst>
          <pc:docMk/>
          <pc:sldMk cId="282110417" sldId="360"/>
        </pc:sldMkLst>
        <pc:spChg chg="mod">
          <ac:chgData name="Anna Faithfull" userId="4a585f6c-2721-4b3c-be43-cb316e0ec650" providerId="ADAL" clId="{42E03D68-9248-492D-B524-3CE089468E1E}" dt="2025-05-13T13:22:58.272" v="134" actId="20577"/>
          <ac:spMkLst>
            <pc:docMk/>
            <pc:sldMk cId="282110417" sldId="360"/>
            <ac:spMk id="6" creationId="{39A97588-76E7-4770-9B73-026B29E73805}"/>
          </ac:spMkLst>
        </pc:spChg>
        <pc:spChg chg="mod">
          <ac:chgData name="Anna Faithfull" userId="4a585f6c-2721-4b3c-be43-cb316e0ec650" providerId="ADAL" clId="{42E03D68-9248-492D-B524-3CE089468E1E}" dt="2025-05-15T07:57:26.780" v="434" actId="20577"/>
          <ac:spMkLst>
            <pc:docMk/>
            <pc:sldMk cId="282110417" sldId="360"/>
            <ac:spMk id="7" creationId="{CC5F1B0E-EE45-2C20-9C1B-7F7C82242F30}"/>
          </ac:spMkLst>
        </pc:spChg>
      </pc:sldChg>
      <pc:sldChg chg="add">
        <pc:chgData name="Anna Faithfull" userId="4a585f6c-2721-4b3c-be43-cb316e0ec650" providerId="ADAL" clId="{42E03D68-9248-492D-B524-3CE089468E1E}" dt="2025-05-13T13:11:18.919" v="2"/>
        <pc:sldMkLst>
          <pc:docMk/>
          <pc:sldMk cId="3587257886" sldId="407"/>
        </pc:sldMkLst>
      </pc:sldChg>
      <pc:sldChg chg="add">
        <pc:chgData name="Anna Faithfull" userId="4a585f6c-2721-4b3c-be43-cb316e0ec650" providerId="ADAL" clId="{42E03D68-9248-492D-B524-3CE089468E1E}" dt="2025-05-13T13:11:29.057" v="3"/>
        <pc:sldMkLst>
          <pc:docMk/>
          <pc:sldMk cId="2671537663" sldId="413"/>
        </pc:sldMkLst>
      </pc:sldChg>
      <pc:sldChg chg="ord modNotesTx">
        <pc:chgData name="Anna Faithfull" userId="4a585f6c-2721-4b3c-be43-cb316e0ec650" providerId="ADAL" clId="{42E03D68-9248-492D-B524-3CE089468E1E}" dt="2025-05-15T09:14:29.770" v="560"/>
        <pc:sldMkLst>
          <pc:docMk/>
          <pc:sldMk cId="232137166" sldId="465"/>
        </pc:sldMkLst>
      </pc:sldChg>
      <pc:sldChg chg="modSp mod">
        <pc:chgData name="Anna Faithfull" userId="4a585f6c-2721-4b3c-be43-cb316e0ec650" providerId="ADAL" clId="{42E03D68-9248-492D-B524-3CE089468E1E}" dt="2025-05-15T07:59:08.313" v="468" actId="1076"/>
        <pc:sldMkLst>
          <pc:docMk/>
          <pc:sldMk cId="1199384439" sldId="983"/>
        </pc:sldMkLst>
        <pc:spChg chg="mod">
          <ac:chgData name="Anna Faithfull" userId="4a585f6c-2721-4b3c-be43-cb316e0ec650" providerId="ADAL" clId="{42E03D68-9248-492D-B524-3CE089468E1E}" dt="2025-05-15T07:59:08.313" v="468" actId="1076"/>
          <ac:spMkLst>
            <pc:docMk/>
            <pc:sldMk cId="1199384439" sldId="983"/>
            <ac:spMk id="5" creationId="{EE961D24-33E9-9D80-531B-C034D09CB581}"/>
          </ac:spMkLst>
        </pc:spChg>
      </pc:sldChg>
      <pc:sldChg chg="ord modNotesTx">
        <pc:chgData name="Anna Faithfull" userId="4a585f6c-2721-4b3c-be43-cb316e0ec650" providerId="ADAL" clId="{42E03D68-9248-492D-B524-3CE089468E1E}" dt="2025-05-15T08:00:56.774" v="557" actId="20577"/>
        <pc:sldMkLst>
          <pc:docMk/>
          <pc:sldMk cId="790613070" sldId="986"/>
        </pc:sldMkLst>
      </pc:sldChg>
      <pc:sldChg chg="modSp mod ord modNotesTx">
        <pc:chgData name="Anna Faithfull" userId="4a585f6c-2721-4b3c-be43-cb316e0ec650" providerId="ADAL" clId="{42E03D68-9248-492D-B524-3CE089468E1E}" dt="2025-05-15T07:58:45.315" v="463" actId="20577"/>
        <pc:sldMkLst>
          <pc:docMk/>
          <pc:sldMk cId="329345588" sldId="989"/>
        </pc:sldMkLst>
        <pc:spChg chg="mod">
          <ac:chgData name="Anna Faithfull" userId="4a585f6c-2721-4b3c-be43-cb316e0ec650" providerId="ADAL" clId="{42E03D68-9248-492D-B524-3CE089468E1E}" dt="2025-05-15T07:57:55.687" v="442" actId="20577"/>
          <ac:spMkLst>
            <pc:docMk/>
            <pc:sldMk cId="329345588" sldId="989"/>
            <ac:spMk id="742" creationId="{22BC5437-A93D-7030-5C05-385C1C0213EF}"/>
          </ac:spMkLst>
        </pc:spChg>
      </pc:sldChg>
      <pc:sldChg chg="mod modShow">
        <pc:chgData name="Anna Faithfull" userId="4a585f6c-2721-4b3c-be43-cb316e0ec650" providerId="ADAL" clId="{42E03D68-9248-492D-B524-3CE089468E1E}" dt="2025-05-15T09:14:20.076" v="558" actId="729"/>
        <pc:sldMkLst>
          <pc:docMk/>
          <pc:sldMk cId="712809940" sldId="1348"/>
        </pc:sldMkLst>
      </pc:sldChg>
    </pc:docChg>
  </pc:docChgLst>
  <pc:docChgLst>
    <pc:chgData name="Pav Sangha" userId="S::pav.sangha@rcot.co.uk::8d28bdd6-3ddc-4cca-b237-f9068d6779aa" providerId="AD" clId="Web-{95E828E1-0F2F-2A4A-3225-C87233B75B82}"/>
    <pc:docChg chg="addSld delSld">
      <pc:chgData name="Pav Sangha" userId="S::pav.sangha@rcot.co.uk::8d28bdd6-3ddc-4cca-b237-f9068d6779aa" providerId="AD" clId="Web-{95E828E1-0F2F-2A4A-3225-C87233B75B82}" dt="2025-05-15T11:55:27.628" v="1"/>
      <pc:docMkLst>
        <pc:docMk/>
      </pc:docMkLst>
      <pc:sldChg chg="del">
        <pc:chgData name="Pav Sangha" userId="S::pav.sangha@rcot.co.uk::8d28bdd6-3ddc-4cca-b237-f9068d6779aa" providerId="AD" clId="Web-{95E828E1-0F2F-2A4A-3225-C87233B75B82}" dt="2025-05-15T11:55:27.628" v="1"/>
        <pc:sldMkLst>
          <pc:docMk/>
          <pc:sldMk cId="2941933496" sldId="1117"/>
        </pc:sldMkLst>
      </pc:sldChg>
      <pc:sldChg chg="add replId">
        <pc:chgData name="Pav Sangha" userId="S::pav.sangha@rcot.co.uk::8d28bdd6-3ddc-4cca-b237-f9068d6779aa" providerId="AD" clId="Web-{95E828E1-0F2F-2A4A-3225-C87233B75B82}" dt="2025-05-15T11:55:25.394" v="0"/>
        <pc:sldMkLst>
          <pc:docMk/>
          <pc:sldMk cId="787896474" sldId="1350"/>
        </pc:sldMkLst>
      </pc:sldChg>
    </pc:docChg>
  </pc:docChgLst>
  <pc:docChgLst>
    <pc:chgData name="Pav Sangha" userId="S::pav.sangha@rcot.co.uk::8d28bdd6-3ddc-4cca-b237-f9068d6779aa" providerId="AD" clId="Web-{1150EF60-1E46-C2E8-31C5-D098C3BD27C2}"/>
    <pc:docChg chg="modSld">
      <pc:chgData name="Pav Sangha" userId="S::pav.sangha@rcot.co.uk::8d28bdd6-3ddc-4cca-b237-f9068d6779aa" providerId="AD" clId="Web-{1150EF60-1E46-C2E8-31C5-D098C3BD27C2}" dt="2025-05-14T09:43:24.468" v="3"/>
      <pc:docMkLst>
        <pc:docMk/>
      </pc:docMkLst>
      <pc:sldChg chg="mod modShow">
        <pc:chgData name="Pav Sangha" userId="S::pav.sangha@rcot.co.uk::8d28bdd6-3ddc-4cca-b237-f9068d6779aa" providerId="AD" clId="Web-{1150EF60-1E46-C2E8-31C5-D098C3BD27C2}" dt="2025-05-14T09:43:14.780" v="0"/>
        <pc:sldMkLst>
          <pc:docMk/>
          <pc:sldMk cId="1655399880" sldId="1343"/>
        </pc:sldMkLst>
      </pc:sldChg>
      <pc:sldChg chg="mod modShow">
        <pc:chgData name="Pav Sangha" userId="S::pav.sangha@rcot.co.uk::8d28bdd6-3ddc-4cca-b237-f9068d6779aa" providerId="AD" clId="Web-{1150EF60-1E46-C2E8-31C5-D098C3BD27C2}" dt="2025-05-14T09:43:21.546" v="2"/>
        <pc:sldMkLst>
          <pc:docMk/>
          <pc:sldMk cId="1961880989" sldId="1344"/>
        </pc:sldMkLst>
      </pc:sldChg>
      <pc:sldChg chg="mod modShow">
        <pc:chgData name="Pav Sangha" userId="S::pav.sangha@rcot.co.uk::8d28bdd6-3ddc-4cca-b237-f9068d6779aa" providerId="AD" clId="Web-{1150EF60-1E46-C2E8-31C5-D098C3BD27C2}" dt="2025-05-14T09:43:19.014" v="1"/>
        <pc:sldMkLst>
          <pc:docMk/>
          <pc:sldMk cId="2727030425" sldId="1345"/>
        </pc:sldMkLst>
      </pc:sldChg>
      <pc:sldChg chg="mod modShow">
        <pc:chgData name="Pav Sangha" userId="S::pav.sangha@rcot.co.uk::8d28bdd6-3ddc-4cca-b237-f9068d6779aa" providerId="AD" clId="Web-{1150EF60-1E46-C2E8-31C5-D098C3BD27C2}" dt="2025-05-14T09:43:24.468" v="3"/>
        <pc:sldMkLst>
          <pc:docMk/>
          <pc:sldMk cId="859587630" sldId="1347"/>
        </pc:sldMkLst>
      </pc:sldChg>
    </pc:docChg>
  </pc:docChgLst>
  <pc:docChgLst>
    <pc:chgData name="Pav Sangha" userId="S::pav.sangha@rcot.co.uk::8d28bdd6-3ddc-4cca-b237-f9068d6779aa" providerId="AD" clId="Web-{7A1E5801-1A31-EEE2-086E-141E83CAD0D7}"/>
    <pc:docChg chg="addSld delSld modSld">
      <pc:chgData name="Pav Sangha" userId="S::pav.sangha@rcot.co.uk::8d28bdd6-3ddc-4cca-b237-f9068d6779aa" providerId="AD" clId="Web-{7A1E5801-1A31-EEE2-086E-141E83CAD0D7}" dt="2025-05-12T15:46:59.356" v="6" actId="20577"/>
      <pc:docMkLst>
        <pc:docMk/>
      </pc:docMkLst>
      <pc:sldChg chg="del">
        <pc:chgData name="Pav Sangha" userId="S::pav.sangha@rcot.co.uk::8d28bdd6-3ddc-4cca-b237-f9068d6779aa" providerId="AD" clId="Web-{7A1E5801-1A31-EEE2-086E-141E83CAD0D7}" dt="2025-05-12T15:46:39.481" v="1"/>
        <pc:sldMkLst>
          <pc:docMk/>
          <pc:sldMk cId="3878196789" sldId="1326"/>
        </pc:sldMkLst>
      </pc:sldChg>
      <pc:sldChg chg="modSp add">
        <pc:chgData name="Pav Sangha" userId="S::pav.sangha@rcot.co.uk::8d28bdd6-3ddc-4cca-b237-f9068d6779aa" providerId="AD" clId="Web-{7A1E5801-1A31-EEE2-086E-141E83CAD0D7}" dt="2025-05-12T15:46:59.356" v="6" actId="20577"/>
        <pc:sldMkLst>
          <pc:docMk/>
          <pc:sldMk cId="2589850961" sldId="1338"/>
        </pc:sldMkLst>
        <pc:spChg chg="mod">
          <ac:chgData name="Pav Sangha" userId="S::pav.sangha@rcot.co.uk::8d28bdd6-3ddc-4cca-b237-f9068d6779aa" providerId="AD" clId="Web-{7A1E5801-1A31-EEE2-086E-141E83CAD0D7}" dt="2025-05-12T15:46:59.356" v="6" actId="20577"/>
          <ac:spMkLst>
            <pc:docMk/>
            <pc:sldMk cId="2589850961" sldId="1338"/>
            <ac:spMk id="2" creationId="{C83C71D1-3200-920E-16F9-E0335D82558F}"/>
          </ac:spMkLst>
        </pc:spChg>
      </pc:sldChg>
      <pc:sldChg chg="add">
        <pc:chgData name="Pav Sangha" userId="S::pav.sangha@rcot.co.uk::8d28bdd6-3ddc-4cca-b237-f9068d6779aa" providerId="AD" clId="Web-{7A1E5801-1A31-EEE2-086E-141E83CAD0D7}" dt="2025-05-12T15:46:31.574" v="0"/>
        <pc:sldMkLst>
          <pc:docMk/>
          <pc:sldMk cId="4147578416" sldId="1349"/>
        </pc:sldMkLst>
      </pc:sldChg>
      <pc:sldChg chg="new del">
        <pc:chgData name="Pav Sangha" userId="S::pav.sangha@rcot.co.uk::8d28bdd6-3ddc-4cca-b237-f9068d6779aa" providerId="AD" clId="Web-{7A1E5801-1A31-EEE2-086E-141E83CAD0D7}" dt="2025-05-12T15:46:54.997" v="4"/>
        <pc:sldMkLst>
          <pc:docMk/>
          <pc:sldMk cId="3914330666" sldId="1350"/>
        </pc:sldMkLst>
      </pc:sldChg>
    </pc:docChg>
  </pc:docChgLst>
  <pc:docChgLst>
    <pc:chgData name="Amisha Koria" userId="6344018e-6b0e-4a7b-9b13-9bc03837ba02" providerId="ADAL" clId="{87E24E30-6AA9-4012-A7D3-646AC004169A}"/>
    <pc:docChg chg="custSel addSld delSld modSld sldOrd">
      <pc:chgData name="Amisha Koria" userId="6344018e-6b0e-4a7b-9b13-9bc03837ba02" providerId="ADAL" clId="{87E24E30-6AA9-4012-A7D3-646AC004169A}" dt="2025-04-29T16:12:53.038" v="368" actId="47"/>
      <pc:docMkLst>
        <pc:docMk/>
      </pc:docMkLst>
      <pc:sldChg chg="add del">
        <pc:chgData name="Amisha Koria" userId="6344018e-6b0e-4a7b-9b13-9bc03837ba02" providerId="ADAL" clId="{87E24E30-6AA9-4012-A7D3-646AC004169A}" dt="2025-04-29T16:06:13.473" v="53" actId="47"/>
        <pc:sldMkLst>
          <pc:docMk/>
          <pc:sldMk cId="3907738303" sldId="327"/>
        </pc:sldMkLst>
      </pc:sldChg>
      <pc:sldChg chg="add modNotesTx">
        <pc:chgData name="Amisha Koria" userId="6344018e-6b0e-4a7b-9b13-9bc03837ba02" providerId="ADAL" clId="{87E24E30-6AA9-4012-A7D3-646AC004169A}" dt="2025-04-29T16:12:50.291" v="367"/>
        <pc:sldMkLst>
          <pc:docMk/>
          <pc:sldMk cId="232137166" sldId="465"/>
        </pc:sldMkLst>
      </pc:sldChg>
      <pc:sldChg chg="add del">
        <pc:chgData name="Amisha Koria" userId="6344018e-6b0e-4a7b-9b13-9bc03837ba02" providerId="ADAL" clId="{87E24E30-6AA9-4012-A7D3-646AC004169A}" dt="2025-04-29T16:07:37.144" v="111" actId="2696"/>
        <pc:sldMkLst>
          <pc:docMk/>
          <pc:sldMk cId="4291048690" sldId="465"/>
        </pc:sldMkLst>
      </pc:sldChg>
      <pc:sldChg chg="modSp add mod ord">
        <pc:chgData name="Amisha Koria" userId="6344018e-6b0e-4a7b-9b13-9bc03837ba02" providerId="ADAL" clId="{87E24E30-6AA9-4012-A7D3-646AC004169A}" dt="2025-04-29T16:08:11.064" v="194" actId="20577"/>
        <pc:sldMkLst>
          <pc:docMk/>
          <pc:sldMk cId="1199384439" sldId="983"/>
        </pc:sldMkLst>
        <pc:spChg chg="mod">
          <ac:chgData name="Amisha Koria" userId="6344018e-6b0e-4a7b-9b13-9bc03837ba02" providerId="ADAL" clId="{87E24E30-6AA9-4012-A7D3-646AC004169A}" dt="2025-04-29T16:08:11.064" v="194" actId="20577"/>
          <ac:spMkLst>
            <pc:docMk/>
            <pc:sldMk cId="1199384439" sldId="983"/>
            <ac:spMk id="5" creationId="{EE961D24-33E9-9D80-531B-C034D09CB581}"/>
          </ac:spMkLst>
        </pc:spChg>
      </pc:sldChg>
      <pc:sldChg chg="add del">
        <pc:chgData name="Amisha Koria" userId="6344018e-6b0e-4a7b-9b13-9bc03837ba02" providerId="ADAL" clId="{87E24E30-6AA9-4012-A7D3-646AC004169A}" dt="2025-04-29T16:07:37.144" v="111" actId="2696"/>
        <pc:sldMkLst>
          <pc:docMk/>
          <pc:sldMk cId="1446864857" sldId="983"/>
        </pc:sldMkLst>
      </pc:sldChg>
      <pc:sldChg chg="modSp add">
        <pc:chgData name="Amisha Koria" userId="6344018e-6b0e-4a7b-9b13-9bc03837ba02" providerId="ADAL" clId="{87E24E30-6AA9-4012-A7D3-646AC004169A}" dt="2025-04-29T16:07:19.780" v="110" actId="20577"/>
        <pc:sldMkLst>
          <pc:docMk/>
          <pc:sldMk cId="790613070" sldId="986"/>
        </pc:sldMkLst>
        <pc:graphicFrameChg chg="mod">
          <ac:chgData name="Amisha Koria" userId="6344018e-6b0e-4a7b-9b13-9bc03837ba02" providerId="ADAL" clId="{87E24E30-6AA9-4012-A7D3-646AC004169A}" dt="2025-04-29T16:07:19.780" v="110" actId="20577"/>
          <ac:graphicFrameMkLst>
            <pc:docMk/>
            <pc:sldMk cId="790613070" sldId="986"/>
            <ac:graphicFrameMk id="4" creationId="{B0D7B85C-218D-B6A4-16C0-68760158808B}"/>
          </ac:graphicFrameMkLst>
        </pc:graphicFrameChg>
      </pc:sldChg>
      <pc:sldChg chg="add del">
        <pc:chgData name="Amisha Koria" userId="6344018e-6b0e-4a7b-9b13-9bc03837ba02" providerId="ADAL" clId="{87E24E30-6AA9-4012-A7D3-646AC004169A}" dt="2025-04-29T16:06:21.380" v="55" actId="2696"/>
        <pc:sldMkLst>
          <pc:docMk/>
          <pc:sldMk cId="1612732564" sldId="986"/>
        </pc:sldMkLst>
      </pc:sldChg>
      <pc:sldChg chg="modSp add del">
        <pc:chgData name="Amisha Koria" userId="6344018e-6b0e-4a7b-9b13-9bc03837ba02" providerId="ADAL" clId="{87E24E30-6AA9-4012-A7D3-646AC004169A}" dt="2025-04-29T16:12:53.038" v="368" actId="47"/>
        <pc:sldMkLst>
          <pc:docMk/>
          <pc:sldMk cId="570420807" sldId="988"/>
        </pc:sldMkLst>
      </pc:sldChg>
      <pc:sldChg chg="add del">
        <pc:chgData name="Amisha Koria" userId="6344018e-6b0e-4a7b-9b13-9bc03837ba02" providerId="ADAL" clId="{87E24E30-6AA9-4012-A7D3-646AC004169A}" dt="2025-04-29T16:07:37.144" v="111" actId="2696"/>
        <pc:sldMkLst>
          <pc:docMk/>
          <pc:sldMk cId="4291625428" sldId="988"/>
        </pc:sldMkLst>
      </pc:sldChg>
      <pc:sldChg chg="addSp modSp add mod modClrScheme chgLayout">
        <pc:chgData name="Amisha Koria" userId="6344018e-6b0e-4a7b-9b13-9bc03837ba02" providerId="ADAL" clId="{87E24E30-6AA9-4012-A7D3-646AC004169A}" dt="2025-04-29T16:10:34.440" v="353" actId="1076"/>
        <pc:sldMkLst>
          <pc:docMk/>
          <pc:sldMk cId="329345588" sldId="989"/>
        </pc:sldMkLst>
        <pc:spChg chg="add mod">
          <ac:chgData name="Amisha Koria" userId="6344018e-6b0e-4a7b-9b13-9bc03837ba02" providerId="ADAL" clId="{87E24E30-6AA9-4012-A7D3-646AC004169A}" dt="2025-04-29T16:10:34.440" v="353" actId="1076"/>
          <ac:spMkLst>
            <pc:docMk/>
            <pc:sldMk cId="329345588" sldId="989"/>
            <ac:spMk id="2" creationId="{53A8946B-6E65-9026-E943-CEA77F5705EF}"/>
          </ac:spMkLst>
        </pc:spChg>
        <pc:spChg chg="mod ord">
          <ac:chgData name="Amisha Koria" userId="6344018e-6b0e-4a7b-9b13-9bc03837ba02" providerId="ADAL" clId="{87E24E30-6AA9-4012-A7D3-646AC004169A}" dt="2025-04-29T16:10:00.991" v="336" actId="700"/>
          <ac:spMkLst>
            <pc:docMk/>
            <pc:sldMk cId="329345588" sldId="989"/>
            <ac:spMk id="3" creationId="{6DD5D114-5E57-F0DC-CC90-4842323FF24B}"/>
          </ac:spMkLst>
        </pc:spChg>
        <pc:spChg chg="mod ord">
          <ac:chgData name="Amisha Koria" userId="6344018e-6b0e-4a7b-9b13-9bc03837ba02" providerId="ADAL" clId="{87E24E30-6AA9-4012-A7D3-646AC004169A}" dt="2025-04-29T16:10:04.505" v="337" actId="14100"/>
          <ac:spMkLst>
            <pc:docMk/>
            <pc:sldMk cId="329345588" sldId="989"/>
            <ac:spMk id="742" creationId="{22BC5437-A93D-7030-5C05-385C1C0213EF}"/>
          </ac:spMkLst>
        </pc:spChg>
      </pc:sldChg>
      <pc:sldChg chg="add del">
        <pc:chgData name="Amisha Koria" userId="6344018e-6b0e-4a7b-9b13-9bc03837ba02" providerId="ADAL" clId="{87E24E30-6AA9-4012-A7D3-646AC004169A}" dt="2025-04-29T16:07:37.144" v="111" actId="2696"/>
        <pc:sldMkLst>
          <pc:docMk/>
          <pc:sldMk cId="3385437867" sldId="989"/>
        </pc:sldMkLst>
      </pc:sldChg>
      <pc:sldChg chg="add del">
        <pc:chgData name="Amisha Koria" userId="6344018e-6b0e-4a7b-9b13-9bc03837ba02" providerId="ADAL" clId="{87E24E30-6AA9-4012-A7D3-646AC004169A}" dt="2025-04-29T16:07:37.144" v="111" actId="2696"/>
        <pc:sldMkLst>
          <pc:docMk/>
          <pc:sldMk cId="143519734" sldId="990"/>
        </pc:sldMkLst>
      </pc:sldChg>
      <pc:sldChg chg="add del">
        <pc:chgData name="Amisha Koria" userId="6344018e-6b0e-4a7b-9b13-9bc03837ba02" providerId="ADAL" clId="{87E24E30-6AA9-4012-A7D3-646AC004169A}" dt="2025-04-29T16:08:52.987" v="195" actId="47"/>
        <pc:sldMkLst>
          <pc:docMk/>
          <pc:sldMk cId="2308452570" sldId="990"/>
        </pc:sldMkLst>
      </pc:sldChg>
      <pc:sldChg chg="add del">
        <pc:chgData name="Amisha Koria" userId="6344018e-6b0e-4a7b-9b13-9bc03837ba02" providerId="ADAL" clId="{87E24E30-6AA9-4012-A7D3-646AC004169A}" dt="2025-04-29T16:06:15.647" v="54" actId="47"/>
        <pc:sldMkLst>
          <pc:docMk/>
          <pc:sldMk cId="2635987672" sldId="993"/>
        </pc:sldMkLst>
      </pc:sldChg>
      <pc:sldChg chg="del">
        <pc:chgData name="Amisha Koria" userId="6344018e-6b0e-4a7b-9b13-9bc03837ba02" providerId="ADAL" clId="{87E24E30-6AA9-4012-A7D3-646AC004169A}" dt="2025-04-29T15:26:11.630" v="4" actId="47"/>
        <pc:sldMkLst>
          <pc:docMk/>
          <pc:sldMk cId="3294839331" sldId="1316"/>
        </pc:sldMkLst>
      </pc:sldChg>
      <pc:sldChg chg="del">
        <pc:chgData name="Amisha Koria" userId="6344018e-6b0e-4a7b-9b13-9bc03837ba02" providerId="ADAL" clId="{87E24E30-6AA9-4012-A7D3-646AC004169A}" dt="2025-04-29T15:26:13.323" v="6" actId="47"/>
        <pc:sldMkLst>
          <pc:docMk/>
          <pc:sldMk cId="2842505179" sldId="1330"/>
        </pc:sldMkLst>
      </pc:sldChg>
      <pc:sldChg chg="del">
        <pc:chgData name="Amisha Koria" userId="6344018e-6b0e-4a7b-9b13-9bc03837ba02" providerId="ADAL" clId="{87E24E30-6AA9-4012-A7D3-646AC004169A}" dt="2025-04-29T15:26:12.519" v="5" actId="47"/>
        <pc:sldMkLst>
          <pc:docMk/>
          <pc:sldMk cId="4192735825" sldId="1334"/>
        </pc:sldMkLst>
      </pc:sldChg>
      <pc:sldChg chg="del">
        <pc:chgData name="Amisha Koria" userId="6344018e-6b0e-4a7b-9b13-9bc03837ba02" providerId="ADAL" clId="{87E24E30-6AA9-4012-A7D3-646AC004169A}" dt="2025-04-29T16:11:03.365" v="355" actId="47"/>
        <pc:sldMkLst>
          <pc:docMk/>
          <pc:sldMk cId="88306541" sldId="1335"/>
        </pc:sldMkLst>
      </pc:sldChg>
      <pc:sldChg chg="modSp mod ord">
        <pc:chgData name="Amisha Koria" userId="6344018e-6b0e-4a7b-9b13-9bc03837ba02" providerId="ADAL" clId="{87E24E30-6AA9-4012-A7D3-646AC004169A}" dt="2025-04-29T16:05:59.700" v="52" actId="6549"/>
        <pc:sldMkLst>
          <pc:docMk/>
          <pc:sldMk cId="3946963316" sldId="1336"/>
        </pc:sldMkLst>
        <pc:spChg chg="mod">
          <ac:chgData name="Amisha Koria" userId="6344018e-6b0e-4a7b-9b13-9bc03837ba02" providerId="ADAL" clId="{87E24E30-6AA9-4012-A7D3-646AC004169A}" dt="2025-04-29T16:05:59.700" v="52" actId="6549"/>
          <ac:spMkLst>
            <pc:docMk/>
            <pc:sldMk cId="3946963316" sldId="1336"/>
            <ac:spMk id="3" creationId="{37723BBC-F786-0920-DCD0-C7CEB9ABA564}"/>
          </ac:spMkLst>
        </pc:spChg>
      </pc:sldChg>
      <pc:sldChg chg="add del">
        <pc:chgData name="Amisha Koria" userId="6344018e-6b0e-4a7b-9b13-9bc03837ba02" providerId="ADAL" clId="{87E24E30-6AA9-4012-A7D3-646AC004169A}" dt="2025-04-29T15:26:06.185" v="1" actId="47"/>
        <pc:sldMkLst>
          <pc:docMk/>
          <pc:sldMk cId="2788501579" sldId="1337"/>
        </pc:sldMkLst>
      </pc:sldChg>
      <pc:sldChg chg="add del">
        <pc:chgData name="Amisha Koria" userId="6344018e-6b0e-4a7b-9b13-9bc03837ba02" providerId="ADAL" clId="{87E24E30-6AA9-4012-A7D3-646AC004169A}" dt="2025-04-29T15:26:07.122" v="2" actId="47"/>
        <pc:sldMkLst>
          <pc:docMk/>
          <pc:sldMk cId="1430731570" sldId="1338"/>
        </pc:sldMkLst>
      </pc:sldChg>
      <pc:sldChg chg="add del">
        <pc:chgData name="Amisha Koria" userId="6344018e-6b0e-4a7b-9b13-9bc03837ba02" providerId="ADAL" clId="{87E24E30-6AA9-4012-A7D3-646AC004169A}" dt="2025-04-29T15:26:08.358" v="3" actId="47"/>
        <pc:sldMkLst>
          <pc:docMk/>
          <pc:sldMk cId="2502802445" sldId="1339"/>
        </pc:sldMkLst>
      </pc:sldChg>
      <pc:sldChg chg="add">
        <pc:chgData name="Amisha Koria" userId="6344018e-6b0e-4a7b-9b13-9bc03837ba02" providerId="ADAL" clId="{87E24E30-6AA9-4012-A7D3-646AC004169A}" dt="2025-04-29T15:25:58.369" v="0"/>
        <pc:sldMkLst>
          <pc:docMk/>
          <pc:sldMk cId="145883115" sldId="1340"/>
        </pc:sldMkLst>
      </pc:sldChg>
      <pc:sldChg chg="add">
        <pc:chgData name="Amisha Koria" userId="6344018e-6b0e-4a7b-9b13-9bc03837ba02" providerId="ADAL" clId="{87E24E30-6AA9-4012-A7D3-646AC004169A}" dt="2025-04-29T15:25:58.369" v="0"/>
        <pc:sldMkLst>
          <pc:docMk/>
          <pc:sldMk cId="4134743152" sldId="1341"/>
        </pc:sldMkLst>
      </pc:sldChg>
      <pc:sldChg chg="add">
        <pc:chgData name="Amisha Koria" userId="6344018e-6b0e-4a7b-9b13-9bc03837ba02" providerId="ADAL" clId="{87E24E30-6AA9-4012-A7D3-646AC004169A}" dt="2025-04-29T15:25:58.369" v="0"/>
        <pc:sldMkLst>
          <pc:docMk/>
          <pc:sldMk cId="2613828584" sldId="1342"/>
        </pc:sldMkLst>
      </pc:sldChg>
      <pc:sldChg chg="modSp mod">
        <pc:chgData name="Amisha Koria" userId="6344018e-6b0e-4a7b-9b13-9bc03837ba02" providerId="ADAL" clId="{87E24E30-6AA9-4012-A7D3-646AC004169A}" dt="2025-04-29T16:12:02.317" v="365" actId="20577"/>
        <pc:sldMkLst>
          <pc:docMk/>
          <pc:sldMk cId="1567771616" sldId="1346"/>
        </pc:sldMkLst>
        <pc:spChg chg="mod">
          <ac:chgData name="Amisha Koria" userId="6344018e-6b0e-4a7b-9b13-9bc03837ba02" providerId="ADAL" clId="{87E24E30-6AA9-4012-A7D3-646AC004169A}" dt="2025-04-29T16:12:02.317" v="365" actId="20577"/>
          <ac:spMkLst>
            <pc:docMk/>
            <pc:sldMk cId="1567771616" sldId="1346"/>
            <ac:spMk id="3" creationId="{80409661-AE47-00D5-B997-629D8FA8079F}"/>
          </ac:spMkLst>
        </pc:spChg>
      </pc:sldChg>
      <pc:sldChg chg="add">
        <pc:chgData name="Amisha Koria" userId="6344018e-6b0e-4a7b-9b13-9bc03837ba02" providerId="ADAL" clId="{87E24E30-6AA9-4012-A7D3-646AC004169A}" dt="2025-04-29T16:11:01.506" v="354"/>
        <pc:sldMkLst>
          <pc:docMk/>
          <pc:sldMk cId="712809940" sldId="1348"/>
        </pc:sldMkLst>
      </pc:sldChg>
    </pc:docChg>
  </pc:docChgLst>
  <pc:docChgLst>
    <pc:chgData name="Claudia Anderson" userId="S::claudia.anderson@rcot.co.uk::fefe9c62-1ba0-4123-b1e7-bd629bec7506" providerId="AD" clId="Web-{8D6EFABC-B744-01D3-66D8-9CE476E8CA02}"/>
    <pc:docChg chg="addSld delSld modSld sldOrd">
      <pc:chgData name="Claudia Anderson" userId="S::claudia.anderson@rcot.co.uk::fefe9c62-1ba0-4123-b1e7-bd629bec7506" providerId="AD" clId="Web-{8D6EFABC-B744-01D3-66D8-9CE476E8CA02}" dt="2025-04-17T14:04:35.107" v="68"/>
      <pc:docMkLst>
        <pc:docMk/>
      </pc:docMkLst>
      <pc:sldChg chg="modSp">
        <pc:chgData name="Claudia Anderson" userId="S::claudia.anderson@rcot.co.uk::fefe9c62-1ba0-4123-b1e7-bd629bec7506" providerId="AD" clId="Web-{8D6EFABC-B744-01D3-66D8-9CE476E8CA02}" dt="2025-04-17T13:43:57.304" v="21" actId="20577"/>
        <pc:sldMkLst>
          <pc:docMk/>
          <pc:sldMk cId="3264405506" sldId="265"/>
        </pc:sldMkLst>
        <pc:spChg chg="mod">
          <ac:chgData name="Claudia Anderson" userId="S::claudia.anderson@rcot.co.uk::fefe9c62-1ba0-4123-b1e7-bd629bec7506" providerId="AD" clId="Web-{8D6EFABC-B744-01D3-66D8-9CE476E8CA02}" dt="2025-04-17T13:43:57.304" v="21" actId="20577"/>
          <ac:spMkLst>
            <pc:docMk/>
            <pc:sldMk cId="3264405506" sldId="265"/>
            <ac:spMk id="4" creationId="{E77322F4-36CC-669A-2ACB-7D2C5BFFE50B}"/>
          </ac:spMkLst>
        </pc:spChg>
      </pc:sldChg>
      <pc:sldChg chg="del">
        <pc:chgData name="Claudia Anderson" userId="S::claudia.anderson@rcot.co.uk::fefe9c62-1ba0-4123-b1e7-bd629bec7506" providerId="AD" clId="Web-{8D6EFABC-B744-01D3-66D8-9CE476E8CA02}" dt="2025-04-17T13:43:28.724" v="11"/>
        <pc:sldMkLst>
          <pc:docMk/>
          <pc:sldMk cId="959299610" sldId="458"/>
        </pc:sldMkLst>
      </pc:sldChg>
      <pc:sldChg chg="modSp">
        <pc:chgData name="Claudia Anderson" userId="S::claudia.anderson@rcot.co.uk::fefe9c62-1ba0-4123-b1e7-bd629bec7506" providerId="AD" clId="Web-{8D6EFABC-B744-01D3-66D8-9CE476E8CA02}" dt="2025-04-17T14:00:44.922" v="64" actId="20577"/>
        <pc:sldMkLst>
          <pc:docMk/>
          <pc:sldMk cId="2941933496" sldId="1117"/>
        </pc:sldMkLst>
        <pc:spChg chg="mod">
          <ac:chgData name="Claudia Anderson" userId="S::claudia.anderson@rcot.co.uk::fefe9c62-1ba0-4123-b1e7-bd629bec7506" providerId="AD" clId="Web-{8D6EFABC-B744-01D3-66D8-9CE476E8CA02}" dt="2025-04-17T14:00:44.922" v="64" actId="20577"/>
          <ac:spMkLst>
            <pc:docMk/>
            <pc:sldMk cId="2941933496" sldId="1117"/>
            <ac:spMk id="4" creationId="{82C1C534-CCA0-12C0-F8D2-2A590A03063C}"/>
          </ac:spMkLst>
        </pc:spChg>
      </pc:sldChg>
      <pc:sldChg chg="del">
        <pc:chgData name="Claudia Anderson" userId="S::claudia.anderson@rcot.co.uk::fefe9c62-1ba0-4123-b1e7-bd629bec7506" providerId="AD" clId="Web-{8D6EFABC-B744-01D3-66D8-9CE476E8CA02}" dt="2025-04-17T13:43:28.724" v="9"/>
        <pc:sldMkLst>
          <pc:docMk/>
          <pc:sldMk cId="4205722608" sldId="1120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693" v="5"/>
        <pc:sldMkLst>
          <pc:docMk/>
          <pc:sldMk cId="735045964" sldId="1122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693" v="3"/>
        <pc:sldMkLst>
          <pc:docMk/>
          <pc:sldMk cId="3967589696" sldId="1123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693" v="2"/>
        <pc:sldMkLst>
          <pc:docMk/>
          <pc:sldMk cId="1684729327" sldId="1319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693" v="1"/>
        <pc:sldMkLst>
          <pc:docMk/>
          <pc:sldMk cId="1133377138" sldId="1320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708" v="7"/>
        <pc:sldMkLst>
          <pc:docMk/>
          <pc:sldMk cId="2598257787" sldId="1321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693" v="0"/>
        <pc:sldMkLst>
          <pc:docMk/>
          <pc:sldMk cId="1982936545" sldId="1322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693" v="4"/>
        <pc:sldMkLst>
          <pc:docMk/>
          <pc:sldMk cId="1841779478" sldId="1323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708" v="8"/>
        <pc:sldMkLst>
          <pc:docMk/>
          <pc:sldMk cId="3913633477" sldId="1328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708" v="6"/>
        <pc:sldMkLst>
          <pc:docMk/>
          <pc:sldMk cId="946052631" sldId="1329"/>
        </pc:sldMkLst>
      </pc:sldChg>
      <pc:sldChg chg="ord">
        <pc:chgData name="Claudia Anderson" userId="S::claudia.anderson@rcot.co.uk::fefe9c62-1ba0-4123-b1e7-bd629bec7506" providerId="AD" clId="Web-{8D6EFABC-B744-01D3-66D8-9CE476E8CA02}" dt="2025-04-17T14:04:35.107" v="68"/>
        <pc:sldMkLst>
          <pc:docMk/>
          <pc:sldMk cId="2842505179" sldId="1330"/>
        </pc:sldMkLst>
      </pc:sldChg>
      <pc:sldChg chg="del">
        <pc:chgData name="Claudia Anderson" userId="S::claudia.anderson@rcot.co.uk::fefe9c62-1ba0-4123-b1e7-bd629bec7506" providerId="AD" clId="Web-{8D6EFABC-B744-01D3-66D8-9CE476E8CA02}" dt="2025-04-17T13:43:28.724" v="10"/>
        <pc:sldMkLst>
          <pc:docMk/>
          <pc:sldMk cId="826566331" sldId="1333"/>
        </pc:sldMkLst>
      </pc:sldChg>
      <pc:sldChg chg="delSp modSp new mod modClrScheme chgLayout">
        <pc:chgData name="Claudia Anderson" userId="S::claudia.anderson@rcot.co.uk::fefe9c62-1ba0-4123-b1e7-bd629bec7506" providerId="AD" clId="Web-{8D6EFABC-B744-01D3-66D8-9CE476E8CA02}" dt="2025-04-17T14:01:18.361" v="66"/>
        <pc:sldMkLst>
          <pc:docMk/>
          <pc:sldMk cId="3946963316" sldId="1336"/>
        </pc:sldMkLst>
        <pc:spChg chg="mod ord">
          <ac:chgData name="Claudia Anderson" userId="S::claudia.anderson@rcot.co.uk::fefe9c62-1ba0-4123-b1e7-bd629bec7506" providerId="AD" clId="Web-{8D6EFABC-B744-01D3-66D8-9CE476E8CA02}" dt="2025-04-17T14:01:18.361" v="66"/>
          <ac:spMkLst>
            <pc:docMk/>
            <pc:sldMk cId="3946963316" sldId="1336"/>
            <ac:spMk id="3" creationId="{37723BBC-F786-0920-DCD0-C7CEB9ABA564}"/>
          </ac:spMkLst>
        </pc:spChg>
      </pc:sldChg>
    </pc:docChg>
  </pc:docChgLst>
  <pc:docChgLst>
    <pc:chgData name="Pav Sangha" userId="S::pav.sangha@rcot.co.uk::8d28bdd6-3ddc-4cca-b237-f9068d6779aa" providerId="AD" clId="Web-{417062D6-3614-E95C-08E7-E4F7EE789995}"/>
    <pc:docChg chg="modSld">
      <pc:chgData name="Pav Sangha" userId="S::pav.sangha@rcot.co.uk::8d28bdd6-3ddc-4cca-b237-f9068d6779aa" providerId="AD" clId="Web-{417062D6-3614-E95C-08E7-E4F7EE789995}" dt="2025-05-15T11:57:19.634" v="0"/>
      <pc:docMkLst>
        <pc:docMk/>
      </pc:docMkLst>
      <pc:sldChg chg="mod modShow">
        <pc:chgData name="Pav Sangha" userId="S::pav.sangha@rcot.co.uk::8d28bdd6-3ddc-4cca-b237-f9068d6779aa" providerId="AD" clId="Web-{417062D6-3614-E95C-08E7-E4F7EE789995}" dt="2025-05-15T11:57:19.634" v="0"/>
        <pc:sldMkLst>
          <pc:docMk/>
          <pc:sldMk cId="787896474" sldId="1350"/>
        </pc:sldMkLst>
      </pc:sldChg>
    </pc:docChg>
  </pc:docChgLst>
  <pc:docChgLst>
    <pc:chgData name="Claudia Anderson" userId="S::claudia.anderson@rcot.co.uk::fefe9c62-1ba0-4123-b1e7-bd629bec7506" providerId="AD" clId="Web-{7FAFB3D0-3BF7-B7CF-EF78-0C54C086557C}"/>
    <pc:docChg chg="addSld modSld sldOrd">
      <pc:chgData name="Claudia Anderson" userId="S::claudia.anderson@rcot.co.uk::fefe9c62-1ba0-4123-b1e7-bd629bec7506" providerId="AD" clId="Web-{7FAFB3D0-3BF7-B7CF-EF78-0C54C086557C}" dt="2025-04-29T16:08:40.610" v="357" actId="20577"/>
      <pc:docMkLst>
        <pc:docMk/>
      </pc:docMkLst>
      <pc:sldChg chg="modSp">
        <pc:chgData name="Claudia Anderson" userId="S::claudia.anderson@rcot.co.uk::fefe9c62-1ba0-4123-b1e7-bd629bec7506" providerId="AD" clId="Web-{7FAFB3D0-3BF7-B7CF-EF78-0C54C086557C}" dt="2025-04-29T15:54:50.269" v="15" actId="20577"/>
        <pc:sldMkLst>
          <pc:docMk/>
          <pc:sldMk cId="3946963316" sldId="1336"/>
        </pc:sldMkLst>
        <pc:spChg chg="mod">
          <ac:chgData name="Claudia Anderson" userId="S::claudia.anderson@rcot.co.uk::fefe9c62-1ba0-4123-b1e7-bd629bec7506" providerId="AD" clId="Web-{7FAFB3D0-3BF7-B7CF-EF78-0C54C086557C}" dt="2025-04-29T15:54:50.269" v="15" actId="20577"/>
          <ac:spMkLst>
            <pc:docMk/>
            <pc:sldMk cId="3946963316" sldId="1336"/>
            <ac:spMk id="3" creationId="{37723BBC-F786-0920-DCD0-C7CEB9ABA564}"/>
          </ac:spMkLst>
        </pc:spChg>
      </pc:sldChg>
      <pc:sldChg chg="addSp modSp new mod modClrScheme chgLayout">
        <pc:chgData name="Claudia Anderson" userId="S::claudia.anderson@rcot.co.uk::fefe9c62-1ba0-4123-b1e7-bd629bec7506" providerId="AD" clId="Web-{7FAFB3D0-3BF7-B7CF-EF78-0C54C086557C}" dt="2025-04-29T15:56:58.398" v="219" actId="20577"/>
        <pc:sldMkLst>
          <pc:docMk/>
          <pc:sldMk cId="1655399880" sldId="1343"/>
        </pc:sldMkLst>
        <pc:spChg chg="mod ord">
          <ac:chgData name="Claudia Anderson" userId="S::claudia.anderson@rcot.co.uk::fefe9c62-1ba0-4123-b1e7-bd629bec7506" providerId="AD" clId="Web-{7FAFB3D0-3BF7-B7CF-EF78-0C54C086557C}" dt="2025-04-29T15:55:30.177" v="104" actId="20577"/>
          <ac:spMkLst>
            <pc:docMk/>
            <pc:sldMk cId="1655399880" sldId="1343"/>
            <ac:spMk id="2" creationId="{0F5F8F33-D7A6-DE20-3677-91B41C0B0DFB}"/>
          </ac:spMkLst>
        </pc:spChg>
        <pc:spChg chg="add mod ord">
          <ac:chgData name="Claudia Anderson" userId="S::claudia.anderson@rcot.co.uk::fefe9c62-1ba0-4123-b1e7-bd629bec7506" providerId="AD" clId="Web-{7FAFB3D0-3BF7-B7CF-EF78-0C54C086557C}" dt="2025-04-29T15:56:58.398" v="219" actId="20577"/>
          <ac:spMkLst>
            <pc:docMk/>
            <pc:sldMk cId="1655399880" sldId="1343"/>
            <ac:spMk id="3" creationId="{232FA3A0-C788-7990-EFFD-907B693940AA}"/>
          </ac:spMkLst>
        </pc:spChg>
      </pc:sldChg>
      <pc:sldChg chg="modSp new">
        <pc:chgData name="Claudia Anderson" userId="S::claudia.anderson@rcot.co.uk::fefe9c62-1ba0-4123-b1e7-bd629bec7506" providerId="AD" clId="Web-{7FAFB3D0-3BF7-B7CF-EF78-0C54C086557C}" dt="2025-04-29T15:56:31.851" v="160" actId="20577"/>
        <pc:sldMkLst>
          <pc:docMk/>
          <pc:sldMk cId="1961880989" sldId="1344"/>
        </pc:sldMkLst>
        <pc:spChg chg="mod">
          <ac:chgData name="Claudia Anderson" userId="S::claudia.anderson@rcot.co.uk::fefe9c62-1ba0-4123-b1e7-bd629bec7506" providerId="AD" clId="Web-{7FAFB3D0-3BF7-B7CF-EF78-0C54C086557C}" dt="2025-04-29T15:56:31.851" v="160" actId="20577"/>
          <ac:spMkLst>
            <pc:docMk/>
            <pc:sldMk cId="1961880989" sldId="1344"/>
            <ac:spMk id="2" creationId="{8C771193-8528-C052-0B20-D61253DC6C99}"/>
          </ac:spMkLst>
        </pc:spChg>
        <pc:spChg chg="mod">
          <ac:chgData name="Claudia Anderson" userId="S::claudia.anderson@rcot.co.uk::fefe9c62-1ba0-4123-b1e7-bd629bec7506" providerId="AD" clId="Web-{7FAFB3D0-3BF7-B7CF-EF78-0C54C086557C}" dt="2025-04-29T15:55:44.427" v="122" actId="20577"/>
          <ac:spMkLst>
            <pc:docMk/>
            <pc:sldMk cId="1961880989" sldId="1344"/>
            <ac:spMk id="3" creationId="{F72E42BF-B9E4-C29D-3463-48315C52DC0A}"/>
          </ac:spMkLst>
        </pc:spChg>
      </pc:sldChg>
      <pc:sldChg chg="modSp new">
        <pc:chgData name="Claudia Anderson" userId="S::claudia.anderson@rcot.co.uk::fefe9c62-1ba0-4123-b1e7-bd629bec7506" providerId="AD" clId="Web-{7FAFB3D0-3BF7-B7CF-EF78-0C54C086557C}" dt="2025-04-29T16:07:13.373" v="250" actId="20577"/>
        <pc:sldMkLst>
          <pc:docMk/>
          <pc:sldMk cId="2727030425" sldId="1345"/>
        </pc:sldMkLst>
        <pc:spChg chg="mod">
          <ac:chgData name="Claudia Anderson" userId="S::claudia.anderson@rcot.co.uk::fefe9c62-1ba0-4123-b1e7-bd629bec7506" providerId="AD" clId="Web-{7FAFB3D0-3BF7-B7CF-EF78-0C54C086557C}" dt="2025-04-29T16:07:13.373" v="250" actId="20577"/>
          <ac:spMkLst>
            <pc:docMk/>
            <pc:sldMk cId="2727030425" sldId="1345"/>
            <ac:spMk id="2" creationId="{326AE1FF-3239-D73B-FBD9-E03B58CA4DD6}"/>
          </ac:spMkLst>
        </pc:spChg>
        <pc:spChg chg="mod">
          <ac:chgData name="Claudia Anderson" userId="S::claudia.anderson@rcot.co.uk::fefe9c62-1ba0-4123-b1e7-bd629bec7506" providerId="AD" clId="Web-{7FAFB3D0-3BF7-B7CF-EF78-0C54C086557C}" dt="2025-04-29T15:57:10.227" v="248" actId="20577"/>
          <ac:spMkLst>
            <pc:docMk/>
            <pc:sldMk cId="2727030425" sldId="1345"/>
            <ac:spMk id="3" creationId="{E3A5BADC-F629-339E-12A7-6AD23525882C}"/>
          </ac:spMkLst>
        </pc:spChg>
      </pc:sldChg>
      <pc:sldChg chg="delSp modSp new mod ord modClrScheme chgLayout">
        <pc:chgData name="Claudia Anderson" userId="S::claudia.anderson@rcot.co.uk::fefe9c62-1ba0-4123-b1e7-bd629bec7506" providerId="AD" clId="Web-{7FAFB3D0-3BF7-B7CF-EF78-0C54C086557C}" dt="2025-04-29T16:07:21.373" v="253"/>
        <pc:sldMkLst>
          <pc:docMk/>
          <pc:sldMk cId="1567771616" sldId="1346"/>
        </pc:sldMkLst>
        <pc:spChg chg="mod ord">
          <ac:chgData name="Claudia Anderson" userId="S::claudia.anderson@rcot.co.uk::fefe9c62-1ba0-4123-b1e7-bd629bec7506" providerId="AD" clId="Web-{7FAFB3D0-3BF7-B7CF-EF78-0C54C086557C}" dt="2025-04-29T16:07:21.373" v="253"/>
          <ac:spMkLst>
            <pc:docMk/>
            <pc:sldMk cId="1567771616" sldId="1346"/>
            <ac:spMk id="3" creationId="{80409661-AE47-00D5-B997-629D8FA8079F}"/>
          </ac:spMkLst>
        </pc:spChg>
      </pc:sldChg>
      <pc:sldChg chg="modSp new">
        <pc:chgData name="Claudia Anderson" userId="S::claudia.anderson@rcot.co.uk::fefe9c62-1ba0-4123-b1e7-bd629bec7506" providerId="AD" clId="Web-{7FAFB3D0-3BF7-B7CF-EF78-0C54C086557C}" dt="2025-04-29T16:08:40.610" v="357" actId="20577"/>
        <pc:sldMkLst>
          <pc:docMk/>
          <pc:sldMk cId="859587630" sldId="1347"/>
        </pc:sldMkLst>
        <pc:spChg chg="mod">
          <ac:chgData name="Claudia Anderson" userId="S::claudia.anderson@rcot.co.uk::fefe9c62-1ba0-4123-b1e7-bd629bec7506" providerId="AD" clId="Web-{7FAFB3D0-3BF7-B7CF-EF78-0C54C086557C}" dt="2025-04-29T16:08:40.610" v="357" actId="20577"/>
          <ac:spMkLst>
            <pc:docMk/>
            <pc:sldMk cId="859587630" sldId="1347"/>
            <ac:spMk id="2" creationId="{79E91B3B-740B-A009-C73C-3015A7863E0F}"/>
          </ac:spMkLst>
        </pc:spChg>
        <pc:spChg chg="mod">
          <ac:chgData name="Claudia Anderson" userId="S::claudia.anderson@rcot.co.uk::fefe9c62-1ba0-4123-b1e7-bd629bec7506" providerId="AD" clId="Web-{7FAFB3D0-3BF7-B7CF-EF78-0C54C086557C}" dt="2025-04-29T16:08:12.906" v="268" actId="20577"/>
          <ac:spMkLst>
            <pc:docMk/>
            <pc:sldMk cId="859587630" sldId="1347"/>
            <ac:spMk id="3" creationId="{4AC520EF-01BE-9B06-833B-3CAA49C80975}"/>
          </ac:spMkLst>
        </pc:spChg>
      </pc:sldChg>
    </pc:docChg>
  </pc:docChgLst>
  <pc:docChgLst>
    <pc:chgData name="Anna Faithfull" userId="S::anna.faithfull@rcot.co.uk::4a585f6c-2721-4b3c-be43-cb316e0ec650" providerId="AD" clId="Web-{1D4E2B8D-CFD6-AC49-FCCF-96043EAD9832}"/>
    <pc:docChg chg="modSld">
      <pc:chgData name="Anna Faithfull" userId="S::anna.faithfull@rcot.co.uk::4a585f6c-2721-4b3c-be43-cb316e0ec650" providerId="AD" clId="Web-{1D4E2B8D-CFD6-AC49-FCCF-96043EAD9832}" dt="2025-05-07T14:49:41.456" v="0" actId="20577"/>
      <pc:docMkLst>
        <pc:docMk/>
      </pc:docMkLst>
      <pc:sldChg chg="modSp">
        <pc:chgData name="Anna Faithfull" userId="S::anna.faithfull@rcot.co.uk::4a585f6c-2721-4b3c-be43-cb316e0ec650" providerId="AD" clId="Web-{1D4E2B8D-CFD6-AC49-FCCF-96043EAD9832}" dt="2025-05-07T14:49:41.456" v="0" actId="20577"/>
        <pc:sldMkLst>
          <pc:docMk/>
          <pc:sldMk cId="2941933496" sldId="1117"/>
        </pc:sldMkLst>
        <pc:spChg chg="mod">
          <ac:chgData name="Anna Faithfull" userId="S::anna.faithfull@rcot.co.uk::4a585f6c-2721-4b3c-be43-cb316e0ec650" providerId="AD" clId="Web-{1D4E2B8D-CFD6-AC49-FCCF-96043EAD9832}" dt="2025-05-07T14:49:41.456" v="0" actId="20577"/>
          <ac:spMkLst>
            <pc:docMk/>
            <pc:sldMk cId="2941933496" sldId="1117"/>
            <ac:spMk id="4" creationId="{82C1C534-CCA0-12C0-F8D2-2A590A03063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A6690-EADC-43D1-9695-89967AF3C886}" type="doc">
      <dgm:prSet loTypeId="urn:microsoft.com/office/officeart/2005/8/layout/hProcess10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1D07EA3-1F9C-4D24-8546-4E4B7747924A}">
      <dgm:prSet phldrT="[Text]"/>
      <dgm:spPr>
        <a:ln>
          <a:solidFill>
            <a:srgbClr val="6F35A3"/>
          </a:solidFill>
        </a:ln>
      </dgm:spPr>
      <dgm:t>
        <a:bodyPr/>
        <a:lstStyle/>
        <a:p>
          <a:r>
            <a:rPr lang="en-US"/>
            <a:t>More </a:t>
          </a:r>
          <a:r>
            <a:rPr lang="en-US" err="1"/>
            <a:t>personalised</a:t>
          </a:r>
          <a:r>
            <a:rPr lang="en-US"/>
            <a:t> content and experiences for members</a:t>
          </a:r>
          <a:endParaRPr lang="en-GB"/>
        </a:p>
      </dgm:t>
    </dgm:pt>
    <dgm:pt modelId="{F17557A8-6BE3-47EC-9825-18854EA6FF1B}" type="parTrans" cxnId="{97061D66-7BB3-4B0A-8F0E-C2BB4E91B3C2}">
      <dgm:prSet/>
      <dgm:spPr/>
      <dgm:t>
        <a:bodyPr/>
        <a:lstStyle/>
        <a:p>
          <a:endParaRPr lang="en-GB"/>
        </a:p>
      </dgm:t>
    </dgm:pt>
    <dgm:pt modelId="{47058011-429C-436B-B3FD-2C5266874ADF}" type="sibTrans" cxnId="{97061D66-7BB3-4B0A-8F0E-C2BB4E91B3C2}">
      <dgm:prSet/>
      <dgm:spPr/>
      <dgm:t>
        <a:bodyPr/>
        <a:lstStyle/>
        <a:p>
          <a:endParaRPr lang="en-GB"/>
        </a:p>
      </dgm:t>
    </dgm:pt>
    <dgm:pt modelId="{9C488DD5-2315-4F39-B4DC-4E453A7C9775}">
      <dgm:prSet phldrT="[Text]"/>
      <dgm:spPr>
        <a:ln>
          <a:solidFill>
            <a:srgbClr val="6F35A3"/>
          </a:solidFill>
        </a:ln>
      </dgm:spPr>
      <dgm:t>
        <a:bodyPr/>
        <a:lstStyle/>
        <a:p>
          <a:r>
            <a:rPr lang="en-US"/>
            <a:t>Better and more seamless access to benefits and services on the go </a:t>
          </a:r>
          <a:endParaRPr lang="en-GB"/>
        </a:p>
      </dgm:t>
    </dgm:pt>
    <dgm:pt modelId="{5F740456-926E-4C59-8B2F-40DC2445FDBF}" type="parTrans" cxnId="{01546550-1C64-4579-BE13-DA79E6244888}">
      <dgm:prSet/>
      <dgm:spPr/>
      <dgm:t>
        <a:bodyPr/>
        <a:lstStyle/>
        <a:p>
          <a:endParaRPr lang="en-GB"/>
        </a:p>
      </dgm:t>
    </dgm:pt>
    <dgm:pt modelId="{05F8FB95-AC48-4D77-A398-0512931F071F}" type="sibTrans" cxnId="{01546550-1C64-4579-BE13-DA79E6244888}">
      <dgm:prSet/>
      <dgm:spPr/>
      <dgm:t>
        <a:bodyPr/>
        <a:lstStyle/>
        <a:p>
          <a:endParaRPr lang="en-GB"/>
        </a:p>
      </dgm:t>
    </dgm:pt>
    <dgm:pt modelId="{18FE3A84-9B6E-48CE-8932-18675F741B35}">
      <dgm:prSet phldrT="[Text]"/>
      <dgm:spPr>
        <a:ln>
          <a:solidFill>
            <a:srgbClr val="6F35A3"/>
          </a:solidFill>
        </a:ln>
      </dgm:spPr>
      <dgm:t>
        <a:bodyPr/>
        <a:lstStyle/>
        <a:p>
          <a:r>
            <a:rPr lang="en-US"/>
            <a:t>Improved data and insight and evidence based decisions about future improvements</a:t>
          </a:r>
          <a:endParaRPr lang="en-GB"/>
        </a:p>
      </dgm:t>
    </dgm:pt>
    <dgm:pt modelId="{CB93BB1C-7F62-4219-A793-61E026E965D2}" type="parTrans" cxnId="{11E36AC1-ED46-4E6B-A51F-2745D930DD84}">
      <dgm:prSet/>
      <dgm:spPr/>
      <dgm:t>
        <a:bodyPr/>
        <a:lstStyle/>
        <a:p>
          <a:endParaRPr lang="en-GB"/>
        </a:p>
      </dgm:t>
    </dgm:pt>
    <dgm:pt modelId="{ADBFDEEC-114B-42F1-9318-8308C8C90D76}" type="sibTrans" cxnId="{11E36AC1-ED46-4E6B-A51F-2745D930DD84}">
      <dgm:prSet/>
      <dgm:spPr/>
      <dgm:t>
        <a:bodyPr/>
        <a:lstStyle/>
        <a:p>
          <a:endParaRPr lang="en-GB"/>
        </a:p>
      </dgm:t>
    </dgm:pt>
    <dgm:pt modelId="{FB3C48D1-AA36-426D-8906-3E987E2DA3E2}">
      <dgm:prSet phldrT="[Text]"/>
      <dgm:spPr>
        <a:ln>
          <a:solidFill>
            <a:srgbClr val="6F35A3"/>
          </a:solidFill>
        </a:ln>
      </dgm:spPr>
      <dgm:t>
        <a:bodyPr/>
        <a:lstStyle/>
        <a:p>
          <a:r>
            <a:rPr lang="en-US"/>
            <a:t>Stronger advocate for our profession</a:t>
          </a:r>
          <a:endParaRPr lang="en-GB"/>
        </a:p>
      </dgm:t>
    </dgm:pt>
    <dgm:pt modelId="{55DA0F2F-EB42-407D-84B4-B488B3CC240D}" type="parTrans" cxnId="{9AD03450-7F63-4456-B974-46BBCEB5FB0D}">
      <dgm:prSet/>
      <dgm:spPr/>
      <dgm:t>
        <a:bodyPr/>
        <a:lstStyle/>
        <a:p>
          <a:endParaRPr lang="en-GB"/>
        </a:p>
      </dgm:t>
    </dgm:pt>
    <dgm:pt modelId="{9B338AF3-DE15-4BA7-B583-E0141F430D72}" type="sibTrans" cxnId="{9AD03450-7F63-4456-B974-46BBCEB5FB0D}">
      <dgm:prSet/>
      <dgm:spPr/>
      <dgm:t>
        <a:bodyPr/>
        <a:lstStyle/>
        <a:p>
          <a:endParaRPr lang="en-GB"/>
        </a:p>
      </dgm:t>
    </dgm:pt>
    <dgm:pt modelId="{73970E69-6997-4F22-8413-B1F73B8420D4}">
      <dgm:prSet phldrT="[Text]"/>
      <dgm:spPr>
        <a:ln>
          <a:solidFill>
            <a:srgbClr val="6F35A3"/>
          </a:solidFill>
        </a:ln>
      </dgm:spPr>
      <dgm:t>
        <a:bodyPr/>
        <a:lstStyle/>
        <a:p>
          <a:r>
            <a:rPr lang="en-US"/>
            <a:t>More user friendly, accessible and compatible with assistive technology</a:t>
          </a:r>
          <a:endParaRPr lang="en-GB"/>
        </a:p>
      </dgm:t>
    </dgm:pt>
    <dgm:pt modelId="{684A598C-F8BF-4490-B846-361E9BE97553}" type="sibTrans" cxnId="{BCCBD4F7-9964-477D-BF7E-0782195E54D7}">
      <dgm:prSet/>
      <dgm:spPr/>
      <dgm:t>
        <a:bodyPr/>
        <a:lstStyle/>
        <a:p>
          <a:endParaRPr lang="en-GB"/>
        </a:p>
      </dgm:t>
    </dgm:pt>
    <dgm:pt modelId="{E5F82C8A-900C-4B19-84C9-4F1C5AA99BC8}" type="parTrans" cxnId="{BCCBD4F7-9964-477D-BF7E-0782195E54D7}">
      <dgm:prSet/>
      <dgm:spPr/>
      <dgm:t>
        <a:bodyPr/>
        <a:lstStyle/>
        <a:p>
          <a:endParaRPr lang="en-GB"/>
        </a:p>
      </dgm:t>
    </dgm:pt>
    <dgm:pt modelId="{3C303193-1E55-42C0-94B7-4303DAF32628}" type="pres">
      <dgm:prSet presAssocID="{430A6690-EADC-43D1-9695-89967AF3C886}" presName="Name0" presStyleCnt="0">
        <dgm:presLayoutVars>
          <dgm:dir/>
          <dgm:resizeHandles val="exact"/>
        </dgm:presLayoutVars>
      </dgm:prSet>
      <dgm:spPr/>
    </dgm:pt>
    <dgm:pt modelId="{E7B287E8-287D-4BF1-B07E-87FB1585331D}" type="pres">
      <dgm:prSet presAssocID="{01D07EA3-1F9C-4D24-8546-4E4B7747924A}" presName="composite" presStyleCnt="0"/>
      <dgm:spPr/>
    </dgm:pt>
    <dgm:pt modelId="{E17A09EC-4CC7-4852-BEFA-CDBBA56F26C5}" type="pres">
      <dgm:prSet presAssocID="{01D07EA3-1F9C-4D24-8546-4E4B7747924A}" presName="imagSh" presStyleLbl="bgImgPlace1" presStyleIdx="0" presStyleCnt="5" custLinFactNeighborX="-408" custLinFactNeighborY="-3763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i Ux with solid fill"/>
        </a:ext>
      </dgm:extLst>
    </dgm:pt>
    <dgm:pt modelId="{B5F7BCEE-9EE7-4FA5-967E-BCD9F7BF4F4F}" type="pres">
      <dgm:prSet presAssocID="{01D07EA3-1F9C-4D24-8546-4E4B7747924A}" presName="txNode" presStyleLbl="node1" presStyleIdx="0" presStyleCnt="5">
        <dgm:presLayoutVars>
          <dgm:bulletEnabled val="1"/>
        </dgm:presLayoutVars>
      </dgm:prSet>
      <dgm:spPr/>
    </dgm:pt>
    <dgm:pt modelId="{007BB83C-9408-4E77-BA03-BC212BF96356}" type="pres">
      <dgm:prSet presAssocID="{47058011-429C-436B-B3FD-2C5266874ADF}" presName="sibTrans" presStyleLbl="sibTrans2D1" presStyleIdx="0" presStyleCnt="4"/>
      <dgm:spPr/>
    </dgm:pt>
    <dgm:pt modelId="{842DCBD1-D9BD-47AB-A440-0196AD3B1AA1}" type="pres">
      <dgm:prSet presAssocID="{47058011-429C-436B-B3FD-2C5266874ADF}" presName="connTx" presStyleLbl="sibTrans2D1" presStyleIdx="0" presStyleCnt="4"/>
      <dgm:spPr/>
    </dgm:pt>
    <dgm:pt modelId="{829DC17B-1A09-4CAF-B0E6-6CDC1F000F1D}" type="pres">
      <dgm:prSet presAssocID="{9C488DD5-2315-4F39-B4DC-4E453A7C9775}" presName="composite" presStyleCnt="0"/>
      <dgm:spPr/>
    </dgm:pt>
    <dgm:pt modelId="{3E7F7E58-CE5D-40EE-B3E8-1E1EBE7D677F}" type="pres">
      <dgm:prSet presAssocID="{9C488DD5-2315-4F39-B4DC-4E453A7C9775}" presName="imagSh" presStyleLbl="bgImgPlace1" presStyleIdx="1" presStyleCnt="5" custLinFactNeighborX="-408" custLinFactNeighborY="-3763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 with solid fill"/>
        </a:ext>
      </dgm:extLst>
    </dgm:pt>
    <dgm:pt modelId="{E0F72D09-8130-40FE-AD62-B6DFA08BDA5E}" type="pres">
      <dgm:prSet presAssocID="{9C488DD5-2315-4F39-B4DC-4E453A7C9775}" presName="txNode" presStyleLbl="node1" presStyleIdx="1" presStyleCnt="5">
        <dgm:presLayoutVars>
          <dgm:bulletEnabled val="1"/>
        </dgm:presLayoutVars>
      </dgm:prSet>
      <dgm:spPr/>
    </dgm:pt>
    <dgm:pt modelId="{4F2478FD-8CA4-4509-B0AB-C9C187EE7F56}" type="pres">
      <dgm:prSet presAssocID="{05F8FB95-AC48-4D77-A398-0512931F071F}" presName="sibTrans" presStyleLbl="sibTrans2D1" presStyleIdx="1" presStyleCnt="4"/>
      <dgm:spPr/>
    </dgm:pt>
    <dgm:pt modelId="{91848586-6248-445C-A2B1-481CDA6FAB3D}" type="pres">
      <dgm:prSet presAssocID="{05F8FB95-AC48-4D77-A398-0512931F071F}" presName="connTx" presStyleLbl="sibTrans2D1" presStyleIdx="1" presStyleCnt="4"/>
      <dgm:spPr/>
    </dgm:pt>
    <dgm:pt modelId="{B2A8F484-84CA-4F17-BA6B-849A9876ACBC}" type="pres">
      <dgm:prSet presAssocID="{73970E69-6997-4F22-8413-B1F73B8420D4}" presName="composite" presStyleCnt="0"/>
      <dgm:spPr/>
    </dgm:pt>
    <dgm:pt modelId="{802BC3BC-B06F-4D1A-A3D0-C3FD0DF21EEB}" type="pres">
      <dgm:prSet presAssocID="{73970E69-6997-4F22-8413-B1F73B8420D4}" presName="imagSh" presStyleLbl="bgImgPlace1" presStyleIdx="2" presStyleCnt="5" custLinFactNeighborX="-408" custLinFactNeighborY="-3763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iversal access with solid fill"/>
        </a:ext>
      </dgm:extLst>
    </dgm:pt>
    <dgm:pt modelId="{54E5F998-31F5-44C8-9E58-FF08AE6A089B}" type="pres">
      <dgm:prSet presAssocID="{73970E69-6997-4F22-8413-B1F73B8420D4}" presName="txNode" presStyleLbl="node1" presStyleIdx="2" presStyleCnt="5">
        <dgm:presLayoutVars>
          <dgm:bulletEnabled val="1"/>
        </dgm:presLayoutVars>
      </dgm:prSet>
      <dgm:spPr/>
    </dgm:pt>
    <dgm:pt modelId="{B483F4AB-E44C-471E-99B8-60A198B08B0A}" type="pres">
      <dgm:prSet presAssocID="{684A598C-F8BF-4490-B846-361E9BE97553}" presName="sibTrans" presStyleLbl="sibTrans2D1" presStyleIdx="2" presStyleCnt="4"/>
      <dgm:spPr/>
    </dgm:pt>
    <dgm:pt modelId="{897B091E-BF6D-437F-BA56-C0BCB9582290}" type="pres">
      <dgm:prSet presAssocID="{684A598C-F8BF-4490-B846-361E9BE97553}" presName="connTx" presStyleLbl="sibTrans2D1" presStyleIdx="2" presStyleCnt="4"/>
      <dgm:spPr/>
    </dgm:pt>
    <dgm:pt modelId="{65009C76-8146-4EB8-873C-05690B8F7223}" type="pres">
      <dgm:prSet presAssocID="{18FE3A84-9B6E-48CE-8932-18675F741B35}" presName="composite" presStyleCnt="0"/>
      <dgm:spPr/>
    </dgm:pt>
    <dgm:pt modelId="{BF91F81D-B3B2-4323-874A-3CB6571B6FBC}" type="pres">
      <dgm:prSet presAssocID="{18FE3A84-9B6E-48CE-8932-18675F741B35}" presName="imagSh" presStyleLbl="bgImgPlace1" presStyleIdx="3" presStyleCnt="5" custLinFactNeighborX="-408" custLinFactNeighborY="-3763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A1FA7469-3E63-4FF0-A456-84EE2D9E77F9}" type="pres">
      <dgm:prSet presAssocID="{18FE3A84-9B6E-48CE-8932-18675F741B35}" presName="txNode" presStyleLbl="node1" presStyleIdx="3" presStyleCnt="5">
        <dgm:presLayoutVars>
          <dgm:bulletEnabled val="1"/>
        </dgm:presLayoutVars>
      </dgm:prSet>
      <dgm:spPr/>
    </dgm:pt>
    <dgm:pt modelId="{202BA3CB-55FF-4A4B-8784-8A7E8094689F}" type="pres">
      <dgm:prSet presAssocID="{ADBFDEEC-114B-42F1-9318-8308C8C90D76}" presName="sibTrans" presStyleLbl="sibTrans2D1" presStyleIdx="3" presStyleCnt="4"/>
      <dgm:spPr/>
    </dgm:pt>
    <dgm:pt modelId="{531164F3-876B-4BA0-A65C-8ACCDD63A799}" type="pres">
      <dgm:prSet presAssocID="{ADBFDEEC-114B-42F1-9318-8308C8C90D76}" presName="connTx" presStyleLbl="sibTrans2D1" presStyleIdx="3" presStyleCnt="4"/>
      <dgm:spPr/>
    </dgm:pt>
    <dgm:pt modelId="{C9B1B3E8-4369-4B49-91D4-15110233E8C8}" type="pres">
      <dgm:prSet presAssocID="{FB3C48D1-AA36-426D-8906-3E987E2DA3E2}" presName="composite" presStyleCnt="0"/>
      <dgm:spPr/>
    </dgm:pt>
    <dgm:pt modelId="{6C2657ED-99F3-41C9-928E-52F91CB6EF1A}" type="pres">
      <dgm:prSet presAssocID="{FB3C48D1-AA36-426D-8906-3E987E2DA3E2}" presName="imagSh" presStyleLbl="bgImgPlace1" presStyleIdx="4" presStyleCnt="5" custLinFactNeighborX="-408" custLinFactNeighborY="-3763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 outline"/>
        </a:ext>
      </dgm:extLst>
    </dgm:pt>
    <dgm:pt modelId="{F87AA704-A2F5-4E5F-9679-2CD0847EAE8D}" type="pres">
      <dgm:prSet presAssocID="{FB3C48D1-AA36-426D-8906-3E987E2DA3E2}" presName="txNode" presStyleLbl="node1" presStyleIdx="4" presStyleCnt="5">
        <dgm:presLayoutVars>
          <dgm:bulletEnabled val="1"/>
        </dgm:presLayoutVars>
      </dgm:prSet>
      <dgm:spPr/>
    </dgm:pt>
  </dgm:ptLst>
  <dgm:cxnLst>
    <dgm:cxn modelId="{2F474319-43CA-4F18-A8E0-602136C48F54}" type="presOf" srcId="{9C488DD5-2315-4F39-B4DC-4E453A7C9775}" destId="{E0F72D09-8130-40FE-AD62-B6DFA08BDA5E}" srcOrd="0" destOrd="0" presId="urn:microsoft.com/office/officeart/2005/8/layout/hProcess10"/>
    <dgm:cxn modelId="{FA3F761A-9FBB-46D4-A7F3-D301E1C1CCB2}" type="presOf" srcId="{FB3C48D1-AA36-426D-8906-3E987E2DA3E2}" destId="{F87AA704-A2F5-4E5F-9679-2CD0847EAE8D}" srcOrd="0" destOrd="0" presId="urn:microsoft.com/office/officeart/2005/8/layout/hProcess10"/>
    <dgm:cxn modelId="{831AE125-A582-43EF-BCB6-72518526B967}" type="presOf" srcId="{430A6690-EADC-43D1-9695-89967AF3C886}" destId="{3C303193-1E55-42C0-94B7-4303DAF32628}" srcOrd="0" destOrd="0" presId="urn:microsoft.com/office/officeart/2005/8/layout/hProcess10"/>
    <dgm:cxn modelId="{97061D66-7BB3-4B0A-8F0E-C2BB4E91B3C2}" srcId="{430A6690-EADC-43D1-9695-89967AF3C886}" destId="{01D07EA3-1F9C-4D24-8546-4E4B7747924A}" srcOrd="0" destOrd="0" parTransId="{F17557A8-6BE3-47EC-9825-18854EA6FF1B}" sibTransId="{47058011-429C-436B-B3FD-2C5266874ADF}"/>
    <dgm:cxn modelId="{9AD03450-7F63-4456-B974-46BBCEB5FB0D}" srcId="{430A6690-EADC-43D1-9695-89967AF3C886}" destId="{FB3C48D1-AA36-426D-8906-3E987E2DA3E2}" srcOrd="4" destOrd="0" parTransId="{55DA0F2F-EB42-407D-84B4-B488B3CC240D}" sibTransId="{9B338AF3-DE15-4BA7-B583-E0141F430D72}"/>
    <dgm:cxn modelId="{01546550-1C64-4579-BE13-DA79E6244888}" srcId="{430A6690-EADC-43D1-9695-89967AF3C886}" destId="{9C488DD5-2315-4F39-B4DC-4E453A7C9775}" srcOrd="1" destOrd="0" parTransId="{5F740456-926E-4C59-8B2F-40DC2445FDBF}" sibTransId="{05F8FB95-AC48-4D77-A398-0512931F071F}"/>
    <dgm:cxn modelId="{DD79467E-5F29-41B0-BFC1-8106DB756F4F}" type="presOf" srcId="{684A598C-F8BF-4490-B846-361E9BE97553}" destId="{B483F4AB-E44C-471E-99B8-60A198B08B0A}" srcOrd="0" destOrd="0" presId="urn:microsoft.com/office/officeart/2005/8/layout/hProcess10"/>
    <dgm:cxn modelId="{44BE5D81-F2C2-479C-9BD4-D652ECF7120D}" type="presOf" srcId="{05F8FB95-AC48-4D77-A398-0512931F071F}" destId="{91848586-6248-445C-A2B1-481CDA6FAB3D}" srcOrd="1" destOrd="0" presId="urn:microsoft.com/office/officeart/2005/8/layout/hProcess10"/>
    <dgm:cxn modelId="{4367058C-3215-47C1-AFF9-2B4EF22110C3}" type="presOf" srcId="{ADBFDEEC-114B-42F1-9318-8308C8C90D76}" destId="{531164F3-876B-4BA0-A65C-8ACCDD63A799}" srcOrd="1" destOrd="0" presId="urn:microsoft.com/office/officeart/2005/8/layout/hProcess10"/>
    <dgm:cxn modelId="{D8EE3698-34F8-4913-93D4-3C34B2FA359C}" type="presOf" srcId="{01D07EA3-1F9C-4D24-8546-4E4B7747924A}" destId="{B5F7BCEE-9EE7-4FA5-967E-BCD9F7BF4F4F}" srcOrd="0" destOrd="0" presId="urn:microsoft.com/office/officeart/2005/8/layout/hProcess10"/>
    <dgm:cxn modelId="{3FDF4B9A-25CA-4F52-A579-1F834F0C1B97}" type="presOf" srcId="{47058011-429C-436B-B3FD-2C5266874ADF}" destId="{007BB83C-9408-4E77-BA03-BC212BF96356}" srcOrd="0" destOrd="0" presId="urn:microsoft.com/office/officeart/2005/8/layout/hProcess10"/>
    <dgm:cxn modelId="{0B3559A7-2701-4BAF-A9C6-A41E44E6C437}" type="presOf" srcId="{47058011-429C-436B-B3FD-2C5266874ADF}" destId="{842DCBD1-D9BD-47AB-A440-0196AD3B1AA1}" srcOrd="1" destOrd="0" presId="urn:microsoft.com/office/officeart/2005/8/layout/hProcess10"/>
    <dgm:cxn modelId="{D227D0A8-0ED0-48C3-8D3B-FF2F04EFF8B0}" type="presOf" srcId="{18FE3A84-9B6E-48CE-8932-18675F741B35}" destId="{A1FA7469-3E63-4FF0-A456-84EE2D9E77F9}" srcOrd="0" destOrd="0" presId="urn:microsoft.com/office/officeart/2005/8/layout/hProcess10"/>
    <dgm:cxn modelId="{ED3DA2AF-0B63-49B2-9F13-55EBC79EDA26}" type="presOf" srcId="{684A598C-F8BF-4490-B846-361E9BE97553}" destId="{897B091E-BF6D-437F-BA56-C0BCB9582290}" srcOrd="1" destOrd="0" presId="urn:microsoft.com/office/officeart/2005/8/layout/hProcess10"/>
    <dgm:cxn modelId="{11E36AC1-ED46-4E6B-A51F-2745D930DD84}" srcId="{430A6690-EADC-43D1-9695-89967AF3C886}" destId="{18FE3A84-9B6E-48CE-8932-18675F741B35}" srcOrd="3" destOrd="0" parTransId="{CB93BB1C-7F62-4219-A793-61E026E965D2}" sibTransId="{ADBFDEEC-114B-42F1-9318-8308C8C90D76}"/>
    <dgm:cxn modelId="{961F1AE4-9028-4747-9A45-BEC768BF9058}" type="presOf" srcId="{ADBFDEEC-114B-42F1-9318-8308C8C90D76}" destId="{202BA3CB-55FF-4A4B-8784-8A7E8094689F}" srcOrd="0" destOrd="0" presId="urn:microsoft.com/office/officeart/2005/8/layout/hProcess10"/>
    <dgm:cxn modelId="{54CBF8E7-7EB8-44B2-AA26-F305D357FF8C}" type="presOf" srcId="{73970E69-6997-4F22-8413-B1F73B8420D4}" destId="{54E5F998-31F5-44C8-9E58-FF08AE6A089B}" srcOrd="0" destOrd="0" presId="urn:microsoft.com/office/officeart/2005/8/layout/hProcess10"/>
    <dgm:cxn modelId="{3D89EAE9-7A42-42BF-9DE2-13927619703B}" type="presOf" srcId="{05F8FB95-AC48-4D77-A398-0512931F071F}" destId="{4F2478FD-8CA4-4509-B0AB-C9C187EE7F56}" srcOrd="0" destOrd="0" presId="urn:microsoft.com/office/officeart/2005/8/layout/hProcess10"/>
    <dgm:cxn modelId="{BCCBD4F7-9964-477D-BF7E-0782195E54D7}" srcId="{430A6690-EADC-43D1-9695-89967AF3C886}" destId="{73970E69-6997-4F22-8413-B1F73B8420D4}" srcOrd="2" destOrd="0" parTransId="{E5F82C8A-900C-4B19-84C9-4F1C5AA99BC8}" sibTransId="{684A598C-F8BF-4490-B846-361E9BE97553}"/>
    <dgm:cxn modelId="{D25B7F52-4572-49E9-AB5E-B1A2AAA8EBF8}" type="presParOf" srcId="{3C303193-1E55-42C0-94B7-4303DAF32628}" destId="{E7B287E8-287D-4BF1-B07E-87FB1585331D}" srcOrd="0" destOrd="0" presId="urn:microsoft.com/office/officeart/2005/8/layout/hProcess10"/>
    <dgm:cxn modelId="{021DD3F6-2CAF-4CCC-95B5-F373D4C43C23}" type="presParOf" srcId="{E7B287E8-287D-4BF1-B07E-87FB1585331D}" destId="{E17A09EC-4CC7-4852-BEFA-CDBBA56F26C5}" srcOrd="0" destOrd="0" presId="urn:microsoft.com/office/officeart/2005/8/layout/hProcess10"/>
    <dgm:cxn modelId="{0DF00DC2-C97C-437F-B932-B1FD03544B25}" type="presParOf" srcId="{E7B287E8-287D-4BF1-B07E-87FB1585331D}" destId="{B5F7BCEE-9EE7-4FA5-967E-BCD9F7BF4F4F}" srcOrd="1" destOrd="0" presId="urn:microsoft.com/office/officeart/2005/8/layout/hProcess10"/>
    <dgm:cxn modelId="{D1F65A8D-75C2-44D5-95E2-3CA387130BAB}" type="presParOf" srcId="{3C303193-1E55-42C0-94B7-4303DAF32628}" destId="{007BB83C-9408-4E77-BA03-BC212BF96356}" srcOrd="1" destOrd="0" presId="urn:microsoft.com/office/officeart/2005/8/layout/hProcess10"/>
    <dgm:cxn modelId="{6C788409-4CF4-4BEC-A20D-3B29D1E130FF}" type="presParOf" srcId="{007BB83C-9408-4E77-BA03-BC212BF96356}" destId="{842DCBD1-D9BD-47AB-A440-0196AD3B1AA1}" srcOrd="0" destOrd="0" presId="urn:microsoft.com/office/officeart/2005/8/layout/hProcess10"/>
    <dgm:cxn modelId="{E93A1DB3-547B-47FB-9A28-CA2DEE7B3005}" type="presParOf" srcId="{3C303193-1E55-42C0-94B7-4303DAF32628}" destId="{829DC17B-1A09-4CAF-B0E6-6CDC1F000F1D}" srcOrd="2" destOrd="0" presId="urn:microsoft.com/office/officeart/2005/8/layout/hProcess10"/>
    <dgm:cxn modelId="{6299D6B6-2552-4616-A526-FE8BE571DAF2}" type="presParOf" srcId="{829DC17B-1A09-4CAF-B0E6-6CDC1F000F1D}" destId="{3E7F7E58-CE5D-40EE-B3E8-1E1EBE7D677F}" srcOrd="0" destOrd="0" presId="urn:microsoft.com/office/officeart/2005/8/layout/hProcess10"/>
    <dgm:cxn modelId="{06CDC4B6-B480-43CB-9EA2-AAA2630A9215}" type="presParOf" srcId="{829DC17B-1A09-4CAF-B0E6-6CDC1F000F1D}" destId="{E0F72D09-8130-40FE-AD62-B6DFA08BDA5E}" srcOrd="1" destOrd="0" presId="urn:microsoft.com/office/officeart/2005/8/layout/hProcess10"/>
    <dgm:cxn modelId="{22B5BD6C-43B8-41D0-855E-7212D62FB881}" type="presParOf" srcId="{3C303193-1E55-42C0-94B7-4303DAF32628}" destId="{4F2478FD-8CA4-4509-B0AB-C9C187EE7F56}" srcOrd="3" destOrd="0" presId="urn:microsoft.com/office/officeart/2005/8/layout/hProcess10"/>
    <dgm:cxn modelId="{7D6E36FB-C26D-448B-9E70-2EDD63EA3C6E}" type="presParOf" srcId="{4F2478FD-8CA4-4509-B0AB-C9C187EE7F56}" destId="{91848586-6248-445C-A2B1-481CDA6FAB3D}" srcOrd="0" destOrd="0" presId="urn:microsoft.com/office/officeart/2005/8/layout/hProcess10"/>
    <dgm:cxn modelId="{D8594E41-4ED2-4A9C-BAD7-7417C18660FB}" type="presParOf" srcId="{3C303193-1E55-42C0-94B7-4303DAF32628}" destId="{B2A8F484-84CA-4F17-BA6B-849A9876ACBC}" srcOrd="4" destOrd="0" presId="urn:microsoft.com/office/officeart/2005/8/layout/hProcess10"/>
    <dgm:cxn modelId="{7B95742F-2F11-4429-B84D-9D2871868246}" type="presParOf" srcId="{B2A8F484-84CA-4F17-BA6B-849A9876ACBC}" destId="{802BC3BC-B06F-4D1A-A3D0-C3FD0DF21EEB}" srcOrd="0" destOrd="0" presId="urn:microsoft.com/office/officeart/2005/8/layout/hProcess10"/>
    <dgm:cxn modelId="{BB6F6AC5-839D-4246-8E86-10B0A6116D6E}" type="presParOf" srcId="{B2A8F484-84CA-4F17-BA6B-849A9876ACBC}" destId="{54E5F998-31F5-44C8-9E58-FF08AE6A089B}" srcOrd="1" destOrd="0" presId="urn:microsoft.com/office/officeart/2005/8/layout/hProcess10"/>
    <dgm:cxn modelId="{48973B2B-DCC5-40F4-A0BE-A654E8E8C589}" type="presParOf" srcId="{3C303193-1E55-42C0-94B7-4303DAF32628}" destId="{B483F4AB-E44C-471E-99B8-60A198B08B0A}" srcOrd="5" destOrd="0" presId="urn:microsoft.com/office/officeart/2005/8/layout/hProcess10"/>
    <dgm:cxn modelId="{95AF688E-3599-4A48-8301-A248021ED451}" type="presParOf" srcId="{B483F4AB-E44C-471E-99B8-60A198B08B0A}" destId="{897B091E-BF6D-437F-BA56-C0BCB9582290}" srcOrd="0" destOrd="0" presId="urn:microsoft.com/office/officeart/2005/8/layout/hProcess10"/>
    <dgm:cxn modelId="{3555C540-29E9-40A2-B9AA-2BC1816E7AF3}" type="presParOf" srcId="{3C303193-1E55-42C0-94B7-4303DAF32628}" destId="{65009C76-8146-4EB8-873C-05690B8F7223}" srcOrd="6" destOrd="0" presId="urn:microsoft.com/office/officeart/2005/8/layout/hProcess10"/>
    <dgm:cxn modelId="{BABC84E2-4DA2-4CFB-B817-F7636670725E}" type="presParOf" srcId="{65009C76-8146-4EB8-873C-05690B8F7223}" destId="{BF91F81D-B3B2-4323-874A-3CB6571B6FBC}" srcOrd="0" destOrd="0" presId="urn:microsoft.com/office/officeart/2005/8/layout/hProcess10"/>
    <dgm:cxn modelId="{BBECABA4-EA6E-429F-B8EC-ABF6147E1993}" type="presParOf" srcId="{65009C76-8146-4EB8-873C-05690B8F7223}" destId="{A1FA7469-3E63-4FF0-A456-84EE2D9E77F9}" srcOrd="1" destOrd="0" presId="urn:microsoft.com/office/officeart/2005/8/layout/hProcess10"/>
    <dgm:cxn modelId="{CB05D7EA-FC01-4BC6-8721-7C532B4B1B0C}" type="presParOf" srcId="{3C303193-1E55-42C0-94B7-4303DAF32628}" destId="{202BA3CB-55FF-4A4B-8784-8A7E8094689F}" srcOrd="7" destOrd="0" presId="urn:microsoft.com/office/officeart/2005/8/layout/hProcess10"/>
    <dgm:cxn modelId="{A5846C89-B65E-481F-82FA-B8AD53BDB55E}" type="presParOf" srcId="{202BA3CB-55FF-4A4B-8784-8A7E8094689F}" destId="{531164F3-876B-4BA0-A65C-8ACCDD63A799}" srcOrd="0" destOrd="0" presId="urn:microsoft.com/office/officeart/2005/8/layout/hProcess10"/>
    <dgm:cxn modelId="{5F49381E-AAD6-4F83-8F7C-E6A816EA9B11}" type="presParOf" srcId="{3C303193-1E55-42C0-94B7-4303DAF32628}" destId="{C9B1B3E8-4369-4B49-91D4-15110233E8C8}" srcOrd="8" destOrd="0" presId="urn:microsoft.com/office/officeart/2005/8/layout/hProcess10"/>
    <dgm:cxn modelId="{2153D5B9-29F4-4F9C-A5F1-D1FA4453E629}" type="presParOf" srcId="{C9B1B3E8-4369-4B49-91D4-15110233E8C8}" destId="{6C2657ED-99F3-41C9-928E-52F91CB6EF1A}" srcOrd="0" destOrd="0" presId="urn:microsoft.com/office/officeart/2005/8/layout/hProcess10"/>
    <dgm:cxn modelId="{79A39593-FB4F-45B0-BE5D-3DC0EEC11713}" type="presParOf" srcId="{C9B1B3E8-4369-4B49-91D4-15110233E8C8}" destId="{F87AA704-A2F5-4E5F-9679-2CD0847EAE8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D67C6-547E-42ED-ACE8-5C9C6BF3F13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80AF84-DC42-4BBD-8E64-C4BB9CEE6F4E}">
      <dgm:prSet phldrT="[Text]"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/>
            </a:rPr>
            <a:t>Ongoing user feedback</a:t>
          </a:r>
          <a:endParaRPr lang="en-US">
            <a:solidFill>
              <a:schemeClr val="tx1"/>
            </a:solidFill>
          </a:endParaRPr>
        </a:p>
      </dgm:t>
    </dgm:pt>
    <dgm:pt modelId="{020CFD71-1C76-4CD1-A008-5A0740ABF32C}" type="parTrans" cxnId="{FCDB3558-C7D6-4532-99C3-B67D79A88C51}">
      <dgm:prSet/>
      <dgm:spPr/>
      <dgm:t>
        <a:bodyPr/>
        <a:lstStyle/>
        <a:p>
          <a:endParaRPr lang="en-GB"/>
        </a:p>
      </dgm:t>
    </dgm:pt>
    <dgm:pt modelId="{FE522636-5DEF-4331-BDC2-2A41AF75F105}" type="sibTrans" cxnId="{FCDB3558-C7D6-4532-99C3-B67D79A88C51}">
      <dgm:prSet/>
      <dgm:spPr/>
      <dgm:t>
        <a:bodyPr/>
        <a:lstStyle/>
        <a:p>
          <a:endParaRPr lang="en-US"/>
        </a:p>
      </dgm:t>
    </dgm:pt>
    <dgm:pt modelId="{86D33E69-1037-43E8-81A3-701F326D6712}">
      <dgm:prSet phldrT="[Text]"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/>
            </a:rPr>
            <a:t>Member research</a:t>
          </a:r>
          <a:endParaRPr lang="en-US">
            <a:solidFill>
              <a:schemeClr val="tx1"/>
            </a:solidFill>
          </a:endParaRPr>
        </a:p>
      </dgm:t>
    </dgm:pt>
    <dgm:pt modelId="{F0D796A4-5D58-46D0-AD5E-C01538965DC5}" type="parTrans" cxnId="{823C387B-9B61-4690-9DA0-E2634217AA3B}">
      <dgm:prSet/>
      <dgm:spPr/>
      <dgm:t>
        <a:bodyPr/>
        <a:lstStyle/>
        <a:p>
          <a:endParaRPr lang="en-GB"/>
        </a:p>
      </dgm:t>
    </dgm:pt>
    <dgm:pt modelId="{880F7582-8A7D-4087-89C6-E2E3141807FF}" type="sibTrans" cxnId="{823C387B-9B61-4690-9DA0-E2634217AA3B}">
      <dgm:prSet/>
      <dgm:spPr/>
      <dgm:t>
        <a:bodyPr/>
        <a:lstStyle/>
        <a:p>
          <a:endParaRPr lang="en-US"/>
        </a:p>
      </dgm:t>
    </dgm:pt>
    <dgm:pt modelId="{8C707AAB-EF12-4C39-8E0C-020A5DB2C994}">
      <dgm:prSet phldrT="[Text]"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/>
            </a:rPr>
            <a:t>Dedicated website discovery</a:t>
          </a:r>
          <a:endParaRPr lang="en-US">
            <a:solidFill>
              <a:schemeClr val="tx1"/>
            </a:solidFill>
          </a:endParaRPr>
        </a:p>
      </dgm:t>
    </dgm:pt>
    <dgm:pt modelId="{287F861C-CCFE-4D1D-B4C5-B894D963B80F}" type="parTrans" cxnId="{622DCA9A-A581-40CF-890F-7C6945E70FC1}">
      <dgm:prSet/>
      <dgm:spPr/>
      <dgm:t>
        <a:bodyPr/>
        <a:lstStyle/>
        <a:p>
          <a:endParaRPr lang="en-GB"/>
        </a:p>
      </dgm:t>
    </dgm:pt>
    <dgm:pt modelId="{642166D3-E1BA-4961-A0D5-8006EE00DE04}" type="sibTrans" cxnId="{622DCA9A-A581-40CF-890F-7C6945E70FC1}">
      <dgm:prSet/>
      <dgm:spPr/>
      <dgm:t>
        <a:bodyPr/>
        <a:lstStyle/>
        <a:p>
          <a:endParaRPr lang="en-US"/>
        </a:p>
      </dgm:t>
    </dgm:pt>
    <dgm:pt modelId="{A686AA30-A032-4DFD-8D94-01A4C7D245B4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/>
            </a:rPr>
            <a:t>Design and build</a:t>
          </a:r>
        </a:p>
      </dgm:t>
    </dgm:pt>
    <dgm:pt modelId="{BD119526-CB73-4605-896F-0AEB41603FE5}" type="parTrans" cxnId="{02E7E36D-65E7-4928-8E2C-8E63301E16A9}">
      <dgm:prSet/>
      <dgm:spPr/>
      <dgm:t>
        <a:bodyPr/>
        <a:lstStyle/>
        <a:p>
          <a:endParaRPr lang="en-GB"/>
        </a:p>
      </dgm:t>
    </dgm:pt>
    <dgm:pt modelId="{0A4636BB-1757-46C3-90ED-2CAFA18E4A29}" type="sibTrans" cxnId="{02E7E36D-65E7-4928-8E2C-8E63301E16A9}">
      <dgm:prSet/>
      <dgm:spPr/>
      <dgm:t>
        <a:bodyPr/>
        <a:lstStyle/>
        <a:p>
          <a:endParaRPr lang="en-GB"/>
        </a:p>
      </dgm:t>
    </dgm:pt>
    <dgm:pt modelId="{9325F848-30C5-48C1-8564-F45A5F2B83CC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/>
            </a:rPr>
            <a:t>User testing</a:t>
          </a:r>
        </a:p>
      </dgm:t>
    </dgm:pt>
    <dgm:pt modelId="{CE7A0469-9486-414A-8315-0B8461834D5B}" type="parTrans" cxnId="{5DF9052E-35CA-405F-A653-4530A4D589F1}">
      <dgm:prSet/>
      <dgm:spPr/>
      <dgm:t>
        <a:bodyPr/>
        <a:lstStyle/>
        <a:p>
          <a:endParaRPr lang="en-GB"/>
        </a:p>
      </dgm:t>
    </dgm:pt>
    <dgm:pt modelId="{40A81A84-7C4E-4C85-8268-A5823099275E}" type="sibTrans" cxnId="{5DF9052E-35CA-405F-A653-4530A4D589F1}">
      <dgm:prSet/>
      <dgm:spPr/>
      <dgm:t>
        <a:bodyPr/>
        <a:lstStyle/>
        <a:p>
          <a:endParaRPr lang="en-GB"/>
        </a:p>
      </dgm:t>
    </dgm:pt>
    <dgm:pt modelId="{BB4DC129-6C59-4C1F-8DC8-62451E921FBC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rial" panose="020B0604020202020204"/>
            </a:rPr>
            <a:t>Launch</a:t>
          </a:r>
        </a:p>
      </dgm:t>
    </dgm:pt>
    <dgm:pt modelId="{7684DAA3-ACBF-4A0D-9DCA-674B74F9C893}" type="parTrans" cxnId="{8B00719A-1066-4396-AF1E-BC8774D0677C}">
      <dgm:prSet/>
      <dgm:spPr/>
      <dgm:t>
        <a:bodyPr/>
        <a:lstStyle/>
        <a:p>
          <a:endParaRPr lang="en-GB"/>
        </a:p>
      </dgm:t>
    </dgm:pt>
    <dgm:pt modelId="{964D7CC9-0B88-4F81-A99F-45C87BB16318}" type="sibTrans" cxnId="{8B00719A-1066-4396-AF1E-BC8774D0677C}">
      <dgm:prSet/>
      <dgm:spPr/>
      <dgm:t>
        <a:bodyPr/>
        <a:lstStyle/>
        <a:p>
          <a:endParaRPr lang="en-GB"/>
        </a:p>
      </dgm:t>
    </dgm:pt>
    <dgm:pt modelId="{365793F9-054D-4FE5-9A06-9E4B4F108AC6}" type="pres">
      <dgm:prSet presAssocID="{2AAD67C6-547E-42ED-ACE8-5C9C6BF3F131}" presName="rootnode" presStyleCnt="0">
        <dgm:presLayoutVars>
          <dgm:chMax/>
          <dgm:chPref/>
          <dgm:dir/>
          <dgm:animLvl val="lvl"/>
        </dgm:presLayoutVars>
      </dgm:prSet>
      <dgm:spPr/>
    </dgm:pt>
    <dgm:pt modelId="{B0496BB6-A343-4666-98F0-A4C2A797F5BE}" type="pres">
      <dgm:prSet presAssocID="{2580AF84-DC42-4BBD-8E64-C4BB9CEE6F4E}" presName="composite" presStyleCnt="0"/>
      <dgm:spPr/>
    </dgm:pt>
    <dgm:pt modelId="{E1040A09-B511-45B9-8EBB-1B93F79759C1}" type="pres">
      <dgm:prSet presAssocID="{2580AF84-DC42-4BBD-8E64-C4BB9CEE6F4E}" presName="LShape" presStyleLbl="alignNode1" presStyleIdx="0" presStyleCnt="11"/>
      <dgm:spPr/>
    </dgm:pt>
    <dgm:pt modelId="{E8371DB4-A379-40DC-A40D-71CF82A1A01A}" type="pres">
      <dgm:prSet presAssocID="{2580AF84-DC42-4BBD-8E64-C4BB9CEE6F4E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5F97E4C9-1F3F-4059-8471-40E9D047B271}" type="pres">
      <dgm:prSet presAssocID="{2580AF84-DC42-4BBD-8E64-C4BB9CEE6F4E}" presName="Triangle" presStyleLbl="alignNode1" presStyleIdx="1" presStyleCnt="11"/>
      <dgm:spPr/>
    </dgm:pt>
    <dgm:pt modelId="{D894DC12-EE9F-405B-9FF6-FAF39541007C}" type="pres">
      <dgm:prSet presAssocID="{FE522636-5DEF-4331-BDC2-2A41AF75F105}" presName="sibTrans" presStyleCnt="0"/>
      <dgm:spPr/>
    </dgm:pt>
    <dgm:pt modelId="{30B46D38-C9E4-44B5-B793-5CFD221B34BF}" type="pres">
      <dgm:prSet presAssocID="{FE522636-5DEF-4331-BDC2-2A41AF75F105}" presName="space" presStyleCnt="0"/>
      <dgm:spPr/>
    </dgm:pt>
    <dgm:pt modelId="{7B846DFB-5F71-4D93-8CF3-E4E18D06F13E}" type="pres">
      <dgm:prSet presAssocID="{86D33E69-1037-43E8-81A3-701F326D6712}" presName="composite" presStyleCnt="0"/>
      <dgm:spPr/>
    </dgm:pt>
    <dgm:pt modelId="{91AB6E31-043C-447C-A9CC-710D0D2BC609}" type="pres">
      <dgm:prSet presAssocID="{86D33E69-1037-43E8-81A3-701F326D6712}" presName="LShape" presStyleLbl="alignNode1" presStyleIdx="2" presStyleCnt="11"/>
      <dgm:spPr/>
    </dgm:pt>
    <dgm:pt modelId="{B8A9C2F3-4262-4385-A20C-D5D06754363E}" type="pres">
      <dgm:prSet presAssocID="{86D33E69-1037-43E8-81A3-701F326D6712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0D9D20B2-1A72-469F-B7FE-71A7AB779905}" type="pres">
      <dgm:prSet presAssocID="{86D33E69-1037-43E8-81A3-701F326D6712}" presName="Triangle" presStyleLbl="alignNode1" presStyleIdx="3" presStyleCnt="11"/>
      <dgm:spPr/>
    </dgm:pt>
    <dgm:pt modelId="{3F14156D-E1F5-4FBB-86FD-B6E9895401A5}" type="pres">
      <dgm:prSet presAssocID="{880F7582-8A7D-4087-89C6-E2E3141807FF}" presName="sibTrans" presStyleCnt="0"/>
      <dgm:spPr/>
    </dgm:pt>
    <dgm:pt modelId="{15D612C6-671C-4F68-9430-A994A5C41424}" type="pres">
      <dgm:prSet presAssocID="{880F7582-8A7D-4087-89C6-E2E3141807FF}" presName="space" presStyleCnt="0"/>
      <dgm:spPr/>
    </dgm:pt>
    <dgm:pt modelId="{53AC2609-D3A9-43D1-B8CE-11118749EFF5}" type="pres">
      <dgm:prSet presAssocID="{8C707AAB-EF12-4C39-8E0C-020A5DB2C994}" presName="composite" presStyleCnt="0"/>
      <dgm:spPr/>
    </dgm:pt>
    <dgm:pt modelId="{B5F22B3D-570F-49A0-B8A9-500D2AD9D345}" type="pres">
      <dgm:prSet presAssocID="{8C707AAB-EF12-4C39-8E0C-020A5DB2C994}" presName="LShape" presStyleLbl="alignNode1" presStyleIdx="4" presStyleCnt="11"/>
      <dgm:spPr/>
    </dgm:pt>
    <dgm:pt modelId="{42B35BAF-EE2F-4833-8BF9-F119E9D4912A}" type="pres">
      <dgm:prSet presAssocID="{8C707AAB-EF12-4C39-8E0C-020A5DB2C994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C2E09B-55B6-438F-9C8B-611A14C0B2D0}" type="pres">
      <dgm:prSet presAssocID="{8C707AAB-EF12-4C39-8E0C-020A5DB2C994}" presName="Triangle" presStyleLbl="alignNode1" presStyleIdx="5" presStyleCnt="11"/>
      <dgm:spPr/>
    </dgm:pt>
    <dgm:pt modelId="{A8DA5FFC-00D3-499C-8A90-7BDBC68F4A30}" type="pres">
      <dgm:prSet presAssocID="{642166D3-E1BA-4961-A0D5-8006EE00DE04}" presName="sibTrans" presStyleCnt="0"/>
      <dgm:spPr/>
    </dgm:pt>
    <dgm:pt modelId="{51042218-8D7E-444F-8594-176864C7B4DC}" type="pres">
      <dgm:prSet presAssocID="{642166D3-E1BA-4961-A0D5-8006EE00DE04}" presName="space" presStyleCnt="0"/>
      <dgm:spPr/>
    </dgm:pt>
    <dgm:pt modelId="{BF4274D9-DAA0-4289-A633-62D4B288530B}" type="pres">
      <dgm:prSet presAssocID="{A686AA30-A032-4DFD-8D94-01A4C7D245B4}" presName="composite" presStyleCnt="0"/>
      <dgm:spPr/>
    </dgm:pt>
    <dgm:pt modelId="{1B68195C-1767-4587-AB2E-3629CF301716}" type="pres">
      <dgm:prSet presAssocID="{A686AA30-A032-4DFD-8D94-01A4C7D245B4}" presName="LShape" presStyleLbl="alignNode1" presStyleIdx="6" presStyleCnt="11"/>
      <dgm:spPr/>
    </dgm:pt>
    <dgm:pt modelId="{F0A1DDEF-BF2C-4EAD-9B74-DFE6059A08B3}" type="pres">
      <dgm:prSet presAssocID="{A686AA30-A032-4DFD-8D94-01A4C7D245B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7EA0C64-AD60-473E-BEB2-DF3EBE59AE45}" type="pres">
      <dgm:prSet presAssocID="{A686AA30-A032-4DFD-8D94-01A4C7D245B4}" presName="Triangle" presStyleLbl="alignNode1" presStyleIdx="7" presStyleCnt="11"/>
      <dgm:spPr/>
    </dgm:pt>
    <dgm:pt modelId="{BFB82C3A-054E-4CA2-95F8-446EA3E84A1D}" type="pres">
      <dgm:prSet presAssocID="{0A4636BB-1757-46C3-90ED-2CAFA18E4A29}" presName="sibTrans" presStyleCnt="0"/>
      <dgm:spPr/>
    </dgm:pt>
    <dgm:pt modelId="{93F74326-BA4A-453B-8262-FDB7A6388130}" type="pres">
      <dgm:prSet presAssocID="{0A4636BB-1757-46C3-90ED-2CAFA18E4A29}" presName="space" presStyleCnt="0"/>
      <dgm:spPr/>
    </dgm:pt>
    <dgm:pt modelId="{EB8BAFFF-5B4B-4B26-931E-0E745C63E849}" type="pres">
      <dgm:prSet presAssocID="{9325F848-30C5-48C1-8564-F45A5F2B83CC}" presName="composite" presStyleCnt="0"/>
      <dgm:spPr/>
    </dgm:pt>
    <dgm:pt modelId="{1376311C-600C-48B4-86C1-9849F61FE57E}" type="pres">
      <dgm:prSet presAssocID="{9325F848-30C5-48C1-8564-F45A5F2B83CC}" presName="LShape" presStyleLbl="alignNode1" presStyleIdx="8" presStyleCnt="11"/>
      <dgm:spPr/>
    </dgm:pt>
    <dgm:pt modelId="{EAC74A62-385E-497F-B560-A818FA96F2A9}" type="pres">
      <dgm:prSet presAssocID="{9325F848-30C5-48C1-8564-F45A5F2B83CC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9B11DFC-D08E-4CFF-ABC4-FB898FDE954A}" type="pres">
      <dgm:prSet presAssocID="{9325F848-30C5-48C1-8564-F45A5F2B83CC}" presName="Triangle" presStyleLbl="alignNode1" presStyleIdx="9" presStyleCnt="11"/>
      <dgm:spPr/>
    </dgm:pt>
    <dgm:pt modelId="{D959AED5-766A-48CB-B8B8-77333348CA80}" type="pres">
      <dgm:prSet presAssocID="{40A81A84-7C4E-4C85-8268-A5823099275E}" presName="sibTrans" presStyleCnt="0"/>
      <dgm:spPr/>
    </dgm:pt>
    <dgm:pt modelId="{56EBB90A-4304-481E-92F1-7140678DF149}" type="pres">
      <dgm:prSet presAssocID="{40A81A84-7C4E-4C85-8268-A5823099275E}" presName="space" presStyleCnt="0"/>
      <dgm:spPr/>
    </dgm:pt>
    <dgm:pt modelId="{743F786D-7020-42FA-ADAC-A543107B964A}" type="pres">
      <dgm:prSet presAssocID="{BB4DC129-6C59-4C1F-8DC8-62451E921FBC}" presName="composite" presStyleCnt="0"/>
      <dgm:spPr/>
    </dgm:pt>
    <dgm:pt modelId="{81EA9CAE-6EEA-443B-938B-5D9504FBDC88}" type="pres">
      <dgm:prSet presAssocID="{BB4DC129-6C59-4C1F-8DC8-62451E921FBC}" presName="LShape" presStyleLbl="alignNode1" presStyleIdx="10" presStyleCnt="11"/>
      <dgm:spPr/>
    </dgm:pt>
    <dgm:pt modelId="{EFB92D0E-0BB0-47C7-9C71-291F8DBFB5E8}" type="pres">
      <dgm:prSet presAssocID="{BB4DC129-6C59-4C1F-8DC8-62451E921FB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266FD09-8387-4A75-AF6C-B4BD84998178}" type="presOf" srcId="{8C707AAB-EF12-4C39-8E0C-020A5DB2C994}" destId="{42B35BAF-EE2F-4833-8BF9-F119E9D4912A}" srcOrd="0" destOrd="0" presId="urn:microsoft.com/office/officeart/2009/3/layout/StepUpProcess"/>
    <dgm:cxn modelId="{30D60D26-1278-4B70-AF74-05D5C6127E5C}" type="presOf" srcId="{BB4DC129-6C59-4C1F-8DC8-62451E921FBC}" destId="{EFB92D0E-0BB0-47C7-9C71-291F8DBFB5E8}" srcOrd="0" destOrd="0" presId="urn:microsoft.com/office/officeart/2009/3/layout/StepUpProcess"/>
    <dgm:cxn modelId="{5DF9052E-35CA-405F-A653-4530A4D589F1}" srcId="{2AAD67C6-547E-42ED-ACE8-5C9C6BF3F131}" destId="{9325F848-30C5-48C1-8564-F45A5F2B83CC}" srcOrd="4" destOrd="0" parTransId="{CE7A0469-9486-414A-8315-0B8461834D5B}" sibTransId="{40A81A84-7C4E-4C85-8268-A5823099275E}"/>
    <dgm:cxn modelId="{02E7E36D-65E7-4928-8E2C-8E63301E16A9}" srcId="{2AAD67C6-547E-42ED-ACE8-5C9C6BF3F131}" destId="{A686AA30-A032-4DFD-8D94-01A4C7D245B4}" srcOrd="3" destOrd="0" parTransId="{BD119526-CB73-4605-896F-0AEB41603FE5}" sibTransId="{0A4636BB-1757-46C3-90ED-2CAFA18E4A29}"/>
    <dgm:cxn modelId="{777BDB57-79C8-4734-8A4E-AC160C81238C}" type="presOf" srcId="{86D33E69-1037-43E8-81A3-701F326D6712}" destId="{B8A9C2F3-4262-4385-A20C-D5D06754363E}" srcOrd="0" destOrd="0" presId="urn:microsoft.com/office/officeart/2009/3/layout/StepUpProcess"/>
    <dgm:cxn modelId="{FCDB3558-C7D6-4532-99C3-B67D79A88C51}" srcId="{2AAD67C6-547E-42ED-ACE8-5C9C6BF3F131}" destId="{2580AF84-DC42-4BBD-8E64-C4BB9CEE6F4E}" srcOrd="0" destOrd="0" parTransId="{020CFD71-1C76-4CD1-A008-5A0740ABF32C}" sibTransId="{FE522636-5DEF-4331-BDC2-2A41AF75F105}"/>
    <dgm:cxn modelId="{823C387B-9B61-4690-9DA0-E2634217AA3B}" srcId="{2AAD67C6-547E-42ED-ACE8-5C9C6BF3F131}" destId="{86D33E69-1037-43E8-81A3-701F326D6712}" srcOrd="1" destOrd="0" parTransId="{F0D796A4-5D58-46D0-AD5E-C01538965DC5}" sibTransId="{880F7582-8A7D-4087-89C6-E2E3141807FF}"/>
    <dgm:cxn modelId="{DDC23497-D0FC-4CC4-8B34-D90880005B2C}" type="presOf" srcId="{2580AF84-DC42-4BBD-8E64-C4BB9CEE6F4E}" destId="{E8371DB4-A379-40DC-A40D-71CF82A1A01A}" srcOrd="0" destOrd="0" presId="urn:microsoft.com/office/officeart/2009/3/layout/StepUpProcess"/>
    <dgm:cxn modelId="{8B00719A-1066-4396-AF1E-BC8774D0677C}" srcId="{2AAD67C6-547E-42ED-ACE8-5C9C6BF3F131}" destId="{BB4DC129-6C59-4C1F-8DC8-62451E921FBC}" srcOrd="5" destOrd="0" parTransId="{7684DAA3-ACBF-4A0D-9DCA-674B74F9C893}" sibTransId="{964D7CC9-0B88-4F81-A99F-45C87BB16318}"/>
    <dgm:cxn modelId="{622DCA9A-A581-40CF-890F-7C6945E70FC1}" srcId="{2AAD67C6-547E-42ED-ACE8-5C9C6BF3F131}" destId="{8C707AAB-EF12-4C39-8E0C-020A5DB2C994}" srcOrd="2" destOrd="0" parTransId="{287F861C-CCFE-4D1D-B4C5-B894D963B80F}" sibTransId="{642166D3-E1BA-4961-A0D5-8006EE00DE04}"/>
    <dgm:cxn modelId="{13E323AD-586F-4E84-8C08-933987F9F5AB}" type="presOf" srcId="{2AAD67C6-547E-42ED-ACE8-5C9C6BF3F131}" destId="{365793F9-054D-4FE5-9A06-9E4B4F108AC6}" srcOrd="0" destOrd="0" presId="urn:microsoft.com/office/officeart/2009/3/layout/StepUpProcess"/>
    <dgm:cxn modelId="{CBA2B6B9-75EE-4A99-AB75-2DD8F845FB4A}" type="presOf" srcId="{A686AA30-A032-4DFD-8D94-01A4C7D245B4}" destId="{F0A1DDEF-BF2C-4EAD-9B74-DFE6059A08B3}" srcOrd="0" destOrd="0" presId="urn:microsoft.com/office/officeart/2009/3/layout/StepUpProcess"/>
    <dgm:cxn modelId="{2F92F6CF-E881-4F9C-B245-DEA3E14277EF}" type="presOf" srcId="{9325F848-30C5-48C1-8564-F45A5F2B83CC}" destId="{EAC74A62-385E-497F-B560-A818FA96F2A9}" srcOrd="0" destOrd="0" presId="urn:microsoft.com/office/officeart/2009/3/layout/StepUpProcess"/>
    <dgm:cxn modelId="{FC42926F-8897-416F-9FAC-22A64B0F7866}" type="presParOf" srcId="{365793F9-054D-4FE5-9A06-9E4B4F108AC6}" destId="{B0496BB6-A343-4666-98F0-A4C2A797F5BE}" srcOrd="0" destOrd="0" presId="urn:microsoft.com/office/officeart/2009/3/layout/StepUpProcess"/>
    <dgm:cxn modelId="{0FD31EDA-2FC8-48E0-8CCA-2C2A84BBC38E}" type="presParOf" srcId="{B0496BB6-A343-4666-98F0-A4C2A797F5BE}" destId="{E1040A09-B511-45B9-8EBB-1B93F79759C1}" srcOrd="0" destOrd="0" presId="urn:microsoft.com/office/officeart/2009/3/layout/StepUpProcess"/>
    <dgm:cxn modelId="{B62080B6-D7D6-4AF8-8C23-1F22625AE579}" type="presParOf" srcId="{B0496BB6-A343-4666-98F0-A4C2A797F5BE}" destId="{E8371DB4-A379-40DC-A40D-71CF82A1A01A}" srcOrd="1" destOrd="0" presId="urn:microsoft.com/office/officeart/2009/3/layout/StepUpProcess"/>
    <dgm:cxn modelId="{B80F8D87-3AE4-4749-9411-AA789329E948}" type="presParOf" srcId="{B0496BB6-A343-4666-98F0-A4C2A797F5BE}" destId="{5F97E4C9-1F3F-4059-8471-40E9D047B271}" srcOrd="2" destOrd="0" presId="urn:microsoft.com/office/officeart/2009/3/layout/StepUpProcess"/>
    <dgm:cxn modelId="{EB13AACB-CDA5-4844-A06D-7557B8F74E7E}" type="presParOf" srcId="{365793F9-054D-4FE5-9A06-9E4B4F108AC6}" destId="{D894DC12-EE9F-405B-9FF6-FAF39541007C}" srcOrd="1" destOrd="0" presId="urn:microsoft.com/office/officeart/2009/3/layout/StepUpProcess"/>
    <dgm:cxn modelId="{5E09FAA5-2AED-417B-8437-14A2C2A4DF35}" type="presParOf" srcId="{D894DC12-EE9F-405B-9FF6-FAF39541007C}" destId="{30B46D38-C9E4-44B5-B793-5CFD221B34BF}" srcOrd="0" destOrd="0" presId="urn:microsoft.com/office/officeart/2009/3/layout/StepUpProcess"/>
    <dgm:cxn modelId="{7B1A6029-1B3F-4142-A061-7BE81B62513C}" type="presParOf" srcId="{365793F9-054D-4FE5-9A06-9E4B4F108AC6}" destId="{7B846DFB-5F71-4D93-8CF3-E4E18D06F13E}" srcOrd="2" destOrd="0" presId="urn:microsoft.com/office/officeart/2009/3/layout/StepUpProcess"/>
    <dgm:cxn modelId="{46517C4B-4708-4723-B73D-1B830081B00E}" type="presParOf" srcId="{7B846DFB-5F71-4D93-8CF3-E4E18D06F13E}" destId="{91AB6E31-043C-447C-A9CC-710D0D2BC609}" srcOrd="0" destOrd="0" presId="urn:microsoft.com/office/officeart/2009/3/layout/StepUpProcess"/>
    <dgm:cxn modelId="{875BEA94-4968-49A5-B85C-052671ECC679}" type="presParOf" srcId="{7B846DFB-5F71-4D93-8CF3-E4E18D06F13E}" destId="{B8A9C2F3-4262-4385-A20C-D5D06754363E}" srcOrd="1" destOrd="0" presId="urn:microsoft.com/office/officeart/2009/3/layout/StepUpProcess"/>
    <dgm:cxn modelId="{F5630A9E-C019-4158-B456-572B13F9F177}" type="presParOf" srcId="{7B846DFB-5F71-4D93-8CF3-E4E18D06F13E}" destId="{0D9D20B2-1A72-469F-B7FE-71A7AB779905}" srcOrd="2" destOrd="0" presId="urn:microsoft.com/office/officeart/2009/3/layout/StepUpProcess"/>
    <dgm:cxn modelId="{B6ABC628-3B2E-435C-91D1-5CD446EF56BA}" type="presParOf" srcId="{365793F9-054D-4FE5-9A06-9E4B4F108AC6}" destId="{3F14156D-E1F5-4FBB-86FD-B6E9895401A5}" srcOrd="3" destOrd="0" presId="urn:microsoft.com/office/officeart/2009/3/layout/StepUpProcess"/>
    <dgm:cxn modelId="{ABFF7A7C-3053-43FA-A7AE-ED7E0DB19F7F}" type="presParOf" srcId="{3F14156D-E1F5-4FBB-86FD-B6E9895401A5}" destId="{15D612C6-671C-4F68-9430-A994A5C41424}" srcOrd="0" destOrd="0" presId="urn:microsoft.com/office/officeart/2009/3/layout/StepUpProcess"/>
    <dgm:cxn modelId="{5FFE42D7-2614-4AF4-BC15-FCB203DA0278}" type="presParOf" srcId="{365793F9-054D-4FE5-9A06-9E4B4F108AC6}" destId="{53AC2609-D3A9-43D1-B8CE-11118749EFF5}" srcOrd="4" destOrd="0" presId="urn:microsoft.com/office/officeart/2009/3/layout/StepUpProcess"/>
    <dgm:cxn modelId="{EDD584B4-4D0E-40FF-AC68-ECC17B3FDDA6}" type="presParOf" srcId="{53AC2609-D3A9-43D1-B8CE-11118749EFF5}" destId="{B5F22B3D-570F-49A0-B8A9-500D2AD9D345}" srcOrd="0" destOrd="0" presId="urn:microsoft.com/office/officeart/2009/3/layout/StepUpProcess"/>
    <dgm:cxn modelId="{13C7BB3A-B1A3-4F95-A1E4-0453BCC5E333}" type="presParOf" srcId="{53AC2609-D3A9-43D1-B8CE-11118749EFF5}" destId="{42B35BAF-EE2F-4833-8BF9-F119E9D4912A}" srcOrd="1" destOrd="0" presId="urn:microsoft.com/office/officeart/2009/3/layout/StepUpProcess"/>
    <dgm:cxn modelId="{8F7C15DA-391A-465B-9B78-DFA28EC2A92C}" type="presParOf" srcId="{53AC2609-D3A9-43D1-B8CE-11118749EFF5}" destId="{FCC2E09B-55B6-438F-9C8B-611A14C0B2D0}" srcOrd="2" destOrd="0" presId="urn:microsoft.com/office/officeart/2009/3/layout/StepUpProcess"/>
    <dgm:cxn modelId="{23ABE541-7F38-46D6-9AB1-3F7464AC316C}" type="presParOf" srcId="{365793F9-054D-4FE5-9A06-9E4B4F108AC6}" destId="{A8DA5FFC-00D3-499C-8A90-7BDBC68F4A30}" srcOrd="5" destOrd="0" presId="urn:microsoft.com/office/officeart/2009/3/layout/StepUpProcess"/>
    <dgm:cxn modelId="{4F945358-213F-49C1-9336-740C54E7DB35}" type="presParOf" srcId="{A8DA5FFC-00D3-499C-8A90-7BDBC68F4A30}" destId="{51042218-8D7E-444F-8594-176864C7B4DC}" srcOrd="0" destOrd="0" presId="urn:microsoft.com/office/officeart/2009/3/layout/StepUpProcess"/>
    <dgm:cxn modelId="{90D26AC3-B3CD-48DA-A8EF-C098B1C33047}" type="presParOf" srcId="{365793F9-054D-4FE5-9A06-9E4B4F108AC6}" destId="{BF4274D9-DAA0-4289-A633-62D4B288530B}" srcOrd="6" destOrd="0" presId="urn:microsoft.com/office/officeart/2009/3/layout/StepUpProcess"/>
    <dgm:cxn modelId="{6CA8A03C-9AB9-4B25-96D9-F8C2B646480C}" type="presParOf" srcId="{BF4274D9-DAA0-4289-A633-62D4B288530B}" destId="{1B68195C-1767-4587-AB2E-3629CF301716}" srcOrd="0" destOrd="0" presId="urn:microsoft.com/office/officeart/2009/3/layout/StepUpProcess"/>
    <dgm:cxn modelId="{3D73D1B1-FCC3-4945-81E6-C9B29AEBC880}" type="presParOf" srcId="{BF4274D9-DAA0-4289-A633-62D4B288530B}" destId="{F0A1DDEF-BF2C-4EAD-9B74-DFE6059A08B3}" srcOrd="1" destOrd="0" presId="urn:microsoft.com/office/officeart/2009/3/layout/StepUpProcess"/>
    <dgm:cxn modelId="{3B62A900-CCC5-4007-96D0-26F1BABD0EA1}" type="presParOf" srcId="{BF4274D9-DAA0-4289-A633-62D4B288530B}" destId="{C7EA0C64-AD60-473E-BEB2-DF3EBE59AE45}" srcOrd="2" destOrd="0" presId="urn:microsoft.com/office/officeart/2009/3/layout/StepUpProcess"/>
    <dgm:cxn modelId="{B0CF6EDE-4A71-4298-99DD-E3FD914E43E0}" type="presParOf" srcId="{365793F9-054D-4FE5-9A06-9E4B4F108AC6}" destId="{BFB82C3A-054E-4CA2-95F8-446EA3E84A1D}" srcOrd="7" destOrd="0" presId="urn:microsoft.com/office/officeart/2009/3/layout/StepUpProcess"/>
    <dgm:cxn modelId="{A3D3FC88-C532-43D7-860D-485A4A45A8C2}" type="presParOf" srcId="{BFB82C3A-054E-4CA2-95F8-446EA3E84A1D}" destId="{93F74326-BA4A-453B-8262-FDB7A6388130}" srcOrd="0" destOrd="0" presId="urn:microsoft.com/office/officeart/2009/3/layout/StepUpProcess"/>
    <dgm:cxn modelId="{C72BC536-2C23-4106-B534-ACF58AD79842}" type="presParOf" srcId="{365793F9-054D-4FE5-9A06-9E4B4F108AC6}" destId="{EB8BAFFF-5B4B-4B26-931E-0E745C63E849}" srcOrd="8" destOrd="0" presId="urn:microsoft.com/office/officeart/2009/3/layout/StepUpProcess"/>
    <dgm:cxn modelId="{ECF288F1-4D3C-46DD-9413-C908128E30C0}" type="presParOf" srcId="{EB8BAFFF-5B4B-4B26-931E-0E745C63E849}" destId="{1376311C-600C-48B4-86C1-9849F61FE57E}" srcOrd="0" destOrd="0" presId="urn:microsoft.com/office/officeart/2009/3/layout/StepUpProcess"/>
    <dgm:cxn modelId="{ADFE0892-C1CE-41DF-9504-B2BB3A816EBA}" type="presParOf" srcId="{EB8BAFFF-5B4B-4B26-931E-0E745C63E849}" destId="{EAC74A62-385E-497F-B560-A818FA96F2A9}" srcOrd="1" destOrd="0" presId="urn:microsoft.com/office/officeart/2009/3/layout/StepUpProcess"/>
    <dgm:cxn modelId="{B8D330EC-A181-41B8-B98B-7B09C2D4CB77}" type="presParOf" srcId="{EB8BAFFF-5B4B-4B26-931E-0E745C63E849}" destId="{39B11DFC-D08E-4CFF-ABC4-FB898FDE954A}" srcOrd="2" destOrd="0" presId="urn:microsoft.com/office/officeart/2009/3/layout/StepUpProcess"/>
    <dgm:cxn modelId="{82CF9BCB-BDBA-4B8D-A922-243BE79F4EE2}" type="presParOf" srcId="{365793F9-054D-4FE5-9A06-9E4B4F108AC6}" destId="{D959AED5-766A-48CB-B8B8-77333348CA80}" srcOrd="9" destOrd="0" presId="urn:microsoft.com/office/officeart/2009/3/layout/StepUpProcess"/>
    <dgm:cxn modelId="{94F0A22C-D683-4F8D-A78A-DA247E85B149}" type="presParOf" srcId="{D959AED5-766A-48CB-B8B8-77333348CA80}" destId="{56EBB90A-4304-481E-92F1-7140678DF149}" srcOrd="0" destOrd="0" presId="urn:microsoft.com/office/officeart/2009/3/layout/StepUpProcess"/>
    <dgm:cxn modelId="{049FDE1E-623D-4787-8689-7DAE94F46CF9}" type="presParOf" srcId="{365793F9-054D-4FE5-9A06-9E4B4F108AC6}" destId="{743F786D-7020-42FA-ADAC-A543107B964A}" srcOrd="10" destOrd="0" presId="urn:microsoft.com/office/officeart/2009/3/layout/StepUpProcess"/>
    <dgm:cxn modelId="{68EF1152-5378-453D-998B-922054E72FF2}" type="presParOf" srcId="{743F786D-7020-42FA-ADAC-A543107B964A}" destId="{81EA9CAE-6EEA-443B-938B-5D9504FBDC88}" srcOrd="0" destOrd="0" presId="urn:microsoft.com/office/officeart/2009/3/layout/StepUpProcess"/>
    <dgm:cxn modelId="{79E222DB-6CA4-4065-A643-EBB653E6B9D4}" type="presParOf" srcId="{743F786D-7020-42FA-ADAC-A543107B964A}" destId="{EFB92D0E-0BB0-47C7-9C71-291F8DBFB5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FA248-017C-47DC-BC20-CF5838EF1F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A549B-3832-436F-B253-55C70D436A78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More accessible</a:t>
          </a:r>
          <a:endParaRPr lang="en-GB" b="1">
            <a:solidFill>
              <a:schemeClr val="tx1"/>
            </a:solidFill>
          </a:endParaRPr>
        </a:p>
      </dgm:t>
    </dgm:pt>
    <dgm:pt modelId="{7A1E9C4B-E01C-4F8D-9C6D-505573244EA0}" type="parTrans" cxnId="{115AD4B7-5602-40FD-AD03-19359BC33C1D}">
      <dgm:prSet/>
      <dgm:spPr/>
      <dgm:t>
        <a:bodyPr/>
        <a:lstStyle/>
        <a:p>
          <a:endParaRPr lang="en-GB"/>
        </a:p>
      </dgm:t>
    </dgm:pt>
    <dgm:pt modelId="{D80EEEC8-9E13-4BB4-A834-C4D92118A7C1}" type="sibTrans" cxnId="{115AD4B7-5602-40FD-AD03-19359BC33C1D}">
      <dgm:prSet/>
      <dgm:spPr/>
      <dgm:t>
        <a:bodyPr/>
        <a:lstStyle/>
        <a:p>
          <a:endParaRPr lang="en-GB"/>
        </a:p>
      </dgm:t>
    </dgm:pt>
    <dgm:pt modelId="{2261A2D9-95C0-4DE0-A87A-2951A3424157}">
      <dgm:prSet/>
      <dgm:spPr/>
      <dgm:t>
        <a:bodyPr/>
        <a:lstStyle/>
        <a:p>
          <a:r>
            <a:rPr lang="en-US"/>
            <a:t>More intuitive navigation</a:t>
          </a:r>
        </a:p>
      </dgm:t>
    </dgm:pt>
    <dgm:pt modelId="{0E5815DA-6280-46C5-B0ED-531AE7F0642C}" type="parTrans" cxnId="{425D75E1-2D63-432A-A197-4133FC9DDC1B}">
      <dgm:prSet/>
      <dgm:spPr/>
      <dgm:t>
        <a:bodyPr/>
        <a:lstStyle/>
        <a:p>
          <a:endParaRPr lang="en-GB"/>
        </a:p>
      </dgm:t>
    </dgm:pt>
    <dgm:pt modelId="{FD769BCA-D9FB-4934-B60B-1D9EFB17B807}" type="sibTrans" cxnId="{425D75E1-2D63-432A-A197-4133FC9DDC1B}">
      <dgm:prSet/>
      <dgm:spPr/>
      <dgm:t>
        <a:bodyPr/>
        <a:lstStyle/>
        <a:p>
          <a:endParaRPr lang="en-GB"/>
        </a:p>
      </dgm:t>
    </dgm:pt>
    <dgm:pt modelId="{0156276B-0A89-4B58-9293-A2220B674395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New resource </a:t>
          </a:r>
          <a:r>
            <a:rPr lang="en-US" b="1" err="1">
              <a:solidFill>
                <a:schemeClr val="tx1"/>
              </a:solidFill>
            </a:rPr>
            <a:t>centre</a:t>
          </a:r>
          <a:endParaRPr lang="en-US" b="1">
            <a:solidFill>
              <a:schemeClr val="tx1"/>
            </a:solidFill>
          </a:endParaRPr>
        </a:p>
      </dgm:t>
    </dgm:pt>
    <dgm:pt modelId="{7AB5EE90-E09A-4BF0-99B7-0A8F867831A5}" type="parTrans" cxnId="{C5BF8369-CC5A-4270-BD86-C17764D81E56}">
      <dgm:prSet/>
      <dgm:spPr/>
      <dgm:t>
        <a:bodyPr/>
        <a:lstStyle/>
        <a:p>
          <a:endParaRPr lang="en-GB"/>
        </a:p>
      </dgm:t>
    </dgm:pt>
    <dgm:pt modelId="{92E61E7A-E962-494D-8231-A312CE400B2E}" type="sibTrans" cxnId="{C5BF8369-CC5A-4270-BD86-C17764D81E56}">
      <dgm:prSet/>
      <dgm:spPr/>
      <dgm:t>
        <a:bodyPr/>
        <a:lstStyle/>
        <a:p>
          <a:endParaRPr lang="en-GB"/>
        </a:p>
      </dgm:t>
    </dgm:pt>
    <dgm:pt modelId="{98720127-8BFE-4C77-BC2D-C6F6FCD809AF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Your gateway to  digital services</a:t>
          </a:r>
        </a:p>
      </dgm:t>
    </dgm:pt>
    <dgm:pt modelId="{F0DDA71E-50FD-4487-BEC0-4ABE67A96E48}" type="parTrans" cxnId="{1755B3CB-7E68-4FD7-B4AB-C9352852123C}">
      <dgm:prSet/>
      <dgm:spPr/>
      <dgm:t>
        <a:bodyPr/>
        <a:lstStyle/>
        <a:p>
          <a:endParaRPr lang="en-GB"/>
        </a:p>
      </dgm:t>
    </dgm:pt>
    <dgm:pt modelId="{56548D04-8301-4C69-BC04-7E5FCF09371B}" type="sibTrans" cxnId="{1755B3CB-7E68-4FD7-B4AB-C9352852123C}">
      <dgm:prSet/>
      <dgm:spPr/>
      <dgm:t>
        <a:bodyPr/>
        <a:lstStyle/>
        <a:p>
          <a:endParaRPr lang="en-GB"/>
        </a:p>
      </dgm:t>
    </dgm:pt>
    <dgm:pt modelId="{20D9CB35-C6F7-4EAA-ABA6-CC0269CDA159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Enhanced online account</a:t>
          </a:r>
          <a:endParaRPr lang="en-GB" b="1">
            <a:solidFill>
              <a:schemeClr val="tx1"/>
            </a:solidFill>
          </a:endParaRPr>
        </a:p>
      </dgm:t>
    </dgm:pt>
    <dgm:pt modelId="{45D085CD-8B8D-4406-BFD1-15EF84C9FF7F}" type="parTrans" cxnId="{B8D1AB9D-59D3-44BB-9A68-954F3241B183}">
      <dgm:prSet/>
      <dgm:spPr/>
      <dgm:t>
        <a:bodyPr/>
        <a:lstStyle/>
        <a:p>
          <a:endParaRPr lang="en-GB"/>
        </a:p>
      </dgm:t>
    </dgm:pt>
    <dgm:pt modelId="{ED8E7FFF-9CD3-440D-9B14-AAAF46EDC284}" type="sibTrans" cxnId="{B8D1AB9D-59D3-44BB-9A68-954F3241B183}">
      <dgm:prSet/>
      <dgm:spPr/>
      <dgm:t>
        <a:bodyPr/>
        <a:lstStyle/>
        <a:p>
          <a:endParaRPr lang="en-GB"/>
        </a:p>
      </dgm:t>
    </dgm:pt>
    <dgm:pt modelId="{EF282325-F40E-4F92-B70C-44ECA18A83AE}">
      <dgm:prSet phldrT="[Text]"/>
      <dgm:spPr/>
      <dgm:t>
        <a:bodyPr/>
        <a:lstStyle/>
        <a:p>
          <a:r>
            <a:rPr lang="en-US"/>
            <a:t>Inclusive language</a:t>
          </a:r>
          <a:endParaRPr lang="en-GB"/>
        </a:p>
      </dgm:t>
    </dgm:pt>
    <dgm:pt modelId="{AEF1CE32-80A4-42A1-B2C0-466041AAE274}" type="parTrans" cxnId="{BE004681-DAFB-48C7-8DE2-AEAEF763F26E}">
      <dgm:prSet/>
      <dgm:spPr/>
      <dgm:t>
        <a:bodyPr/>
        <a:lstStyle/>
        <a:p>
          <a:endParaRPr lang="en-GB"/>
        </a:p>
      </dgm:t>
    </dgm:pt>
    <dgm:pt modelId="{C8D2CF73-66C2-4F46-B2AB-41207832E556}" type="sibTrans" cxnId="{BE004681-DAFB-48C7-8DE2-AEAEF763F26E}">
      <dgm:prSet/>
      <dgm:spPr/>
      <dgm:t>
        <a:bodyPr/>
        <a:lstStyle/>
        <a:p>
          <a:endParaRPr lang="en-GB"/>
        </a:p>
      </dgm:t>
    </dgm:pt>
    <dgm:pt modelId="{DE3B358F-DD64-4246-8CD8-FD9CEB4D7FAA}">
      <dgm:prSet phldrT="[Text]"/>
      <dgm:spPr/>
      <dgm:t>
        <a:bodyPr/>
        <a:lstStyle/>
        <a:p>
          <a:r>
            <a:rPr lang="en-US"/>
            <a:t>Tested with members of </a:t>
          </a:r>
          <a:r>
            <a:rPr lang="en-US" err="1"/>
            <a:t>AbleOT</a:t>
          </a:r>
          <a:endParaRPr lang="en-GB"/>
        </a:p>
      </dgm:t>
    </dgm:pt>
    <dgm:pt modelId="{D9FEA8D0-7CDB-414F-96F6-04CADB96C7FF}" type="parTrans" cxnId="{E15919C1-BCB5-43FF-A6E3-D78430445500}">
      <dgm:prSet/>
      <dgm:spPr/>
      <dgm:t>
        <a:bodyPr/>
        <a:lstStyle/>
        <a:p>
          <a:endParaRPr lang="en-GB"/>
        </a:p>
      </dgm:t>
    </dgm:pt>
    <dgm:pt modelId="{DB87E4B2-0FBD-494F-B313-A6B84648099E}" type="sibTrans" cxnId="{E15919C1-BCB5-43FF-A6E3-D78430445500}">
      <dgm:prSet/>
      <dgm:spPr/>
      <dgm:t>
        <a:bodyPr/>
        <a:lstStyle/>
        <a:p>
          <a:endParaRPr lang="en-GB"/>
        </a:p>
      </dgm:t>
    </dgm:pt>
    <dgm:pt modelId="{05C1F32F-DB92-4D5F-A02A-134BBDBBFB7B}">
      <dgm:prSet phldrT="[Text]"/>
      <dgm:spPr/>
      <dgm:t>
        <a:bodyPr/>
        <a:lstStyle/>
        <a:p>
          <a:r>
            <a:rPr lang="en-US"/>
            <a:t>Aiming for AA rating – Web Content Accessibility </a:t>
          </a:r>
          <a:endParaRPr lang="en-GB"/>
        </a:p>
      </dgm:t>
    </dgm:pt>
    <dgm:pt modelId="{CA5BD070-7819-4EE5-B754-ECBFCA3128C4}" type="parTrans" cxnId="{0961487D-1D48-4D6D-BD60-1BF566E6DE15}">
      <dgm:prSet/>
      <dgm:spPr/>
      <dgm:t>
        <a:bodyPr/>
        <a:lstStyle/>
        <a:p>
          <a:endParaRPr lang="en-GB"/>
        </a:p>
      </dgm:t>
    </dgm:pt>
    <dgm:pt modelId="{31D5B1AD-1137-458E-8C69-AD5786D4181D}" type="sibTrans" cxnId="{0961487D-1D48-4D6D-BD60-1BF566E6DE15}">
      <dgm:prSet/>
      <dgm:spPr/>
      <dgm:t>
        <a:bodyPr/>
        <a:lstStyle/>
        <a:p>
          <a:endParaRPr lang="en-GB"/>
        </a:p>
      </dgm:t>
    </dgm:pt>
    <dgm:pt modelId="{D9C0508E-7A07-44E0-9F88-5F1C8C2CB291}">
      <dgm:prSet/>
      <dgm:spPr/>
      <dgm:t>
        <a:bodyPr/>
        <a:lstStyle/>
        <a:p>
          <a:r>
            <a:rPr lang="en-US"/>
            <a:t>Your secure login gives you seamless access</a:t>
          </a:r>
        </a:p>
      </dgm:t>
    </dgm:pt>
    <dgm:pt modelId="{A157C108-55BF-4365-828A-4C315E9ED83E}" type="parTrans" cxnId="{7B008B1B-8B36-40AB-994B-6FF87547AAFE}">
      <dgm:prSet/>
      <dgm:spPr/>
      <dgm:t>
        <a:bodyPr/>
        <a:lstStyle/>
        <a:p>
          <a:endParaRPr lang="en-GB"/>
        </a:p>
      </dgm:t>
    </dgm:pt>
    <dgm:pt modelId="{D2FEF2A8-646D-4549-B65A-800706DF436E}" type="sibTrans" cxnId="{7B008B1B-8B36-40AB-994B-6FF87547AAFE}">
      <dgm:prSet/>
      <dgm:spPr/>
      <dgm:t>
        <a:bodyPr/>
        <a:lstStyle/>
        <a:p>
          <a:endParaRPr lang="en-GB"/>
        </a:p>
      </dgm:t>
    </dgm:pt>
    <dgm:pt modelId="{5824882E-32C0-4254-BDF5-21F5DC734E81}">
      <dgm:prSet/>
      <dgm:spPr/>
      <dgm:t>
        <a:bodyPr/>
        <a:lstStyle/>
        <a:p>
          <a:r>
            <a:rPr lang="en-US"/>
            <a:t>Use CPD portfolio, RCOT Communities and Digital Library</a:t>
          </a:r>
        </a:p>
      </dgm:t>
    </dgm:pt>
    <dgm:pt modelId="{92BA5915-EA77-46CB-A6A1-193C342D42DA}" type="parTrans" cxnId="{873211A4-6F89-4953-AF1E-63B9BD0F8515}">
      <dgm:prSet/>
      <dgm:spPr/>
      <dgm:t>
        <a:bodyPr/>
        <a:lstStyle/>
        <a:p>
          <a:endParaRPr lang="en-GB"/>
        </a:p>
      </dgm:t>
    </dgm:pt>
    <dgm:pt modelId="{B3F65243-3D5F-495E-9460-8BBA1D8E3B31}" type="sibTrans" cxnId="{873211A4-6F89-4953-AF1E-63B9BD0F8515}">
      <dgm:prSet/>
      <dgm:spPr/>
      <dgm:t>
        <a:bodyPr/>
        <a:lstStyle/>
        <a:p>
          <a:endParaRPr lang="en-GB"/>
        </a:p>
      </dgm:t>
    </dgm:pt>
    <dgm:pt modelId="{4CAAB0F7-9BD1-4B2B-A54C-B7ECD66A2B11}">
      <dgm:prSet/>
      <dgm:spPr/>
      <dgm:t>
        <a:bodyPr/>
        <a:lstStyle/>
        <a:p>
          <a:r>
            <a:rPr lang="en-US"/>
            <a:t>Take control of your membership</a:t>
          </a:r>
          <a:endParaRPr lang="en-GB"/>
        </a:p>
      </dgm:t>
    </dgm:pt>
    <dgm:pt modelId="{E0622B6C-B055-4A4D-A812-54A06B71873D}" type="parTrans" cxnId="{B0F0CAEF-3A73-49F0-BBDD-331F48523397}">
      <dgm:prSet/>
      <dgm:spPr/>
      <dgm:t>
        <a:bodyPr/>
        <a:lstStyle/>
        <a:p>
          <a:endParaRPr lang="en-GB"/>
        </a:p>
      </dgm:t>
    </dgm:pt>
    <dgm:pt modelId="{B58DEE77-6C17-4A05-93B8-2B2CC4372F88}" type="sibTrans" cxnId="{B0F0CAEF-3A73-49F0-BBDD-331F48523397}">
      <dgm:prSet/>
      <dgm:spPr/>
      <dgm:t>
        <a:bodyPr/>
        <a:lstStyle/>
        <a:p>
          <a:endParaRPr lang="en-GB"/>
        </a:p>
      </dgm:t>
    </dgm:pt>
    <dgm:pt modelId="{8B07C3A7-9009-4D09-A52E-D0B34767B693}">
      <dgm:prSet/>
      <dgm:spPr/>
      <dgm:t>
        <a:bodyPr/>
        <a:lstStyle/>
        <a:p>
          <a:r>
            <a:rPr lang="en-US"/>
            <a:t>Set your preferences for how you want to hear from us</a:t>
          </a:r>
          <a:endParaRPr lang="en-GB"/>
        </a:p>
      </dgm:t>
    </dgm:pt>
    <dgm:pt modelId="{56646141-57C9-4FD0-8496-0777746D8FF3}" type="parTrans" cxnId="{5AF23DB5-DFE1-4B3B-A28C-2885F63CD454}">
      <dgm:prSet/>
      <dgm:spPr/>
      <dgm:t>
        <a:bodyPr/>
        <a:lstStyle/>
        <a:p>
          <a:endParaRPr lang="en-GB"/>
        </a:p>
      </dgm:t>
    </dgm:pt>
    <dgm:pt modelId="{4D7648C9-D4E7-47E2-B763-BD9FBE20CAEB}" type="sibTrans" cxnId="{5AF23DB5-DFE1-4B3B-A28C-2885F63CD454}">
      <dgm:prSet/>
      <dgm:spPr/>
      <dgm:t>
        <a:bodyPr/>
        <a:lstStyle/>
        <a:p>
          <a:endParaRPr lang="en-GB"/>
        </a:p>
      </dgm:t>
    </dgm:pt>
    <dgm:pt modelId="{FBF024E1-5EDE-4AFF-9AC4-75DF2E9C5FA0}">
      <dgm:prSet/>
      <dgm:spPr/>
      <dgm:t>
        <a:bodyPr/>
        <a:lstStyle/>
        <a:p>
          <a:r>
            <a:rPr lang="en-US"/>
            <a:t>Tell us what you want to hear more about</a:t>
          </a:r>
          <a:endParaRPr lang="en-GB"/>
        </a:p>
      </dgm:t>
    </dgm:pt>
    <dgm:pt modelId="{B0C7AD3F-3B99-4116-B642-330472F1AE13}" type="parTrans" cxnId="{AC5E738A-D21C-486C-B1D0-417B31E0299A}">
      <dgm:prSet/>
      <dgm:spPr/>
      <dgm:t>
        <a:bodyPr/>
        <a:lstStyle/>
        <a:p>
          <a:endParaRPr lang="en-GB"/>
        </a:p>
      </dgm:t>
    </dgm:pt>
    <dgm:pt modelId="{425FC8E6-3C25-4C8F-A245-BCF5E3D4A4C6}" type="sibTrans" cxnId="{AC5E738A-D21C-486C-B1D0-417B31E0299A}">
      <dgm:prSet/>
      <dgm:spPr/>
      <dgm:t>
        <a:bodyPr/>
        <a:lstStyle/>
        <a:p>
          <a:endParaRPr lang="en-GB"/>
        </a:p>
      </dgm:t>
    </dgm:pt>
    <dgm:pt modelId="{7EA500B8-7C9F-472A-8D1F-3C82D7B10003}">
      <dgm:prSet/>
      <dgm:spPr/>
      <dgm:t>
        <a:bodyPr/>
        <a:lstStyle/>
        <a:p>
          <a:r>
            <a:rPr lang="en-US"/>
            <a:t>Easily search and find professional standards, practice resources, explore OT topics</a:t>
          </a:r>
        </a:p>
      </dgm:t>
    </dgm:pt>
    <dgm:pt modelId="{0A7FD750-BB38-47C7-8363-798E63BB2BE7}" type="parTrans" cxnId="{022B1089-1FB5-4C0F-B837-87CF2CE13F98}">
      <dgm:prSet/>
      <dgm:spPr/>
      <dgm:t>
        <a:bodyPr/>
        <a:lstStyle/>
        <a:p>
          <a:endParaRPr lang="en-GB"/>
        </a:p>
      </dgm:t>
    </dgm:pt>
    <dgm:pt modelId="{64EE38F1-E8EF-4CC7-A5DA-437367E9522B}" type="sibTrans" cxnId="{022B1089-1FB5-4C0F-B837-87CF2CE13F98}">
      <dgm:prSet/>
      <dgm:spPr/>
      <dgm:t>
        <a:bodyPr/>
        <a:lstStyle/>
        <a:p>
          <a:endParaRPr lang="en-GB"/>
        </a:p>
      </dgm:t>
    </dgm:pt>
    <dgm:pt modelId="{D3314D35-8BA5-4BC8-9DB1-AD8FB75BB100}">
      <dgm:prSet/>
      <dgm:spPr/>
      <dgm:t>
        <a:bodyPr/>
        <a:lstStyle/>
        <a:p>
          <a:r>
            <a:rPr lang="en-US"/>
            <a:t>Browse Digital Library resources</a:t>
          </a:r>
        </a:p>
      </dgm:t>
    </dgm:pt>
    <dgm:pt modelId="{15D415B7-0C1B-4027-B3AF-03B83595D661}" type="parTrans" cxnId="{F215FFFB-9916-4942-9504-123D769A4576}">
      <dgm:prSet/>
      <dgm:spPr/>
      <dgm:t>
        <a:bodyPr/>
        <a:lstStyle/>
        <a:p>
          <a:endParaRPr lang="en-GB"/>
        </a:p>
      </dgm:t>
    </dgm:pt>
    <dgm:pt modelId="{95CD597B-ABAB-4E69-A276-C544139AAEE9}" type="sibTrans" cxnId="{F215FFFB-9916-4942-9504-123D769A4576}">
      <dgm:prSet/>
      <dgm:spPr/>
      <dgm:t>
        <a:bodyPr/>
        <a:lstStyle/>
        <a:p>
          <a:endParaRPr lang="en-GB"/>
        </a:p>
      </dgm:t>
    </dgm:pt>
    <dgm:pt modelId="{08D44F33-95FA-43F3-913D-A7B0CE190492}">
      <dgm:prSet/>
      <dgm:spPr/>
      <dgm:t>
        <a:bodyPr/>
        <a:lstStyle/>
        <a:p>
          <a:r>
            <a:rPr lang="en-US"/>
            <a:t>Access BJOT resources</a:t>
          </a:r>
        </a:p>
      </dgm:t>
    </dgm:pt>
    <dgm:pt modelId="{6CAD327F-67AA-49BB-963C-06D2EC772B91}" type="parTrans" cxnId="{AFFF5975-443F-468B-A22F-BD158B69618D}">
      <dgm:prSet/>
      <dgm:spPr/>
      <dgm:t>
        <a:bodyPr/>
        <a:lstStyle/>
        <a:p>
          <a:endParaRPr lang="en-GB"/>
        </a:p>
      </dgm:t>
    </dgm:pt>
    <dgm:pt modelId="{A23A2E8F-CF01-4976-8F02-37ADD3169129}" type="sibTrans" cxnId="{AFFF5975-443F-468B-A22F-BD158B69618D}">
      <dgm:prSet/>
      <dgm:spPr/>
      <dgm:t>
        <a:bodyPr/>
        <a:lstStyle/>
        <a:p>
          <a:endParaRPr lang="en-GB"/>
        </a:p>
      </dgm:t>
    </dgm:pt>
    <dgm:pt modelId="{A9E793C6-6842-41E1-B9A4-3CC66E601793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More user-friendly</a:t>
          </a:r>
        </a:p>
      </dgm:t>
    </dgm:pt>
    <dgm:pt modelId="{7164E762-1FBE-4674-AD2E-607E5BB9026E}" type="parTrans" cxnId="{34E9BB23-3C57-459B-BC46-9ADA061FD471}">
      <dgm:prSet/>
      <dgm:spPr/>
    </dgm:pt>
    <dgm:pt modelId="{2A020687-AF77-40D0-9526-2E3C148A8E78}" type="sibTrans" cxnId="{34E9BB23-3C57-459B-BC46-9ADA061FD471}">
      <dgm:prSet/>
      <dgm:spPr/>
    </dgm:pt>
    <dgm:pt modelId="{CBAA851C-7CB8-4F65-9C63-9DFE3EEF173B}">
      <dgm:prSet/>
      <dgm:spPr/>
      <dgm:t>
        <a:bodyPr/>
        <a:lstStyle/>
        <a:p>
          <a:r>
            <a:rPr lang="en-US"/>
            <a:t>Upgraded search function</a:t>
          </a:r>
        </a:p>
      </dgm:t>
    </dgm:pt>
    <dgm:pt modelId="{55B70193-603D-4B33-9045-E10A16AFD4D9}" type="parTrans" cxnId="{EBF87FFC-7069-4ABB-A473-4E6AB7C354D1}">
      <dgm:prSet/>
      <dgm:spPr/>
    </dgm:pt>
    <dgm:pt modelId="{8AF55AD7-DD35-4B79-A7F0-EDCA12407AFC}" type="sibTrans" cxnId="{EBF87FFC-7069-4ABB-A473-4E6AB7C354D1}">
      <dgm:prSet/>
      <dgm:spPr/>
    </dgm:pt>
    <dgm:pt modelId="{ADA2D400-70A0-4916-AB80-665D5894FCE1}">
      <dgm:prSet/>
      <dgm:spPr/>
      <dgm:t>
        <a:bodyPr/>
        <a:lstStyle/>
        <a:p>
          <a:r>
            <a:rPr lang="en-US"/>
            <a:t>Fresh look and feel</a:t>
          </a:r>
        </a:p>
      </dgm:t>
    </dgm:pt>
    <dgm:pt modelId="{46A324F0-5C9E-488B-92F3-38C964596524}" type="parTrans" cxnId="{E730B5DA-A259-4381-96B6-7D30B6818BB6}">
      <dgm:prSet/>
      <dgm:spPr/>
    </dgm:pt>
    <dgm:pt modelId="{681DF0F0-1D2F-4944-80F7-B6C8AB0A8B02}" type="sibTrans" cxnId="{E730B5DA-A259-4381-96B6-7D30B6818BB6}">
      <dgm:prSet/>
      <dgm:spPr/>
    </dgm:pt>
    <dgm:pt modelId="{0946D890-70B8-4DC0-9A22-042BCD17714C}">
      <dgm:prSet/>
      <dgm:spPr/>
      <dgm:t>
        <a:bodyPr/>
        <a:lstStyle/>
        <a:p>
          <a:r>
            <a:rPr lang="en-US" err="1"/>
            <a:t>Optimised</a:t>
          </a:r>
          <a:r>
            <a:rPr lang="en-US"/>
            <a:t> for desktop, tablet or mobile</a:t>
          </a:r>
        </a:p>
      </dgm:t>
    </dgm:pt>
    <dgm:pt modelId="{A9068ABA-A26A-40AE-B232-5A656FAAC55B}" type="parTrans" cxnId="{1885EC1B-1044-4793-9E0B-031540BC01B4}">
      <dgm:prSet/>
      <dgm:spPr/>
    </dgm:pt>
    <dgm:pt modelId="{4EC2E86D-21B7-4129-A060-5B93FE8F95C9}" type="sibTrans" cxnId="{1885EC1B-1044-4793-9E0B-031540BC01B4}">
      <dgm:prSet/>
      <dgm:spPr/>
    </dgm:pt>
    <dgm:pt modelId="{F141521E-BBEA-4BA0-8D9A-974929D551DA}">
      <dgm:prSet phldrT="[Text]"/>
      <dgm:spPr/>
      <dgm:t>
        <a:bodyPr/>
        <a:lstStyle/>
        <a:p>
          <a:r>
            <a:rPr lang="en-US"/>
            <a:t>Compatible with assistive technology</a:t>
          </a:r>
          <a:endParaRPr lang="en-GB"/>
        </a:p>
      </dgm:t>
    </dgm:pt>
    <dgm:pt modelId="{9D2B551C-B98A-48F2-AB43-542861BEDA2E}" type="parTrans" cxnId="{AB08C155-C1D5-4E69-B6F0-C712CC1FDC0A}">
      <dgm:prSet/>
      <dgm:spPr/>
    </dgm:pt>
    <dgm:pt modelId="{3842F3AB-87A0-459B-BC5D-F40F2C411C1E}" type="sibTrans" cxnId="{AB08C155-C1D5-4E69-B6F0-C712CC1FDC0A}">
      <dgm:prSet/>
      <dgm:spPr/>
    </dgm:pt>
    <dgm:pt modelId="{ECEC7B85-E387-4163-9816-2ED22B785B96}" type="pres">
      <dgm:prSet presAssocID="{920FA248-017C-47DC-BC20-CF5838EF1F25}" presName="Name0" presStyleCnt="0">
        <dgm:presLayoutVars>
          <dgm:dir/>
          <dgm:animLvl val="lvl"/>
          <dgm:resizeHandles val="exact"/>
        </dgm:presLayoutVars>
      </dgm:prSet>
      <dgm:spPr/>
    </dgm:pt>
    <dgm:pt modelId="{185708D7-C70C-4155-B0C3-E65F1EB866E5}" type="pres">
      <dgm:prSet presAssocID="{E94A549B-3832-436F-B253-55C70D436A78}" presName="composite" presStyleCnt="0"/>
      <dgm:spPr/>
    </dgm:pt>
    <dgm:pt modelId="{E81B727D-A46A-4034-AB4E-A1A02E294A27}" type="pres">
      <dgm:prSet presAssocID="{E94A549B-3832-436F-B253-55C70D436A7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17C9CE6-01EB-45A3-B3C7-086E6B15C1EA}" type="pres">
      <dgm:prSet presAssocID="{E94A549B-3832-436F-B253-55C70D436A78}" presName="desTx" presStyleLbl="alignAccFollowNode1" presStyleIdx="0" presStyleCnt="5">
        <dgm:presLayoutVars>
          <dgm:bulletEnabled val="1"/>
        </dgm:presLayoutVars>
      </dgm:prSet>
      <dgm:spPr/>
    </dgm:pt>
    <dgm:pt modelId="{C4493E8C-DAD3-479C-B8F6-F1357ECB55E2}" type="pres">
      <dgm:prSet presAssocID="{D80EEEC8-9E13-4BB4-A834-C4D92118A7C1}" presName="space" presStyleCnt="0"/>
      <dgm:spPr/>
    </dgm:pt>
    <dgm:pt modelId="{F37BC64E-EE3E-4491-8A09-F89F81A2E2C0}" type="pres">
      <dgm:prSet presAssocID="{A9E793C6-6842-41E1-B9A4-3CC66E601793}" presName="composite" presStyleCnt="0"/>
      <dgm:spPr/>
    </dgm:pt>
    <dgm:pt modelId="{20A38322-7F32-410C-827F-EE3DF464B03A}" type="pres">
      <dgm:prSet presAssocID="{A9E793C6-6842-41E1-B9A4-3CC66E60179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DB09DA8-F419-46EA-A71F-F86B1D862D9A}" type="pres">
      <dgm:prSet presAssocID="{A9E793C6-6842-41E1-B9A4-3CC66E601793}" presName="desTx" presStyleLbl="alignAccFollowNode1" presStyleIdx="1" presStyleCnt="5">
        <dgm:presLayoutVars>
          <dgm:bulletEnabled val="1"/>
        </dgm:presLayoutVars>
      </dgm:prSet>
      <dgm:spPr/>
    </dgm:pt>
    <dgm:pt modelId="{34CCA1FB-392A-456F-9E2E-14352BEFD63E}" type="pres">
      <dgm:prSet presAssocID="{2A020687-AF77-40D0-9526-2E3C148A8E78}" presName="space" presStyleCnt="0"/>
      <dgm:spPr/>
    </dgm:pt>
    <dgm:pt modelId="{41C9347D-CDEB-49F1-9523-AECEC1796F03}" type="pres">
      <dgm:prSet presAssocID="{0156276B-0A89-4B58-9293-A2220B674395}" presName="composite" presStyleCnt="0"/>
      <dgm:spPr/>
    </dgm:pt>
    <dgm:pt modelId="{098CA8C4-8308-4D80-A5AF-F9C65D8FD77A}" type="pres">
      <dgm:prSet presAssocID="{0156276B-0A89-4B58-9293-A2220B674395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F46BECA-87AA-4DB6-B3AB-6AAADFA80E1B}" type="pres">
      <dgm:prSet presAssocID="{0156276B-0A89-4B58-9293-A2220B674395}" presName="desTx" presStyleLbl="alignAccFollowNode1" presStyleIdx="2" presStyleCnt="5">
        <dgm:presLayoutVars>
          <dgm:bulletEnabled val="1"/>
        </dgm:presLayoutVars>
      </dgm:prSet>
      <dgm:spPr/>
    </dgm:pt>
    <dgm:pt modelId="{2E9CD56B-34A2-4742-BB21-01450D5F21F2}" type="pres">
      <dgm:prSet presAssocID="{92E61E7A-E962-494D-8231-A312CE400B2E}" presName="space" presStyleCnt="0"/>
      <dgm:spPr/>
    </dgm:pt>
    <dgm:pt modelId="{3FFC8B07-6102-48C2-9E8E-7FEDE0F31027}" type="pres">
      <dgm:prSet presAssocID="{98720127-8BFE-4C77-BC2D-C6F6FCD809AF}" presName="composite" presStyleCnt="0"/>
      <dgm:spPr/>
    </dgm:pt>
    <dgm:pt modelId="{8598963D-1A0B-4502-AD1A-089CD89CF259}" type="pres">
      <dgm:prSet presAssocID="{98720127-8BFE-4C77-BC2D-C6F6FCD809A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A0E0805-5DE1-4351-8153-0255916F2807}" type="pres">
      <dgm:prSet presAssocID="{98720127-8BFE-4C77-BC2D-C6F6FCD809AF}" presName="desTx" presStyleLbl="alignAccFollowNode1" presStyleIdx="3" presStyleCnt="5">
        <dgm:presLayoutVars>
          <dgm:bulletEnabled val="1"/>
        </dgm:presLayoutVars>
      </dgm:prSet>
      <dgm:spPr/>
    </dgm:pt>
    <dgm:pt modelId="{B2013BFA-F991-46B2-8C93-141E84EA97FD}" type="pres">
      <dgm:prSet presAssocID="{56548D04-8301-4C69-BC04-7E5FCF09371B}" presName="space" presStyleCnt="0"/>
      <dgm:spPr/>
    </dgm:pt>
    <dgm:pt modelId="{E24A882A-4A47-4946-A282-F3ACF5A10107}" type="pres">
      <dgm:prSet presAssocID="{20D9CB35-C6F7-4EAA-ABA6-CC0269CDA159}" presName="composite" presStyleCnt="0"/>
      <dgm:spPr/>
    </dgm:pt>
    <dgm:pt modelId="{0B23A7BE-A7BB-492C-96D2-1225FB020EE6}" type="pres">
      <dgm:prSet presAssocID="{20D9CB35-C6F7-4EAA-ABA6-CC0269CDA15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6ADCE9F6-EB10-4186-A95E-FF59AA60BACA}" type="pres">
      <dgm:prSet presAssocID="{20D9CB35-C6F7-4EAA-ABA6-CC0269CDA15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F4C9F03-8B06-4AB8-8E0F-12502FC05038}" type="presOf" srcId="{0156276B-0A89-4B58-9293-A2220B674395}" destId="{098CA8C4-8308-4D80-A5AF-F9C65D8FD77A}" srcOrd="0" destOrd="0" presId="urn:microsoft.com/office/officeart/2005/8/layout/hList1"/>
    <dgm:cxn modelId="{0BDA3B06-D77E-4EC2-A591-B1F1EB542B51}" type="presOf" srcId="{A9E793C6-6842-41E1-B9A4-3CC66E601793}" destId="{20A38322-7F32-410C-827F-EE3DF464B03A}" srcOrd="0" destOrd="0" presId="urn:microsoft.com/office/officeart/2005/8/layout/hList1"/>
    <dgm:cxn modelId="{30DD210E-EE15-4F12-BD63-023829C496CB}" type="presOf" srcId="{05C1F32F-DB92-4D5F-A02A-134BBDBBFB7B}" destId="{D17C9CE6-01EB-45A3-B3C7-086E6B15C1EA}" srcOrd="0" destOrd="3" presId="urn:microsoft.com/office/officeart/2005/8/layout/hList1"/>
    <dgm:cxn modelId="{7B008B1B-8B36-40AB-994B-6FF87547AAFE}" srcId="{98720127-8BFE-4C77-BC2D-C6F6FCD809AF}" destId="{D9C0508E-7A07-44E0-9F88-5F1C8C2CB291}" srcOrd="0" destOrd="0" parTransId="{A157C108-55BF-4365-828A-4C315E9ED83E}" sibTransId="{D2FEF2A8-646D-4549-B65A-800706DF436E}"/>
    <dgm:cxn modelId="{FAF8911B-7498-4A8C-B3AD-6E95AF64E8E9}" type="presOf" srcId="{920FA248-017C-47DC-BC20-CF5838EF1F25}" destId="{ECEC7B85-E387-4163-9816-2ED22B785B96}" srcOrd="0" destOrd="0" presId="urn:microsoft.com/office/officeart/2005/8/layout/hList1"/>
    <dgm:cxn modelId="{1885EC1B-1044-4793-9E0B-031540BC01B4}" srcId="{A9E793C6-6842-41E1-B9A4-3CC66E601793}" destId="{0946D890-70B8-4DC0-9A22-042BCD17714C}" srcOrd="3" destOrd="0" parTransId="{A9068ABA-A26A-40AE-B232-5A656FAAC55B}" sibTransId="{4EC2E86D-21B7-4129-A060-5B93FE8F95C9}"/>
    <dgm:cxn modelId="{34E9BB23-3C57-459B-BC46-9ADA061FD471}" srcId="{920FA248-017C-47DC-BC20-CF5838EF1F25}" destId="{A9E793C6-6842-41E1-B9A4-3CC66E601793}" srcOrd="1" destOrd="0" parTransId="{7164E762-1FBE-4674-AD2E-607E5BB9026E}" sibTransId="{2A020687-AF77-40D0-9526-2E3C148A8E78}"/>
    <dgm:cxn modelId="{A38E2024-086D-41C1-A1FE-5D05E1DD15B2}" type="presOf" srcId="{2261A2D9-95C0-4DE0-A87A-2951A3424157}" destId="{0DB09DA8-F419-46EA-A71F-F86B1D862D9A}" srcOrd="0" destOrd="0" presId="urn:microsoft.com/office/officeart/2005/8/layout/hList1"/>
    <dgm:cxn modelId="{5F8C4939-EA7C-4971-BA6B-B2BC438D7091}" type="presOf" srcId="{98720127-8BFE-4C77-BC2D-C6F6FCD809AF}" destId="{8598963D-1A0B-4502-AD1A-089CD89CF259}" srcOrd="0" destOrd="0" presId="urn:microsoft.com/office/officeart/2005/8/layout/hList1"/>
    <dgm:cxn modelId="{99A64B3F-FC60-482A-B2B7-D89D55E238A3}" type="presOf" srcId="{D3314D35-8BA5-4BC8-9DB1-AD8FB75BB100}" destId="{CF46BECA-87AA-4DB6-B3AB-6AAADFA80E1B}" srcOrd="0" destOrd="1" presId="urn:microsoft.com/office/officeart/2005/8/layout/hList1"/>
    <dgm:cxn modelId="{A8D0BA46-D69D-43F0-BB9F-0DBB6D0F2ADC}" type="presOf" srcId="{F141521E-BBEA-4BA0-8D9A-974929D551DA}" destId="{D17C9CE6-01EB-45A3-B3C7-086E6B15C1EA}" srcOrd="0" destOrd="1" presId="urn:microsoft.com/office/officeart/2005/8/layout/hList1"/>
    <dgm:cxn modelId="{726DBF48-B450-46CF-AD37-72D166630C02}" type="presOf" srcId="{08D44F33-95FA-43F3-913D-A7B0CE190492}" destId="{CF46BECA-87AA-4DB6-B3AB-6AAADFA80E1B}" srcOrd="0" destOrd="2" presId="urn:microsoft.com/office/officeart/2005/8/layout/hList1"/>
    <dgm:cxn modelId="{C5BF8369-CC5A-4270-BD86-C17764D81E56}" srcId="{920FA248-017C-47DC-BC20-CF5838EF1F25}" destId="{0156276B-0A89-4B58-9293-A2220B674395}" srcOrd="2" destOrd="0" parTransId="{7AB5EE90-E09A-4BF0-99B7-0A8F867831A5}" sibTransId="{92E61E7A-E962-494D-8231-A312CE400B2E}"/>
    <dgm:cxn modelId="{C16DEC74-0DD6-4C2A-8825-2AC823377C16}" type="presOf" srcId="{E94A549B-3832-436F-B253-55C70D436A78}" destId="{E81B727D-A46A-4034-AB4E-A1A02E294A27}" srcOrd="0" destOrd="0" presId="urn:microsoft.com/office/officeart/2005/8/layout/hList1"/>
    <dgm:cxn modelId="{AFFF5975-443F-468B-A22F-BD158B69618D}" srcId="{0156276B-0A89-4B58-9293-A2220B674395}" destId="{08D44F33-95FA-43F3-913D-A7B0CE190492}" srcOrd="2" destOrd="0" parTransId="{6CAD327F-67AA-49BB-963C-06D2EC772B91}" sibTransId="{A23A2E8F-CF01-4976-8F02-37ADD3169129}"/>
    <dgm:cxn modelId="{AB08C155-C1D5-4E69-B6F0-C712CC1FDC0A}" srcId="{E94A549B-3832-436F-B253-55C70D436A78}" destId="{F141521E-BBEA-4BA0-8D9A-974929D551DA}" srcOrd="1" destOrd="0" parTransId="{9D2B551C-B98A-48F2-AB43-542861BEDA2E}" sibTransId="{3842F3AB-87A0-459B-BC5D-F40F2C411C1E}"/>
    <dgm:cxn modelId="{23687357-FDCA-4A21-B00E-EB17E7841717}" type="presOf" srcId="{ADA2D400-70A0-4916-AB80-665D5894FCE1}" destId="{0DB09DA8-F419-46EA-A71F-F86B1D862D9A}" srcOrd="0" destOrd="2" presId="urn:microsoft.com/office/officeart/2005/8/layout/hList1"/>
    <dgm:cxn modelId="{AB272879-11F8-497F-9E21-361EF63FF6BA}" type="presOf" srcId="{5824882E-32C0-4254-BDF5-21F5DC734E81}" destId="{1A0E0805-5DE1-4351-8153-0255916F2807}" srcOrd="0" destOrd="1" presId="urn:microsoft.com/office/officeart/2005/8/layout/hList1"/>
    <dgm:cxn modelId="{0961487D-1D48-4D6D-BD60-1BF566E6DE15}" srcId="{E94A549B-3832-436F-B253-55C70D436A78}" destId="{05C1F32F-DB92-4D5F-A02A-134BBDBBFB7B}" srcOrd="3" destOrd="0" parTransId="{CA5BD070-7819-4EE5-B754-ECBFCA3128C4}" sibTransId="{31D5B1AD-1137-458E-8C69-AD5786D4181D}"/>
    <dgm:cxn modelId="{84FEEB80-F410-43B3-84F2-888B4051E17D}" type="presOf" srcId="{DE3B358F-DD64-4246-8CD8-FD9CEB4D7FAA}" destId="{D17C9CE6-01EB-45A3-B3C7-086E6B15C1EA}" srcOrd="0" destOrd="2" presId="urn:microsoft.com/office/officeart/2005/8/layout/hList1"/>
    <dgm:cxn modelId="{BE004681-DAFB-48C7-8DE2-AEAEF763F26E}" srcId="{E94A549B-3832-436F-B253-55C70D436A78}" destId="{EF282325-F40E-4F92-B70C-44ECA18A83AE}" srcOrd="0" destOrd="0" parTransId="{AEF1CE32-80A4-42A1-B2C0-466041AAE274}" sibTransId="{C8D2CF73-66C2-4F46-B2AB-41207832E556}"/>
    <dgm:cxn modelId="{BF480987-C67D-404B-9BAD-90613E994511}" type="presOf" srcId="{20D9CB35-C6F7-4EAA-ABA6-CC0269CDA159}" destId="{0B23A7BE-A7BB-492C-96D2-1225FB020EE6}" srcOrd="0" destOrd="0" presId="urn:microsoft.com/office/officeart/2005/8/layout/hList1"/>
    <dgm:cxn modelId="{022B1089-1FB5-4C0F-B837-87CF2CE13F98}" srcId="{0156276B-0A89-4B58-9293-A2220B674395}" destId="{7EA500B8-7C9F-472A-8D1F-3C82D7B10003}" srcOrd="0" destOrd="0" parTransId="{0A7FD750-BB38-47C7-8363-798E63BB2BE7}" sibTransId="{64EE38F1-E8EF-4CC7-A5DA-437367E9522B}"/>
    <dgm:cxn modelId="{AC5E738A-D21C-486C-B1D0-417B31E0299A}" srcId="{20D9CB35-C6F7-4EAA-ABA6-CC0269CDA159}" destId="{FBF024E1-5EDE-4AFF-9AC4-75DF2E9C5FA0}" srcOrd="2" destOrd="0" parTransId="{B0C7AD3F-3B99-4116-B642-330472F1AE13}" sibTransId="{425FC8E6-3C25-4C8F-A245-BCF5E3D4A4C6}"/>
    <dgm:cxn modelId="{B8D1AB9D-59D3-44BB-9A68-954F3241B183}" srcId="{920FA248-017C-47DC-BC20-CF5838EF1F25}" destId="{20D9CB35-C6F7-4EAA-ABA6-CC0269CDA159}" srcOrd="4" destOrd="0" parTransId="{45D085CD-8B8D-4406-BFD1-15EF84C9FF7F}" sibTransId="{ED8E7FFF-9CD3-440D-9B14-AAAF46EDC284}"/>
    <dgm:cxn modelId="{E1E3A2A0-9C4F-4B75-8B94-370FD0F83803}" type="presOf" srcId="{FBF024E1-5EDE-4AFF-9AC4-75DF2E9C5FA0}" destId="{6ADCE9F6-EB10-4186-A95E-FF59AA60BACA}" srcOrd="0" destOrd="2" presId="urn:microsoft.com/office/officeart/2005/8/layout/hList1"/>
    <dgm:cxn modelId="{873211A4-6F89-4953-AF1E-63B9BD0F8515}" srcId="{98720127-8BFE-4C77-BC2D-C6F6FCD809AF}" destId="{5824882E-32C0-4254-BDF5-21F5DC734E81}" srcOrd="1" destOrd="0" parTransId="{92BA5915-EA77-46CB-A6A1-193C342D42DA}" sibTransId="{B3F65243-3D5F-495E-9460-8BBA1D8E3B31}"/>
    <dgm:cxn modelId="{F0E381B1-9B22-44B2-8E31-646A2C8E123A}" type="presOf" srcId="{D9C0508E-7A07-44E0-9F88-5F1C8C2CB291}" destId="{1A0E0805-5DE1-4351-8153-0255916F2807}" srcOrd="0" destOrd="0" presId="urn:microsoft.com/office/officeart/2005/8/layout/hList1"/>
    <dgm:cxn modelId="{5AF23DB5-DFE1-4B3B-A28C-2885F63CD454}" srcId="{20D9CB35-C6F7-4EAA-ABA6-CC0269CDA159}" destId="{8B07C3A7-9009-4D09-A52E-D0B34767B693}" srcOrd="1" destOrd="0" parTransId="{56646141-57C9-4FD0-8496-0777746D8FF3}" sibTransId="{4D7648C9-D4E7-47E2-B763-BD9FBE20CAEB}"/>
    <dgm:cxn modelId="{5B1D0EB7-7666-4152-A55E-6C8352001D53}" type="presOf" srcId="{0946D890-70B8-4DC0-9A22-042BCD17714C}" destId="{0DB09DA8-F419-46EA-A71F-F86B1D862D9A}" srcOrd="0" destOrd="3" presId="urn:microsoft.com/office/officeart/2005/8/layout/hList1"/>
    <dgm:cxn modelId="{115AD4B7-5602-40FD-AD03-19359BC33C1D}" srcId="{920FA248-017C-47DC-BC20-CF5838EF1F25}" destId="{E94A549B-3832-436F-B253-55C70D436A78}" srcOrd="0" destOrd="0" parTransId="{7A1E9C4B-E01C-4F8D-9C6D-505573244EA0}" sibTransId="{D80EEEC8-9E13-4BB4-A834-C4D92118A7C1}"/>
    <dgm:cxn modelId="{E15919C1-BCB5-43FF-A6E3-D78430445500}" srcId="{E94A549B-3832-436F-B253-55C70D436A78}" destId="{DE3B358F-DD64-4246-8CD8-FD9CEB4D7FAA}" srcOrd="2" destOrd="0" parTransId="{D9FEA8D0-7CDB-414F-96F6-04CADB96C7FF}" sibTransId="{DB87E4B2-0FBD-494F-B313-A6B84648099E}"/>
    <dgm:cxn modelId="{9B947ECB-4CDC-48F5-BC49-C54743274671}" type="presOf" srcId="{4CAAB0F7-9BD1-4B2B-A54C-B7ECD66A2B11}" destId="{6ADCE9F6-EB10-4186-A95E-FF59AA60BACA}" srcOrd="0" destOrd="0" presId="urn:microsoft.com/office/officeart/2005/8/layout/hList1"/>
    <dgm:cxn modelId="{1755B3CB-7E68-4FD7-B4AB-C9352852123C}" srcId="{920FA248-017C-47DC-BC20-CF5838EF1F25}" destId="{98720127-8BFE-4C77-BC2D-C6F6FCD809AF}" srcOrd="3" destOrd="0" parTransId="{F0DDA71E-50FD-4487-BEC0-4ABE67A96E48}" sibTransId="{56548D04-8301-4C69-BC04-7E5FCF09371B}"/>
    <dgm:cxn modelId="{BD4ED0D2-2808-408A-A73F-551AF0F474E6}" type="presOf" srcId="{8B07C3A7-9009-4D09-A52E-D0B34767B693}" destId="{6ADCE9F6-EB10-4186-A95E-FF59AA60BACA}" srcOrd="0" destOrd="1" presId="urn:microsoft.com/office/officeart/2005/8/layout/hList1"/>
    <dgm:cxn modelId="{E730B5DA-A259-4381-96B6-7D30B6818BB6}" srcId="{A9E793C6-6842-41E1-B9A4-3CC66E601793}" destId="{ADA2D400-70A0-4916-AB80-665D5894FCE1}" srcOrd="2" destOrd="0" parTransId="{46A324F0-5C9E-488B-92F3-38C964596524}" sibTransId="{681DF0F0-1D2F-4944-80F7-B6C8AB0A8B02}"/>
    <dgm:cxn modelId="{425D75E1-2D63-432A-A197-4133FC9DDC1B}" srcId="{A9E793C6-6842-41E1-B9A4-3CC66E601793}" destId="{2261A2D9-95C0-4DE0-A87A-2951A3424157}" srcOrd="0" destOrd="0" parTransId="{0E5815DA-6280-46C5-B0ED-531AE7F0642C}" sibTransId="{FD769BCA-D9FB-4934-B60B-1D9EFB17B807}"/>
    <dgm:cxn modelId="{1B36D7E6-05FB-4A3C-9D94-90C6AD4E8DC4}" type="presOf" srcId="{7EA500B8-7C9F-472A-8D1F-3C82D7B10003}" destId="{CF46BECA-87AA-4DB6-B3AB-6AAADFA80E1B}" srcOrd="0" destOrd="0" presId="urn:microsoft.com/office/officeart/2005/8/layout/hList1"/>
    <dgm:cxn modelId="{CC610AEA-79F0-4E3B-AA6F-655402762146}" type="presOf" srcId="{EF282325-F40E-4F92-B70C-44ECA18A83AE}" destId="{D17C9CE6-01EB-45A3-B3C7-086E6B15C1EA}" srcOrd="0" destOrd="0" presId="urn:microsoft.com/office/officeart/2005/8/layout/hList1"/>
    <dgm:cxn modelId="{B0F0CAEF-3A73-49F0-BBDD-331F48523397}" srcId="{20D9CB35-C6F7-4EAA-ABA6-CC0269CDA159}" destId="{4CAAB0F7-9BD1-4B2B-A54C-B7ECD66A2B11}" srcOrd="0" destOrd="0" parTransId="{E0622B6C-B055-4A4D-A812-54A06B71873D}" sibTransId="{B58DEE77-6C17-4A05-93B8-2B2CC4372F88}"/>
    <dgm:cxn modelId="{49FF3FF7-388A-4EA6-A353-527A6F2A0F78}" type="presOf" srcId="{CBAA851C-7CB8-4F65-9C63-9DFE3EEF173B}" destId="{0DB09DA8-F419-46EA-A71F-F86B1D862D9A}" srcOrd="0" destOrd="1" presId="urn:microsoft.com/office/officeart/2005/8/layout/hList1"/>
    <dgm:cxn modelId="{F215FFFB-9916-4942-9504-123D769A4576}" srcId="{0156276B-0A89-4B58-9293-A2220B674395}" destId="{D3314D35-8BA5-4BC8-9DB1-AD8FB75BB100}" srcOrd="1" destOrd="0" parTransId="{15D415B7-0C1B-4027-B3AF-03B83595D661}" sibTransId="{95CD597B-ABAB-4E69-A276-C544139AAEE9}"/>
    <dgm:cxn modelId="{EBF87FFC-7069-4ABB-A473-4E6AB7C354D1}" srcId="{A9E793C6-6842-41E1-B9A4-3CC66E601793}" destId="{CBAA851C-7CB8-4F65-9C63-9DFE3EEF173B}" srcOrd="1" destOrd="0" parTransId="{55B70193-603D-4B33-9045-E10A16AFD4D9}" sibTransId="{8AF55AD7-DD35-4B79-A7F0-EDCA12407AFC}"/>
    <dgm:cxn modelId="{654A53B5-A975-4EEE-8543-88B4D3963D53}" type="presParOf" srcId="{ECEC7B85-E387-4163-9816-2ED22B785B96}" destId="{185708D7-C70C-4155-B0C3-E65F1EB866E5}" srcOrd="0" destOrd="0" presId="urn:microsoft.com/office/officeart/2005/8/layout/hList1"/>
    <dgm:cxn modelId="{79DF00CF-879E-40E1-8778-4C0FB5889C28}" type="presParOf" srcId="{185708D7-C70C-4155-B0C3-E65F1EB866E5}" destId="{E81B727D-A46A-4034-AB4E-A1A02E294A27}" srcOrd="0" destOrd="0" presId="urn:microsoft.com/office/officeart/2005/8/layout/hList1"/>
    <dgm:cxn modelId="{9CA80C4E-9D4C-478A-9CA7-5F0582EA216E}" type="presParOf" srcId="{185708D7-C70C-4155-B0C3-E65F1EB866E5}" destId="{D17C9CE6-01EB-45A3-B3C7-086E6B15C1EA}" srcOrd="1" destOrd="0" presId="urn:microsoft.com/office/officeart/2005/8/layout/hList1"/>
    <dgm:cxn modelId="{093680A6-D77C-4F88-B2E1-14BF024777B5}" type="presParOf" srcId="{ECEC7B85-E387-4163-9816-2ED22B785B96}" destId="{C4493E8C-DAD3-479C-B8F6-F1357ECB55E2}" srcOrd="1" destOrd="0" presId="urn:microsoft.com/office/officeart/2005/8/layout/hList1"/>
    <dgm:cxn modelId="{0DE526E1-2F43-4C29-B34B-9219F755053B}" type="presParOf" srcId="{ECEC7B85-E387-4163-9816-2ED22B785B96}" destId="{F37BC64E-EE3E-4491-8A09-F89F81A2E2C0}" srcOrd="2" destOrd="0" presId="urn:microsoft.com/office/officeart/2005/8/layout/hList1"/>
    <dgm:cxn modelId="{EEF0ED7D-E6B3-44BF-A901-817AE28FDEF1}" type="presParOf" srcId="{F37BC64E-EE3E-4491-8A09-F89F81A2E2C0}" destId="{20A38322-7F32-410C-827F-EE3DF464B03A}" srcOrd="0" destOrd="0" presId="urn:microsoft.com/office/officeart/2005/8/layout/hList1"/>
    <dgm:cxn modelId="{5C5BAA51-CD55-434B-87F2-A5B83F09C063}" type="presParOf" srcId="{F37BC64E-EE3E-4491-8A09-F89F81A2E2C0}" destId="{0DB09DA8-F419-46EA-A71F-F86B1D862D9A}" srcOrd="1" destOrd="0" presId="urn:microsoft.com/office/officeart/2005/8/layout/hList1"/>
    <dgm:cxn modelId="{2F0DED6E-8146-4F36-8B32-4B3630AC1F4D}" type="presParOf" srcId="{ECEC7B85-E387-4163-9816-2ED22B785B96}" destId="{34CCA1FB-392A-456F-9E2E-14352BEFD63E}" srcOrd="3" destOrd="0" presId="urn:microsoft.com/office/officeart/2005/8/layout/hList1"/>
    <dgm:cxn modelId="{6019496A-6B3F-4014-8CB5-ABCB04467CFA}" type="presParOf" srcId="{ECEC7B85-E387-4163-9816-2ED22B785B96}" destId="{41C9347D-CDEB-49F1-9523-AECEC1796F03}" srcOrd="4" destOrd="0" presId="urn:microsoft.com/office/officeart/2005/8/layout/hList1"/>
    <dgm:cxn modelId="{02AC1C89-526A-4073-B3A2-B867630C37B8}" type="presParOf" srcId="{41C9347D-CDEB-49F1-9523-AECEC1796F03}" destId="{098CA8C4-8308-4D80-A5AF-F9C65D8FD77A}" srcOrd="0" destOrd="0" presId="urn:microsoft.com/office/officeart/2005/8/layout/hList1"/>
    <dgm:cxn modelId="{415CE583-2B36-4C93-8B3D-E0C8CCF087FD}" type="presParOf" srcId="{41C9347D-CDEB-49F1-9523-AECEC1796F03}" destId="{CF46BECA-87AA-4DB6-B3AB-6AAADFA80E1B}" srcOrd="1" destOrd="0" presId="urn:microsoft.com/office/officeart/2005/8/layout/hList1"/>
    <dgm:cxn modelId="{3EC9BE44-B850-46CB-B67E-282C7E2D9AB0}" type="presParOf" srcId="{ECEC7B85-E387-4163-9816-2ED22B785B96}" destId="{2E9CD56B-34A2-4742-BB21-01450D5F21F2}" srcOrd="5" destOrd="0" presId="urn:microsoft.com/office/officeart/2005/8/layout/hList1"/>
    <dgm:cxn modelId="{42AE7317-D1CA-47D2-BB15-A2877FD51CE2}" type="presParOf" srcId="{ECEC7B85-E387-4163-9816-2ED22B785B96}" destId="{3FFC8B07-6102-48C2-9E8E-7FEDE0F31027}" srcOrd="6" destOrd="0" presId="urn:microsoft.com/office/officeart/2005/8/layout/hList1"/>
    <dgm:cxn modelId="{99117FE0-66F9-42E3-81A3-6F6C8ADD6C53}" type="presParOf" srcId="{3FFC8B07-6102-48C2-9E8E-7FEDE0F31027}" destId="{8598963D-1A0B-4502-AD1A-089CD89CF259}" srcOrd="0" destOrd="0" presId="urn:microsoft.com/office/officeart/2005/8/layout/hList1"/>
    <dgm:cxn modelId="{9369A3A8-D9EB-4D65-A7B2-2D8F542FF204}" type="presParOf" srcId="{3FFC8B07-6102-48C2-9E8E-7FEDE0F31027}" destId="{1A0E0805-5DE1-4351-8153-0255916F2807}" srcOrd="1" destOrd="0" presId="urn:microsoft.com/office/officeart/2005/8/layout/hList1"/>
    <dgm:cxn modelId="{CF39D71F-3475-43DD-B3A4-E298E49B645C}" type="presParOf" srcId="{ECEC7B85-E387-4163-9816-2ED22B785B96}" destId="{B2013BFA-F991-46B2-8C93-141E84EA97FD}" srcOrd="7" destOrd="0" presId="urn:microsoft.com/office/officeart/2005/8/layout/hList1"/>
    <dgm:cxn modelId="{10FE29C9-42FE-4930-A259-A2BFFCE52CEE}" type="presParOf" srcId="{ECEC7B85-E387-4163-9816-2ED22B785B96}" destId="{E24A882A-4A47-4946-A282-F3ACF5A10107}" srcOrd="8" destOrd="0" presId="urn:microsoft.com/office/officeart/2005/8/layout/hList1"/>
    <dgm:cxn modelId="{73962CC7-8C97-45F2-831F-7FE585DA019F}" type="presParOf" srcId="{E24A882A-4A47-4946-A282-F3ACF5A10107}" destId="{0B23A7BE-A7BB-492C-96D2-1225FB020EE6}" srcOrd="0" destOrd="0" presId="urn:microsoft.com/office/officeart/2005/8/layout/hList1"/>
    <dgm:cxn modelId="{33D46FA8-86D1-4C32-A20C-3EE42E9BF519}" type="presParOf" srcId="{E24A882A-4A47-4946-A282-F3ACF5A10107}" destId="{6ADCE9F6-EB10-4186-A95E-FF59AA60BA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716DD6-3E23-42C6-827B-1E275E0C0C7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AA903-FCC6-4DAE-8336-D7484B37D641}">
      <dgm:prSet/>
      <dgm:spPr/>
      <dgm:t>
        <a:bodyPr/>
        <a:lstStyle/>
        <a:p>
          <a:pPr rtl="0"/>
          <a:r>
            <a:rPr lang="en-GB">
              <a:latin typeface="Arial" panose="020B0604020202020204"/>
            </a:rPr>
            <a:t>activate</a:t>
          </a:r>
          <a:r>
            <a:rPr lang="en-GB"/>
            <a:t> your new </a:t>
          </a:r>
          <a:r>
            <a:rPr lang="en-GB">
              <a:latin typeface="Arial" panose="020B0604020202020204"/>
            </a:rPr>
            <a:t>online </a:t>
          </a:r>
          <a:r>
            <a:rPr lang="en-GB"/>
            <a:t>member account </a:t>
          </a:r>
          <a:endParaRPr lang="en-US">
            <a:latin typeface="Arial" panose="020B0604020202020204"/>
          </a:endParaRPr>
        </a:p>
      </dgm:t>
    </dgm:pt>
    <dgm:pt modelId="{9FA2A7EA-D18D-4579-95E0-78FD15918691}" type="parTrans" cxnId="{920DA22E-DDE0-4C5A-B157-2D72F2C3E119}">
      <dgm:prSet/>
      <dgm:spPr/>
      <dgm:t>
        <a:bodyPr/>
        <a:lstStyle/>
        <a:p>
          <a:endParaRPr lang="en-US"/>
        </a:p>
      </dgm:t>
    </dgm:pt>
    <dgm:pt modelId="{55DDC284-4381-4261-B8B0-CA62BDE10741}" type="sibTrans" cxnId="{920DA22E-DDE0-4C5A-B157-2D72F2C3E119}">
      <dgm:prSet phldrT="1" phldr="0"/>
      <dgm:spPr>
        <a:solidFill>
          <a:srgbClr val="00364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1</a:t>
          </a:r>
        </a:p>
      </dgm:t>
    </dgm:pt>
    <dgm:pt modelId="{359760B3-D22A-415D-9762-05AF76729CA9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build your community</a:t>
          </a:r>
          <a:endParaRPr lang="en-GB"/>
        </a:p>
      </dgm:t>
    </dgm:pt>
    <dgm:pt modelId="{D11CDC12-B9B7-416C-AB18-28769513F033}" type="parTrans" cxnId="{97098768-7D84-4F8C-B7DC-1BB1DFAD5110}">
      <dgm:prSet/>
      <dgm:spPr/>
      <dgm:t>
        <a:bodyPr/>
        <a:lstStyle/>
        <a:p>
          <a:endParaRPr lang="en-US"/>
        </a:p>
      </dgm:t>
    </dgm:pt>
    <dgm:pt modelId="{A304D5F3-EEE8-45A7-A745-1367F62DB74A}" type="sibTrans" cxnId="{97098768-7D84-4F8C-B7DC-1BB1DFAD5110}">
      <dgm:prSet phldrT="3" phldr="0"/>
      <dgm:spPr>
        <a:solidFill>
          <a:srgbClr val="003643"/>
        </a:solidFill>
        <a:ln>
          <a:solidFill>
            <a:srgbClr val="003643"/>
          </a:solidFill>
        </a:ln>
      </dgm:spPr>
      <dgm:t>
        <a:bodyPr/>
        <a:lstStyle/>
        <a:p>
          <a:r>
            <a:rPr lang="en-US"/>
            <a:t>3</a:t>
          </a:r>
        </a:p>
      </dgm:t>
    </dgm:pt>
    <dgm:pt modelId="{D6C99B3B-7F58-4353-B9B0-617ACFDC9EB5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personalise your profile and preferences </a:t>
          </a:r>
        </a:p>
      </dgm:t>
    </dgm:pt>
    <dgm:pt modelId="{E9CF9936-30EC-4715-96E5-61FB199B8B20}" type="parTrans" cxnId="{18C277CE-6CAA-46D3-9F73-32DC848A4A3C}">
      <dgm:prSet/>
      <dgm:spPr/>
    </dgm:pt>
    <dgm:pt modelId="{B70665E5-8F21-49CD-99C3-283F8044C209}" type="sibTrans" cxnId="{18C277CE-6CAA-46D3-9F73-32DC848A4A3C}">
      <dgm:prSet phldrT="2" phldr="0"/>
      <dgm:spPr>
        <a:solidFill>
          <a:srgbClr val="003643"/>
        </a:solidFill>
        <a:ln>
          <a:solidFill>
            <a:srgbClr val="003643"/>
          </a:solidFill>
        </a:ln>
      </dgm:spPr>
      <dgm:t>
        <a:bodyPr/>
        <a:lstStyle/>
        <a:p>
          <a:r>
            <a:rPr lang="en-GB"/>
            <a:t>2</a:t>
          </a:r>
        </a:p>
      </dgm:t>
    </dgm:pt>
    <dgm:pt modelId="{40E9F7A7-E671-41D7-9BB4-FA2F2ED9FF23}" type="pres">
      <dgm:prSet presAssocID="{1F716DD6-3E23-42C6-827B-1E275E0C0C74}" presName="Name0" presStyleCnt="0">
        <dgm:presLayoutVars>
          <dgm:animLvl val="lvl"/>
          <dgm:resizeHandles val="exact"/>
        </dgm:presLayoutVars>
      </dgm:prSet>
      <dgm:spPr/>
    </dgm:pt>
    <dgm:pt modelId="{64A3759F-C04E-446C-B270-44EA03024F14}" type="pres">
      <dgm:prSet presAssocID="{FAAAA903-FCC6-4DAE-8336-D7484B37D641}" presName="compositeNode" presStyleCnt="0">
        <dgm:presLayoutVars>
          <dgm:bulletEnabled val="1"/>
        </dgm:presLayoutVars>
      </dgm:prSet>
      <dgm:spPr/>
    </dgm:pt>
    <dgm:pt modelId="{4EBE6FE1-6103-497F-9884-07C6D301899D}" type="pres">
      <dgm:prSet presAssocID="{FAAAA903-FCC6-4DAE-8336-D7484B37D641}" presName="bgRect" presStyleLbl="bgAccFollowNode1" presStyleIdx="0" presStyleCnt="3"/>
      <dgm:spPr/>
    </dgm:pt>
    <dgm:pt modelId="{476E759F-9AC4-4645-88FA-FED83E5724EB}" type="pres">
      <dgm:prSet presAssocID="{55DDC284-4381-4261-B8B0-CA62BDE1074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756FA4D-D63B-48FA-8BCD-2CF706DD62F0}" type="pres">
      <dgm:prSet presAssocID="{FAAAA903-FCC6-4DAE-8336-D7484B37D641}" presName="bottomLine" presStyleLbl="alignNode1" presStyleIdx="1" presStyleCnt="6">
        <dgm:presLayoutVars/>
      </dgm:prSet>
      <dgm:spPr/>
    </dgm:pt>
    <dgm:pt modelId="{E510CB6A-D7F8-4B63-97EB-3F95FB72B35B}" type="pres">
      <dgm:prSet presAssocID="{FAAAA903-FCC6-4DAE-8336-D7484B37D641}" presName="nodeText" presStyleLbl="bgAccFollowNode1" presStyleIdx="0" presStyleCnt="3">
        <dgm:presLayoutVars>
          <dgm:bulletEnabled val="1"/>
        </dgm:presLayoutVars>
      </dgm:prSet>
      <dgm:spPr/>
    </dgm:pt>
    <dgm:pt modelId="{261BC9F9-3CD9-4135-B927-4C08AA279957}" type="pres">
      <dgm:prSet presAssocID="{55DDC284-4381-4261-B8B0-CA62BDE10741}" presName="sibTrans" presStyleCnt="0"/>
      <dgm:spPr/>
    </dgm:pt>
    <dgm:pt modelId="{B9D04275-021C-4E5F-8911-293FE36DE55F}" type="pres">
      <dgm:prSet presAssocID="{D6C99B3B-7F58-4353-B9B0-617ACFDC9EB5}" presName="compositeNode" presStyleCnt="0">
        <dgm:presLayoutVars>
          <dgm:bulletEnabled val="1"/>
        </dgm:presLayoutVars>
      </dgm:prSet>
      <dgm:spPr/>
    </dgm:pt>
    <dgm:pt modelId="{11D17842-A4C0-42C3-ADCE-B7C9C63B7292}" type="pres">
      <dgm:prSet presAssocID="{D6C99B3B-7F58-4353-B9B0-617ACFDC9EB5}" presName="bgRect" presStyleLbl="bgAccFollowNode1" presStyleIdx="1" presStyleCnt="3"/>
      <dgm:spPr/>
    </dgm:pt>
    <dgm:pt modelId="{551797CB-F51A-455B-BA9F-E048F4D9EE71}" type="pres">
      <dgm:prSet presAssocID="{B70665E5-8F21-49CD-99C3-283F8044C20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5F10E9D-0D88-4CCC-ACFC-BF8F5AD0A4A1}" type="pres">
      <dgm:prSet presAssocID="{D6C99B3B-7F58-4353-B9B0-617ACFDC9EB5}" presName="bottomLine" presStyleLbl="alignNode1" presStyleIdx="3" presStyleCnt="6">
        <dgm:presLayoutVars/>
      </dgm:prSet>
      <dgm:spPr/>
    </dgm:pt>
    <dgm:pt modelId="{A13B0BB1-5958-4916-B808-C567DEAF0FCD}" type="pres">
      <dgm:prSet presAssocID="{D6C99B3B-7F58-4353-B9B0-617ACFDC9EB5}" presName="nodeText" presStyleLbl="bgAccFollowNode1" presStyleIdx="1" presStyleCnt="3">
        <dgm:presLayoutVars>
          <dgm:bulletEnabled val="1"/>
        </dgm:presLayoutVars>
      </dgm:prSet>
      <dgm:spPr/>
    </dgm:pt>
    <dgm:pt modelId="{074E7410-E6A4-442D-B5FA-0E4B992DC826}" type="pres">
      <dgm:prSet presAssocID="{B70665E5-8F21-49CD-99C3-283F8044C209}" presName="sibTrans" presStyleCnt="0"/>
      <dgm:spPr/>
    </dgm:pt>
    <dgm:pt modelId="{F023B46F-A80B-4AEC-99C9-98F1007CB446}" type="pres">
      <dgm:prSet presAssocID="{359760B3-D22A-415D-9762-05AF76729CA9}" presName="compositeNode" presStyleCnt="0">
        <dgm:presLayoutVars>
          <dgm:bulletEnabled val="1"/>
        </dgm:presLayoutVars>
      </dgm:prSet>
      <dgm:spPr/>
    </dgm:pt>
    <dgm:pt modelId="{A3F7492D-62DC-416C-8520-970B8D04F5EF}" type="pres">
      <dgm:prSet presAssocID="{359760B3-D22A-415D-9762-05AF76729CA9}" presName="bgRect" presStyleLbl="bgAccFollowNode1" presStyleIdx="2" presStyleCnt="3"/>
      <dgm:spPr/>
    </dgm:pt>
    <dgm:pt modelId="{2EBF795D-58CE-4CA4-BC82-9E518C1AC4AF}" type="pres">
      <dgm:prSet presAssocID="{A304D5F3-EEE8-45A7-A745-1367F62DB74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EE3FA64-B646-4B70-A8C2-E660C11F8570}" type="pres">
      <dgm:prSet presAssocID="{359760B3-D22A-415D-9762-05AF76729CA9}" presName="bottomLine" presStyleLbl="alignNode1" presStyleIdx="5" presStyleCnt="6">
        <dgm:presLayoutVars/>
      </dgm:prSet>
      <dgm:spPr/>
    </dgm:pt>
    <dgm:pt modelId="{470FF7D9-A23C-4ED0-B02B-C122B29A651A}" type="pres">
      <dgm:prSet presAssocID="{359760B3-D22A-415D-9762-05AF76729CA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701EC2C-5CAB-46E9-81CD-6D5A3631F9C9}" type="presOf" srcId="{A304D5F3-EEE8-45A7-A745-1367F62DB74A}" destId="{2EBF795D-58CE-4CA4-BC82-9E518C1AC4AF}" srcOrd="0" destOrd="0" presId="urn:microsoft.com/office/officeart/2016/7/layout/BasicLinearProcessNumbered"/>
    <dgm:cxn modelId="{920DA22E-DDE0-4C5A-B157-2D72F2C3E119}" srcId="{1F716DD6-3E23-42C6-827B-1E275E0C0C74}" destId="{FAAAA903-FCC6-4DAE-8336-D7484B37D641}" srcOrd="0" destOrd="0" parTransId="{9FA2A7EA-D18D-4579-95E0-78FD15918691}" sibTransId="{55DDC284-4381-4261-B8B0-CA62BDE10741}"/>
    <dgm:cxn modelId="{B3956731-B304-410A-83FB-71AD57CF45C3}" type="presOf" srcId="{B70665E5-8F21-49CD-99C3-283F8044C209}" destId="{551797CB-F51A-455B-BA9F-E048F4D9EE71}" srcOrd="0" destOrd="0" presId="urn:microsoft.com/office/officeart/2016/7/layout/BasicLinearProcessNumbered"/>
    <dgm:cxn modelId="{9E00C442-D8C6-40C8-88BD-C39AEA31B440}" type="presOf" srcId="{1F716DD6-3E23-42C6-827B-1E275E0C0C74}" destId="{40E9F7A7-E671-41D7-9BB4-FA2F2ED9FF23}" srcOrd="0" destOrd="0" presId="urn:microsoft.com/office/officeart/2016/7/layout/BasicLinearProcessNumbered"/>
    <dgm:cxn modelId="{97098768-7D84-4F8C-B7DC-1BB1DFAD5110}" srcId="{1F716DD6-3E23-42C6-827B-1E275E0C0C74}" destId="{359760B3-D22A-415D-9762-05AF76729CA9}" srcOrd="2" destOrd="0" parTransId="{D11CDC12-B9B7-416C-AB18-28769513F033}" sibTransId="{A304D5F3-EEE8-45A7-A745-1367F62DB74A}"/>
    <dgm:cxn modelId="{6ACF0A49-4CE2-4997-B105-EAD16135ECB9}" type="presOf" srcId="{55DDC284-4381-4261-B8B0-CA62BDE10741}" destId="{476E759F-9AC4-4645-88FA-FED83E5724EB}" srcOrd="0" destOrd="0" presId="urn:microsoft.com/office/officeart/2016/7/layout/BasicLinearProcessNumbered"/>
    <dgm:cxn modelId="{B7157253-5C95-433D-9852-DFE6FD683556}" type="presOf" srcId="{FAAAA903-FCC6-4DAE-8336-D7484B37D641}" destId="{E510CB6A-D7F8-4B63-97EB-3F95FB72B35B}" srcOrd="1" destOrd="0" presId="urn:microsoft.com/office/officeart/2016/7/layout/BasicLinearProcessNumbered"/>
    <dgm:cxn modelId="{189B06AA-CAE3-4246-B3C1-6948EA49434A}" type="presOf" srcId="{359760B3-D22A-415D-9762-05AF76729CA9}" destId="{470FF7D9-A23C-4ED0-B02B-C122B29A651A}" srcOrd="1" destOrd="0" presId="urn:microsoft.com/office/officeart/2016/7/layout/BasicLinearProcessNumbered"/>
    <dgm:cxn modelId="{18C277CE-6CAA-46D3-9F73-32DC848A4A3C}" srcId="{1F716DD6-3E23-42C6-827B-1E275E0C0C74}" destId="{D6C99B3B-7F58-4353-B9B0-617ACFDC9EB5}" srcOrd="1" destOrd="0" parTransId="{E9CF9936-30EC-4715-96E5-61FB199B8B20}" sibTransId="{B70665E5-8F21-49CD-99C3-283F8044C209}"/>
    <dgm:cxn modelId="{8FABD9DC-7204-45D6-A567-5863336CAAF5}" type="presOf" srcId="{D6C99B3B-7F58-4353-B9B0-617ACFDC9EB5}" destId="{11D17842-A4C0-42C3-ADCE-B7C9C63B7292}" srcOrd="0" destOrd="0" presId="urn:microsoft.com/office/officeart/2016/7/layout/BasicLinearProcessNumbered"/>
    <dgm:cxn modelId="{1D250EE0-9B33-4400-8415-D2D3C7AE9538}" type="presOf" srcId="{FAAAA903-FCC6-4DAE-8336-D7484B37D641}" destId="{4EBE6FE1-6103-497F-9884-07C6D301899D}" srcOrd="0" destOrd="0" presId="urn:microsoft.com/office/officeart/2016/7/layout/BasicLinearProcessNumbered"/>
    <dgm:cxn modelId="{4C46AAE4-CD1F-4C80-B660-872CCEB328EF}" type="presOf" srcId="{D6C99B3B-7F58-4353-B9B0-617ACFDC9EB5}" destId="{A13B0BB1-5958-4916-B808-C567DEAF0FCD}" srcOrd="1" destOrd="0" presId="urn:microsoft.com/office/officeart/2016/7/layout/BasicLinearProcessNumbered"/>
    <dgm:cxn modelId="{C68FABEF-B873-43A3-AE34-49DAE318C993}" type="presOf" srcId="{359760B3-D22A-415D-9762-05AF76729CA9}" destId="{A3F7492D-62DC-416C-8520-970B8D04F5EF}" srcOrd="0" destOrd="0" presId="urn:microsoft.com/office/officeart/2016/7/layout/BasicLinearProcessNumbered"/>
    <dgm:cxn modelId="{A74163CF-5D30-4C8B-8E72-225CAC06B0DF}" type="presParOf" srcId="{40E9F7A7-E671-41D7-9BB4-FA2F2ED9FF23}" destId="{64A3759F-C04E-446C-B270-44EA03024F14}" srcOrd="0" destOrd="0" presId="urn:microsoft.com/office/officeart/2016/7/layout/BasicLinearProcessNumbered"/>
    <dgm:cxn modelId="{9117913E-E5E8-4A28-96FE-DFD04781A847}" type="presParOf" srcId="{64A3759F-C04E-446C-B270-44EA03024F14}" destId="{4EBE6FE1-6103-497F-9884-07C6D301899D}" srcOrd="0" destOrd="0" presId="urn:microsoft.com/office/officeart/2016/7/layout/BasicLinearProcessNumbered"/>
    <dgm:cxn modelId="{C334090A-6C1D-4099-B4AF-5F0683EBDEF7}" type="presParOf" srcId="{64A3759F-C04E-446C-B270-44EA03024F14}" destId="{476E759F-9AC4-4645-88FA-FED83E5724EB}" srcOrd="1" destOrd="0" presId="urn:microsoft.com/office/officeart/2016/7/layout/BasicLinearProcessNumbered"/>
    <dgm:cxn modelId="{FB76D341-8090-43CE-B06F-B3FDB1A6915B}" type="presParOf" srcId="{64A3759F-C04E-446C-B270-44EA03024F14}" destId="{D756FA4D-D63B-48FA-8BCD-2CF706DD62F0}" srcOrd="2" destOrd="0" presId="urn:microsoft.com/office/officeart/2016/7/layout/BasicLinearProcessNumbered"/>
    <dgm:cxn modelId="{09854DC4-2C31-4D16-B760-0C2D7BD181AE}" type="presParOf" srcId="{64A3759F-C04E-446C-B270-44EA03024F14}" destId="{E510CB6A-D7F8-4B63-97EB-3F95FB72B35B}" srcOrd="3" destOrd="0" presId="urn:microsoft.com/office/officeart/2016/7/layout/BasicLinearProcessNumbered"/>
    <dgm:cxn modelId="{0BA8723E-51ED-4DD3-8CB8-F1383D37649E}" type="presParOf" srcId="{40E9F7A7-E671-41D7-9BB4-FA2F2ED9FF23}" destId="{261BC9F9-3CD9-4135-B927-4C08AA279957}" srcOrd="1" destOrd="0" presId="urn:microsoft.com/office/officeart/2016/7/layout/BasicLinearProcessNumbered"/>
    <dgm:cxn modelId="{B7BEC4E9-FA61-43A6-B9A6-548A6673B2C2}" type="presParOf" srcId="{40E9F7A7-E671-41D7-9BB4-FA2F2ED9FF23}" destId="{B9D04275-021C-4E5F-8911-293FE36DE55F}" srcOrd="2" destOrd="0" presId="urn:microsoft.com/office/officeart/2016/7/layout/BasicLinearProcessNumbered"/>
    <dgm:cxn modelId="{0B51E6E2-168E-4AE5-8042-2D817E6BA2F0}" type="presParOf" srcId="{B9D04275-021C-4E5F-8911-293FE36DE55F}" destId="{11D17842-A4C0-42C3-ADCE-B7C9C63B7292}" srcOrd="0" destOrd="0" presId="urn:microsoft.com/office/officeart/2016/7/layout/BasicLinearProcessNumbered"/>
    <dgm:cxn modelId="{7A5EC603-F7DC-45ED-AEE8-C90AAD91BED7}" type="presParOf" srcId="{B9D04275-021C-4E5F-8911-293FE36DE55F}" destId="{551797CB-F51A-455B-BA9F-E048F4D9EE71}" srcOrd="1" destOrd="0" presId="urn:microsoft.com/office/officeart/2016/7/layout/BasicLinearProcessNumbered"/>
    <dgm:cxn modelId="{152CA392-5C87-4326-8119-78F3A8CBDE21}" type="presParOf" srcId="{B9D04275-021C-4E5F-8911-293FE36DE55F}" destId="{55F10E9D-0D88-4CCC-ACFC-BF8F5AD0A4A1}" srcOrd="2" destOrd="0" presId="urn:microsoft.com/office/officeart/2016/7/layout/BasicLinearProcessNumbered"/>
    <dgm:cxn modelId="{CC9AA236-4124-432F-BCCE-CEC6B74AE68C}" type="presParOf" srcId="{B9D04275-021C-4E5F-8911-293FE36DE55F}" destId="{A13B0BB1-5958-4916-B808-C567DEAF0FCD}" srcOrd="3" destOrd="0" presId="urn:microsoft.com/office/officeart/2016/7/layout/BasicLinearProcessNumbered"/>
    <dgm:cxn modelId="{432ED283-B018-4FCE-83A5-997697999D00}" type="presParOf" srcId="{40E9F7A7-E671-41D7-9BB4-FA2F2ED9FF23}" destId="{074E7410-E6A4-442D-B5FA-0E4B992DC826}" srcOrd="3" destOrd="0" presId="urn:microsoft.com/office/officeart/2016/7/layout/BasicLinearProcessNumbered"/>
    <dgm:cxn modelId="{EBBC73C3-D5FC-4A2F-A83A-074E9FFEA952}" type="presParOf" srcId="{40E9F7A7-E671-41D7-9BB4-FA2F2ED9FF23}" destId="{F023B46F-A80B-4AEC-99C9-98F1007CB446}" srcOrd="4" destOrd="0" presId="urn:microsoft.com/office/officeart/2016/7/layout/BasicLinearProcessNumbered"/>
    <dgm:cxn modelId="{236673CA-7C81-49B9-9F29-52FC4BDE34F3}" type="presParOf" srcId="{F023B46F-A80B-4AEC-99C9-98F1007CB446}" destId="{A3F7492D-62DC-416C-8520-970B8D04F5EF}" srcOrd="0" destOrd="0" presId="urn:microsoft.com/office/officeart/2016/7/layout/BasicLinearProcessNumbered"/>
    <dgm:cxn modelId="{7FBB03BA-C587-4BC9-B6A5-8621F312F950}" type="presParOf" srcId="{F023B46F-A80B-4AEC-99C9-98F1007CB446}" destId="{2EBF795D-58CE-4CA4-BC82-9E518C1AC4AF}" srcOrd="1" destOrd="0" presId="urn:microsoft.com/office/officeart/2016/7/layout/BasicLinearProcessNumbered"/>
    <dgm:cxn modelId="{C13BFBB7-BF41-43D2-8AA9-197A6BE0BF23}" type="presParOf" srcId="{F023B46F-A80B-4AEC-99C9-98F1007CB446}" destId="{3EE3FA64-B646-4B70-A8C2-E660C11F8570}" srcOrd="2" destOrd="0" presId="urn:microsoft.com/office/officeart/2016/7/layout/BasicLinearProcessNumbered"/>
    <dgm:cxn modelId="{3C537A2E-5C6D-46E3-BFF4-6754A4389A2A}" type="presParOf" srcId="{F023B46F-A80B-4AEC-99C9-98F1007CB446}" destId="{470FF7D9-A23C-4ED0-B02B-C122B29A651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A09EC-4CC7-4852-BEFA-CDBBA56F26C5}">
      <dsp:nvSpPr>
        <dsp:cNvPr id="0" name=""/>
        <dsp:cNvSpPr/>
      </dsp:nvSpPr>
      <dsp:spPr>
        <a:xfrm>
          <a:off x="298" y="383173"/>
          <a:ext cx="1510255" cy="1510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7BCEE-9EE7-4FA5-967E-BCD9F7BF4F4F}">
      <dsp:nvSpPr>
        <dsp:cNvPr id="0" name=""/>
        <dsp:cNvSpPr/>
      </dsp:nvSpPr>
      <dsp:spPr>
        <a:xfrm>
          <a:off x="252315" y="1857742"/>
          <a:ext cx="1510255" cy="15102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F3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More </a:t>
          </a:r>
          <a:r>
            <a:rPr lang="en-US" sz="1400" kern="1200" err="1"/>
            <a:t>personalised</a:t>
          </a:r>
          <a:r>
            <a:rPr lang="en-US" sz="1400" kern="1200"/>
            <a:t> content and experiences for members</a:t>
          </a:r>
          <a:endParaRPr lang="en-GB" sz="1400" kern="1200"/>
        </a:p>
      </dsp:txBody>
      <dsp:txXfrm>
        <a:off x="296549" y="1901976"/>
        <a:ext cx="1421787" cy="1421787"/>
      </dsp:txXfrm>
    </dsp:sp>
    <dsp:sp modelId="{007BB83C-9408-4E77-BA03-BC212BF96356}">
      <dsp:nvSpPr>
        <dsp:cNvPr id="0" name=""/>
        <dsp:cNvSpPr/>
      </dsp:nvSpPr>
      <dsp:spPr>
        <a:xfrm>
          <a:off x="1801462" y="956855"/>
          <a:ext cx="290908" cy="3628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801462" y="1029434"/>
        <a:ext cx="203636" cy="217735"/>
      </dsp:txXfrm>
    </dsp:sp>
    <dsp:sp modelId="{3E7F7E58-CE5D-40EE-B3E8-1E1EBE7D677F}">
      <dsp:nvSpPr>
        <dsp:cNvPr id="0" name=""/>
        <dsp:cNvSpPr/>
      </dsp:nvSpPr>
      <dsp:spPr>
        <a:xfrm>
          <a:off x="2341721" y="383173"/>
          <a:ext cx="1510255" cy="1510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72D09-8130-40FE-AD62-B6DFA08BDA5E}">
      <dsp:nvSpPr>
        <dsp:cNvPr id="0" name=""/>
        <dsp:cNvSpPr/>
      </dsp:nvSpPr>
      <dsp:spPr>
        <a:xfrm>
          <a:off x="2593739" y="1857742"/>
          <a:ext cx="1510255" cy="15102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F3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Better and more seamless access to benefits and services on the go </a:t>
          </a:r>
          <a:endParaRPr lang="en-GB" sz="1400" kern="1200"/>
        </a:p>
      </dsp:txBody>
      <dsp:txXfrm>
        <a:off x="2637973" y="1901976"/>
        <a:ext cx="1421787" cy="1421787"/>
      </dsp:txXfrm>
    </dsp:sp>
    <dsp:sp modelId="{4F2478FD-8CA4-4509-B0AB-C9C187EE7F56}">
      <dsp:nvSpPr>
        <dsp:cNvPr id="0" name=""/>
        <dsp:cNvSpPr/>
      </dsp:nvSpPr>
      <dsp:spPr>
        <a:xfrm>
          <a:off x="4142886" y="956855"/>
          <a:ext cx="290908" cy="3628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142886" y="1029434"/>
        <a:ext cx="203636" cy="217735"/>
      </dsp:txXfrm>
    </dsp:sp>
    <dsp:sp modelId="{802BC3BC-B06F-4D1A-A3D0-C3FD0DF21EEB}">
      <dsp:nvSpPr>
        <dsp:cNvPr id="0" name=""/>
        <dsp:cNvSpPr/>
      </dsp:nvSpPr>
      <dsp:spPr>
        <a:xfrm>
          <a:off x="4683144" y="383173"/>
          <a:ext cx="1510255" cy="1510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5F998-31F5-44C8-9E58-FF08AE6A089B}">
      <dsp:nvSpPr>
        <dsp:cNvPr id="0" name=""/>
        <dsp:cNvSpPr/>
      </dsp:nvSpPr>
      <dsp:spPr>
        <a:xfrm>
          <a:off x="4935162" y="1857742"/>
          <a:ext cx="1510255" cy="15102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F3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More user friendly, accessible and compatible with assistive technology</a:t>
          </a:r>
          <a:endParaRPr lang="en-GB" sz="1400" kern="1200"/>
        </a:p>
      </dsp:txBody>
      <dsp:txXfrm>
        <a:off x="4979396" y="1901976"/>
        <a:ext cx="1421787" cy="1421787"/>
      </dsp:txXfrm>
    </dsp:sp>
    <dsp:sp modelId="{B483F4AB-E44C-471E-99B8-60A198B08B0A}">
      <dsp:nvSpPr>
        <dsp:cNvPr id="0" name=""/>
        <dsp:cNvSpPr/>
      </dsp:nvSpPr>
      <dsp:spPr>
        <a:xfrm>
          <a:off x="6484309" y="956855"/>
          <a:ext cx="290908" cy="3628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6484309" y="1029434"/>
        <a:ext cx="203636" cy="217735"/>
      </dsp:txXfrm>
    </dsp:sp>
    <dsp:sp modelId="{BF91F81D-B3B2-4323-874A-3CB6571B6FBC}">
      <dsp:nvSpPr>
        <dsp:cNvPr id="0" name=""/>
        <dsp:cNvSpPr/>
      </dsp:nvSpPr>
      <dsp:spPr>
        <a:xfrm>
          <a:off x="7024568" y="383173"/>
          <a:ext cx="1510255" cy="1510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A7469-3E63-4FF0-A456-84EE2D9E77F9}">
      <dsp:nvSpPr>
        <dsp:cNvPr id="0" name=""/>
        <dsp:cNvSpPr/>
      </dsp:nvSpPr>
      <dsp:spPr>
        <a:xfrm>
          <a:off x="7276585" y="1857742"/>
          <a:ext cx="1510255" cy="15102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F3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Improved data and insight and evidence based decisions about future improvements</a:t>
          </a:r>
          <a:endParaRPr lang="en-GB" sz="1400" kern="1200"/>
        </a:p>
      </dsp:txBody>
      <dsp:txXfrm>
        <a:off x="7320819" y="1901976"/>
        <a:ext cx="1421787" cy="1421787"/>
      </dsp:txXfrm>
    </dsp:sp>
    <dsp:sp modelId="{202BA3CB-55FF-4A4B-8784-8A7E8094689F}">
      <dsp:nvSpPr>
        <dsp:cNvPr id="0" name=""/>
        <dsp:cNvSpPr/>
      </dsp:nvSpPr>
      <dsp:spPr>
        <a:xfrm>
          <a:off x="8825732" y="956855"/>
          <a:ext cx="290908" cy="3628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8825732" y="1029434"/>
        <a:ext cx="203636" cy="217735"/>
      </dsp:txXfrm>
    </dsp:sp>
    <dsp:sp modelId="{6C2657ED-99F3-41C9-928E-52F91CB6EF1A}">
      <dsp:nvSpPr>
        <dsp:cNvPr id="0" name=""/>
        <dsp:cNvSpPr/>
      </dsp:nvSpPr>
      <dsp:spPr>
        <a:xfrm>
          <a:off x="9365991" y="383173"/>
          <a:ext cx="1510255" cy="1510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AA704-A2F5-4E5F-9679-2CD0847EAE8D}">
      <dsp:nvSpPr>
        <dsp:cNvPr id="0" name=""/>
        <dsp:cNvSpPr/>
      </dsp:nvSpPr>
      <dsp:spPr>
        <a:xfrm>
          <a:off x="9618009" y="1857742"/>
          <a:ext cx="1510255" cy="15102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F3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Stronger advocate for our profession</a:t>
          </a:r>
          <a:endParaRPr lang="en-GB" sz="1400" kern="1200"/>
        </a:p>
      </dsp:txBody>
      <dsp:txXfrm>
        <a:off x="9662243" y="1901976"/>
        <a:ext cx="1421787" cy="1421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0A09-B511-45B9-8EBB-1B93F79759C1}">
      <dsp:nvSpPr>
        <dsp:cNvPr id="0" name=""/>
        <dsp:cNvSpPr/>
      </dsp:nvSpPr>
      <dsp:spPr>
        <a:xfrm rot="5400000">
          <a:off x="314670" y="2220890"/>
          <a:ext cx="944316" cy="15713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71DB4-A379-40DC-A40D-71CF82A1A01A}">
      <dsp:nvSpPr>
        <dsp:cNvPr id="0" name=""/>
        <dsp:cNvSpPr/>
      </dsp:nvSpPr>
      <dsp:spPr>
        <a:xfrm>
          <a:off x="157040" y="2690377"/>
          <a:ext cx="1418597" cy="12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  <a:latin typeface="Arial" panose="020B0604020202020204"/>
            </a:rPr>
            <a:t>Ongoing user feedback</a:t>
          </a:r>
          <a:endParaRPr lang="en-US" sz="2100" kern="1200">
            <a:solidFill>
              <a:schemeClr val="tx1"/>
            </a:solidFill>
          </a:endParaRPr>
        </a:p>
      </dsp:txBody>
      <dsp:txXfrm>
        <a:off x="157040" y="2690377"/>
        <a:ext cx="1418597" cy="1243484"/>
      </dsp:txXfrm>
    </dsp:sp>
    <dsp:sp modelId="{5F97E4C9-1F3F-4059-8471-40E9D047B271}">
      <dsp:nvSpPr>
        <dsp:cNvPr id="0" name=""/>
        <dsp:cNvSpPr/>
      </dsp:nvSpPr>
      <dsp:spPr>
        <a:xfrm>
          <a:off x="1307978" y="2105208"/>
          <a:ext cx="267659" cy="2676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B6E31-043C-447C-A9CC-710D0D2BC609}">
      <dsp:nvSpPr>
        <dsp:cNvPr id="0" name=""/>
        <dsp:cNvSpPr/>
      </dsp:nvSpPr>
      <dsp:spPr>
        <a:xfrm rot="5400000">
          <a:off x="2051311" y="1791157"/>
          <a:ext cx="944316" cy="15713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9C2F3-4262-4385-A20C-D5D06754363E}">
      <dsp:nvSpPr>
        <dsp:cNvPr id="0" name=""/>
        <dsp:cNvSpPr/>
      </dsp:nvSpPr>
      <dsp:spPr>
        <a:xfrm>
          <a:off x="1893681" y="2260643"/>
          <a:ext cx="1418597" cy="12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  <a:latin typeface="Arial" panose="020B0604020202020204"/>
            </a:rPr>
            <a:t>Member research</a:t>
          </a:r>
          <a:endParaRPr lang="en-US" sz="2100" kern="1200">
            <a:solidFill>
              <a:schemeClr val="tx1"/>
            </a:solidFill>
          </a:endParaRPr>
        </a:p>
      </dsp:txBody>
      <dsp:txXfrm>
        <a:off x="1893681" y="2260643"/>
        <a:ext cx="1418597" cy="1243484"/>
      </dsp:txXfrm>
    </dsp:sp>
    <dsp:sp modelId="{0D9D20B2-1A72-469F-B7FE-71A7AB779905}">
      <dsp:nvSpPr>
        <dsp:cNvPr id="0" name=""/>
        <dsp:cNvSpPr/>
      </dsp:nvSpPr>
      <dsp:spPr>
        <a:xfrm>
          <a:off x="3044619" y="1675474"/>
          <a:ext cx="267659" cy="2676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22B3D-570F-49A0-B8A9-500D2AD9D345}">
      <dsp:nvSpPr>
        <dsp:cNvPr id="0" name=""/>
        <dsp:cNvSpPr/>
      </dsp:nvSpPr>
      <dsp:spPr>
        <a:xfrm rot="5400000">
          <a:off x="3787952" y="1361423"/>
          <a:ext cx="944316" cy="15713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35BAF-EE2F-4833-8BF9-F119E9D4912A}">
      <dsp:nvSpPr>
        <dsp:cNvPr id="0" name=""/>
        <dsp:cNvSpPr/>
      </dsp:nvSpPr>
      <dsp:spPr>
        <a:xfrm>
          <a:off x="3630322" y="1830910"/>
          <a:ext cx="1418597" cy="12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  <a:latin typeface="Arial" panose="020B0604020202020204"/>
            </a:rPr>
            <a:t>Dedicated website discovery</a:t>
          </a:r>
          <a:endParaRPr lang="en-US" sz="2100" kern="1200">
            <a:solidFill>
              <a:schemeClr val="tx1"/>
            </a:solidFill>
          </a:endParaRPr>
        </a:p>
      </dsp:txBody>
      <dsp:txXfrm>
        <a:off x="3630322" y="1830910"/>
        <a:ext cx="1418597" cy="1243484"/>
      </dsp:txXfrm>
    </dsp:sp>
    <dsp:sp modelId="{FCC2E09B-55B6-438F-9C8B-611A14C0B2D0}">
      <dsp:nvSpPr>
        <dsp:cNvPr id="0" name=""/>
        <dsp:cNvSpPr/>
      </dsp:nvSpPr>
      <dsp:spPr>
        <a:xfrm>
          <a:off x="4781260" y="1245741"/>
          <a:ext cx="267659" cy="2676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8195C-1767-4587-AB2E-3629CF301716}">
      <dsp:nvSpPr>
        <dsp:cNvPr id="0" name=""/>
        <dsp:cNvSpPr/>
      </dsp:nvSpPr>
      <dsp:spPr>
        <a:xfrm rot="5400000">
          <a:off x="5524593" y="931690"/>
          <a:ext cx="944316" cy="15713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1DDEF-BF2C-4EAD-9B74-DFE6059A08B3}">
      <dsp:nvSpPr>
        <dsp:cNvPr id="0" name=""/>
        <dsp:cNvSpPr/>
      </dsp:nvSpPr>
      <dsp:spPr>
        <a:xfrm>
          <a:off x="5366963" y="1401176"/>
          <a:ext cx="1418597" cy="12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  <a:latin typeface="Arial" panose="020B0604020202020204"/>
            </a:rPr>
            <a:t>Design and build</a:t>
          </a:r>
        </a:p>
      </dsp:txBody>
      <dsp:txXfrm>
        <a:off x="5366963" y="1401176"/>
        <a:ext cx="1418597" cy="1243484"/>
      </dsp:txXfrm>
    </dsp:sp>
    <dsp:sp modelId="{C7EA0C64-AD60-473E-BEB2-DF3EBE59AE45}">
      <dsp:nvSpPr>
        <dsp:cNvPr id="0" name=""/>
        <dsp:cNvSpPr/>
      </dsp:nvSpPr>
      <dsp:spPr>
        <a:xfrm>
          <a:off x="6517901" y="816007"/>
          <a:ext cx="267659" cy="2676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6311C-600C-48B4-86C1-9849F61FE57E}">
      <dsp:nvSpPr>
        <dsp:cNvPr id="0" name=""/>
        <dsp:cNvSpPr/>
      </dsp:nvSpPr>
      <dsp:spPr>
        <a:xfrm rot="5400000">
          <a:off x="7261234" y="501956"/>
          <a:ext cx="944316" cy="15713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74A62-385E-497F-B560-A818FA96F2A9}">
      <dsp:nvSpPr>
        <dsp:cNvPr id="0" name=""/>
        <dsp:cNvSpPr/>
      </dsp:nvSpPr>
      <dsp:spPr>
        <a:xfrm>
          <a:off x="7103604" y="971443"/>
          <a:ext cx="1418597" cy="12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  <a:latin typeface="Arial" panose="020B0604020202020204"/>
            </a:rPr>
            <a:t>User testing</a:t>
          </a:r>
        </a:p>
      </dsp:txBody>
      <dsp:txXfrm>
        <a:off x="7103604" y="971443"/>
        <a:ext cx="1418597" cy="1243484"/>
      </dsp:txXfrm>
    </dsp:sp>
    <dsp:sp modelId="{39B11DFC-D08E-4CFF-ABC4-FB898FDE954A}">
      <dsp:nvSpPr>
        <dsp:cNvPr id="0" name=""/>
        <dsp:cNvSpPr/>
      </dsp:nvSpPr>
      <dsp:spPr>
        <a:xfrm>
          <a:off x="8254542" y="386274"/>
          <a:ext cx="267659" cy="2676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A9CAE-6EEA-443B-938B-5D9504FBDC88}">
      <dsp:nvSpPr>
        <dsp:cNvPr id="0" name=""/>
        <dsp:cNvSpPr/>
      </dsp:nvSpPr>
      <dsp:spPr>
        <a:xfrm rot="5400000">
          <a:off x="8997875" y="72223"/>
          <a:ext cx="944316" cy="15713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92D0E-0BB0-47C7-9C71-291F8DBFB5E8}">
      <dsp:nvSpPr>
        <dsp:cNvPr id="0" name=""/>
        <dsp:cNvSpPr/>
      </dsp:nvSpPr>
      <dsp:spPr>
        <a:xfrm>
          <a:off x="8840245" y="541709"/>
          <a:ext cx="1418597" cy="12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  <a:latin typeface="Arial" panose="020B0604020202020204"/>
            </a:rPr>
            <a:t>Launch</a:t>
          </a:r>
        </a:p>
      </dsp:txBody>
      <dsp:txXfrm>
        <a:off x="8840245" y="541709"/>
        <a:ext cx="1418597" cy="1243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B727D-A46A-4034-AB4E-A1A02E294A27}">
      <dsp:nvSpPr>
        <dsp:cNvPr id="0" name=""/>
        <dsp:cNvSpPr/>
      </dsp:nvSpPr>
      <dsp:spPr>
        <a:xfrm>
          <a:off x="5219" y="284690"/>
          <a:ext cx="2000770" cy="57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More accessible</a:t>
          </a:r>
          <a:endParaRPr lang="en-GB" sz="1700" b="1" kern="1200">
            <a:solidFill>
              <a:schemeClr val="tx1"/>
            </a:solidFill>
          </a:endParaRPr>
        </a:p>
      </dsp:txBody>
      <dsp:txXfrm>
        <a:off x="5219" y="284690"/>
        <a:ext cx="2000770" cy="576986"/>
      </dsp:txXfrm>
    </dsp:sp>
    <dsp:sp modelId="{D17C9CE6-01EB-45A3-B3C7-086E6B15C1EA}">
      <dsp:nvSpPr>
        <dsp:cNvPr id="0" name=""/>
        <dsp:cNvSpPr/>
      </dsp:nvSpPr>
      <dsp:spPr>
        <a:xfrm>
          <a:off x="5219" y="861676"/>
          <a:ext cx="2000770" cy="317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Inclusive language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Compatible with assistive technology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Tested with members of </a:t>
          </a:r>
          <a:r>
            <a:rPr lang="en-US" sz="1700" kern="1200" err="1"/>
            <a:t>AbleOT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Aiming for AA rating – Web Content Accessibility </a:t>
          </a:r>
          <a:endParaRPr lang="en-GB" sz="1700" kern="1200"/>
        </a:p>
      </dsp:txBody>
      <dsp:txXfrm>
        <a:off x="5219" y="861676"/>
        <a:ext cx="2000770" cy="3173220"/>
      </dsp:txXfrm>
    </dsp:sp>
    <dsp:sp modelId="{20A38322-7F32-410C-827F-EE3DF464B03A}">
      <dsp:nvSpPr>
        <dsp:cNvPr id="0" name=""/>
        <dsp:cNvSpPr/>
      </dsp:nvSpPr>
      <dsp:spPr>
        <a:xfrm>
          <a:off x="2286098" y="284690"/>
          <a:ext cx="2000770" cy="57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More user-friendly</a:t>
          </a:r>
        </a:p>
      </dsp:txBody>
      <dsp:txXfrm>
        <a:off x="2286098" y="284690"/>
        <a:ext cx="2000770" cy="576986"/>
      </dsp:txXfrm>
    </dsp:sp>
    <dsp:sp modelId="{0DB09DA8-F419-46EA-A71F-F86B1D862D9A}">
      <dsp:nvSpPr>
        <dsp:cNvPr id="0" name=""/>
        <dsp:cNvSpPr/>
      </dsp:nvSpPr>
      <dsp:spPr>
        <a:xfrm>
          <a:off x="2286098" y="861676"/>
          <a:ext cx="2000770" cy="317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More intuitive navigation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Upgraded search function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Fresh look and feel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err="1"/>
            <a:t>Optimised</a:t>
          </a:r>
          <a:r>
            <a:rPr lang="en-US" sz="1700" kern="1200"/>
            <a:t> for desktop, tablet or mobile</a:t>
          </a:r>
        </a:p>
      </dsp:txBody>
      <dsp:txXfrm>
        <a:off x="2286098" y="861676"/>
        <a:ext cx="2000770" cy="3173220"/>
      </dsp:txXfrm>
    </dsp:sp>
    <dsp:sp modelId="{098CA8C4-8308-4D80-A5AF-F9C65D8FD77A}">
      <dsp:nvSpPr>
        <dsp:cNvPr id="0" name=""/>
        <dsp:cNvSpPr/>
      </dsp:nvSpPr>
      <dsp:spPr>
        <a:xfrm>
          <a:off x="4566977" y="284690"/>
          <a:ext cx="2000770" cy="57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New resource </a:t>
          </a:r>
          <a:r>
            <a:rPr lang="en-US" sz="1700" b="1" kern="1200" err="1">
              <a:solidFill>
                <a:schemeClr val="tx1"/>
              </a:solidFill>
            </a:rPr>
            <a:t>centre</a:t>
          </a:r>
          <a:endParaRPr lang="en-US" sz="1700" b="1" kern="1200">
            <a:solidFill>
              <a:schemeClr val="tx1"/>
            </a:solidFill>
          </a:endParaRPr>
        </a:p>
      </dsp:txBody>
      <dsp:txXfrm>
        <a:off x="4566977" y="284690"/>
        <a:ext cx="2000770" cy="576986"/>
      </dsp:txXfrm>
    </dsp:sp>
    <dsp:sp modelId="{CF46BECA-87AA-4DB6-B3AB-6AAADFA80E1B}">
      <dsp:nvSpPr>
        <dsp:cNvPr id="0" name=""/>
        <dsp:cNvSpPr/>
      </dsp:nvSpPr>
      <dsp:spPr>
        <a:xfrm>
          <a:off x="4566977" y="861676"/>
          <a:ext cx="2000770" cy="317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Easily search and find professional standards, practice resources, explore OT topics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Browse Digital Library resources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Access BJOT resources</a:t>
          </a:r>
        </a:p>
      </dsp:txBody>
      <dsp:txXfrm>
        <a:off x="4566977" y="861676"/>
        <a:ext cx="2000770" cy="3173220"/>
      </dsp:txXfrm>
    </dsp:sp>
    <dsp:sp modelId="{8598963D-1A0B-4502-AD1A-089CD89CF259}">
      <dsp:nvSpPr>
        <dsp:cNvPr id="0" name=""/>
        <dsp:cNvSpPr/>
      </dsp:nvSpPr>
      <dsp:spPr>
        <a:xfrm>
          <a:off x="6847855" y="284690"/>
          <a:ext cx="2000770" cy="57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Your gateway to  digital services</a:t>
          </a:r>
        </a:p>
      </dsp:txBody>
      <dsp:txXfrm>
        <a:off x="6847855" y="284690"/>
        <a:ext cx="2000770" cy="576986"/>
      </dsp:txXfrm>
    </dsp:sp>
    <dsp:sp modelId="{1A0E0805-5DE1-4351-8153-0255916F2807}">
      <dsp:nvSpPr>
        <dsp:cNvPr id="0" name=""/>
        <dsp:cNvSpPr/>
      </dsp:nvSpPr>
      <dsp:spPr>
        <a:xfrm>
          <a:off x="6847855" y="861676"/>
          <a:ext cx="2000770" cy="317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Your secure login gives you seamless access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Use CPD portfolio, RCOT Communities and Digital Library</a:t>
          </a:r>
        </a:p>
      </dsp:txBody>
      <dsp:txXfrm>
        <a:off x="6847855" y="861676"/>
        <a:ext cx="2000770" cy="3173220"/>
      </dsp:txXfrm>
    </dsp:sp>
    <dsp:sp modelId="{0B23A7BE-A7BB-492C-96D2-1225FB020EE6}">
      <dsp:nvSpPr>
        <dsp:cNvPr id="0" name=""/>
        <dsp:cNvSpPr/>
      </dsp:nvSpPr>
      <dsp:spPr>
        <a:xfrm>
          <a:off x="9128734" y="284690"/>
          <a:ext cx="2000770" cy="57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Enhanced online account</a:t>
          </a:r>
          <a:endParaRPr lang="en-GB" sz="1700" b="1" kern="1200">
            <a:solidFill>
              <a:schemeClr val="tx1"/>
            </a:solidFill>
          </a:endParaRPr>
        </a:p>
      </dsp:txBody>
      <dsp:txXfrm>
        <a:off x="9128734" y="284690"/>
        <a:ext cx="2000770" cy="576986"/>
      </dsp:txXfrm>
    </dsp:sp>
    <dsp:sp modelId="{6ADCE9F6-EB10-4186-A95E-FF59AA60BACA}">
      <dsp:nvSpPr>
        <dsp:cNvPr id="0" name=""/>
        <dsp:cNvSpPr/>
      </dsp:nvSpPr>
      <dsp:spPr>
        <a:xfrm>
          <a:off x="9128734" y="861676"/>
          <a:ext cx="2000770" cy="317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Take control of your membership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Set your preferences for how you want to hear from us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Tell us what you want to hear more about</a:t>
          </a:r>
          <a:endParaRPr lang="en-GB" sz="1700" kern="1200"/>
        </a:p>
      </dsp:txBody>
      <dsp:txXfrm>
        <a:off x="9128734" y="861676"/>
        <a:ext cx="2000770" cy="3173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6FE1-6103-497F-9884-07C6D301899D}">
      <dsp:nvSpPr>
        <dsp:cNvPr id="0" name=""/>
        <dsp:cNvSpPr/>
      </dsp:nvSpPr>
      <dsp:spPr>
        <a:xfrm>
          <a:off x="0" y="0"/>
          <a:ext cx="3479506" cy="432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76" tIns="330200" rIns="271276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Arial" panose="020B0604020202020204"/>
            </a:rPr>
            <a:t>activate</a:t>
          </a:r>
          <a:r>
            <a:rPr lang="en-GB" sz="2600" kern="1200"/>
            <a:t> your new </a:t>
          </a:r>
          <a:r>
            <a:rPr lang="en-GB" sz="2600" kern="1200">
              <a:latin typeface="Arial" panose="020B0604020202020204"/>
            </a:rPr>
            <a:t>online </a:t>
          </a:r>
          <a:r>
            <a:rPr lang="en-GB" sz="2600" kern="1200"/>
            <a:t>member account </a:t>
          </a:r>
          <a:endParaRPr lang="en-US" sz="2600" kern="1200">
            <a:latin typeface="Arial" panose="020B0604020202020204"/>
          </a:endParaRPr>
        </a:p>
      </dsp:txBody>
      <dsp:txXfrm>
        <a:off x="0" y="1641600"/>
        <a:ext cx="3479506" cy="2592000"/>
      </dsp:txXfrm>
    </dsp:sp>
    <dsp:sp modelId="{476E759F-9AC4-4645-88FA-FED83E5724EB}">
      <dsp:nvSpPr>
        <dsp:cNvPr id="0" name=""/>
        <dsp:cNvSpPr/>
      </dsp:nvSpPr>
      <dsp:spPr>
        <a:xfrm>
          <a:off x="1091753" y="431999"/>
          <a:ext cx="1296000" cy="1296000"/>
        </a:xfrm>
        <a:prstGeom prst="ellipse">
          <a:avLst/>
        </a:prstGeom>
        <a:solidFill>
          <a:srgbClr val="00364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41" tIns="12700" rIns="10104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81548" y="621794"/>
        <a:ext cx="916410" cy="916410"/>
      </dsp:txXfrm>
    </dsp:sp>
    <dsp:sp modelId="{D756FA4D-D63B-48FA-8BCD-2CF706DD62F0}">
      <dsp:nvSpPr>
        <dsp:cNvPr id="0" name=""/>
        <dsp:cNvSpPr/>
      </dsp:nvSpPr>
      <dsp:spPr>
        <a:xfrm>
          <a:off x="0" y="4319928"/>
          <a:ext cx="347950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17842-A4C0-42C3-ADCE-B7C9C63B7292}">
      <dsp:nvSpPr>
        <dsp:cNvPr id="0" name=""/>
        <dsp:cNvSpPr/>
      </dsp:nvSpPr>
      <dsp:spPr>
        <a:xfrm>
          <a:off x="3827457" y="0"/>
          <a:ext cx="3479506" cy="432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76" tIns="330200" rIns="271276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/>
            </a:rPr>
            <a:t>personalise your profile and preferences </a:t>
          </a:r>
        </a:p>
      </dsp:txBody>
      <dsp:txXfrm>
        <a:off x="3827457" y="1641600"/>
        <a:ext cx="3479506" cy="2592000"/>
      </dsp:txXfrm>
    </dsp:sp>
    <dsp:sp modelId="{551797CB-F51A-455B-BA9F-E048F4D9EE71}">
      <dsp:nvSpPr>
        <dsp:cNvPr id="0" name=""/>
        <dsp:cNvSpPr/>
      </dsp:nvSpPr>
      <dsp:spPr>
        <a:xfrm>
          <a:off x="4919210" y="431999"/>
          <a:ext cx="1296000" cy="1296000"/>
        </a:xfrm>
        <a:prstGeom prst="ellipse">
          <a:avLst/>
        </a:prstGeom>
        <a:solidFill>
          <a:srgbClr val="003643"/>
        </a:solidFill>
        <a:ln w="12700" cap="flat" cmpd="sng" algn="ctr">
          <a:solidFill>
            <a:srgbClr val="0036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41" tIns="12700" rIns="10104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2</a:t>
          </a:r>
        </a:p>
      </dsp:txBody>
      <dsp:txXfrm>
        <a:off x="5109005" y="621794"/>
        <a:ext cx="916410" cy="916410"/>
      </dsp:txXfrm>
    </dsp:sp>
    <dsp:sp modelId="{55F10E9D-0D88-4CCC-ACFC-BF8F5AD0A4A1}">
      <dsp:nvSpPr>
        <dsp:cNvPr id="0" name=""/>
        <dsp:cNvSpPr/>
      </dsp:nvSpPr>
      <dsp:spPr>
        <a:xfrm>
          <a:off x="3827457" y="4319928"/>
          <a:ext cx="347950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7492D-62DC-416C-8520-970B8D04F5EF}">
      <dsp:nvSpPr>
        <dsp:cNvPr id="0" name=""/>
        <dsp:cNvSpPr/>
      </dsp:nvSpPr>
      <dsp:spPr>
        <a:xfrm>
          <a:off x="7654915" y="0"/>
          <a:ext cx="3479506" cy="432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76" tIns="330200" rIns="271276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Arial" panose="020B0604020202020204"/>
            </a:rPr>
            <a:t>build your community</a:t>
          </a:r>
          <a:endParaRPr lang="en-GB" sz="2600" kern="1200"/>
        </a:p>
      </dsp:txBody>
      <dsp:txXfrm>
        <a:off x="7654915" y="1641600"/>
        <a:ext cx="3479506" cy="2592000"/>
      </dsp:txXfrm>
    </dsp:sp>
    <dsp:sp modelId="{2EBF795D-58CE-4CA4-BC82-9E518C1AC4AF}">
      <dsp:nvSpPr>
        <dsp:cNvPr id="0" name=""/>
        <dsp:cNvSpPr/>
      </dsp:nvSpPr>
      <dsp:spPr>
        <a:xfrm>
          <a:off x="8746668" y="431999"/>
          <a:ext cx="1296000" cy="1296000"/>
        </a:xfrm>
        <a:prstGeom prst="ellipse">
          <a:avLst/>
        </a:prstGeom>
        <a:solidFill>
          <a:srgbClr val="003643"/>
        </a:solidFill>
        <a:ln w="12700" cap="flat" cmpd="sng" algn="ctr">
          <a:solidFill>
            <a:srgbClr val="0036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41" tIns="12700" rIns="10104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936463" y="621794"/>
        <a:ext cx="916410" cy="916410"/>
      </dsp:txXfrm>
    </dsp:sp>
    <dsp:sp modelId="{3EE3FA64-B646-4B70-A8C2-E660C11F8570}">
      <dsp:nvSpPr>
        <dsp:cNvPr id="0" name=""/>
        <dsp:cNvSpPr/>
      </dsp:nvSpPr>
      <dsp:spPr>
        <a:xfrm>
          <a:off x="7654915" y="4319928"/>
          <a:ext cx="347950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990A-969D-46AA-BC82-D0DFE4277ADF}" type="datetimeFigureOut">
              <a:t>5/15/2025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CA714-CF64-42B5-9894-6003628924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4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Our vision and purpose</a:t>
            </a:r>
          </a:p>
          <a:p>
            <a:pPr marL="171450" indent="-171450">
              <a:buFontTx/>
              <a:buChar char="-"/>
            </a:pPr>
            <a:r>
              <a:rPr lang="en-US"/>
              <a:t>The journey that we are to develop our services and support for members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We will offer you an intro on the types of support available across a range of themes, with a spotlight on CPD</a:t>
            </a:r>
          </a:p>
          <a:p>
            <a:pPr marL="171450" indent="-171450">
              <a:buFontTx/>
              <a:buChar char="-"/>
            </a:pPr>
            <a:r>
              <a:rPr lang="en-US"/>
              <a:t>Get involved options</a:t>
            </a:r>
          </a:p>
          <a:p>
            <a:pPr marL="171450" indent="-171450">
              <a:buFontTx/>
              <a:buChar char="-"/>
            </a:pPr>
            <a:r>
              <a:rPr lang="en-US"/>
              <a:t>Showcasing our members unique stories and voices throughout our presentation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CA714-CF64-42B5-9894-6003628924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9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1.5 years end to end – understanding the issues, and looking for ways to solve them</a:t>
            </a:r>
          </a:p>
          <a:p>
            <a:r>
              <a:rPr lang="en-GB"/>
              <a:t>Mobile-first approach to ensure we can support busy OTs on the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CA714-CF64-42B5-9894-6003628924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7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1C96-0F32-4040-BD4A-A69D2811C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2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indent="-215900"/>
            <a:r>
              <a:rPr lang="en-US">
                <a:cs typeface="Arial"/>
              </a:rPr>
              <a:t>Working with users with different impairments or access needs to understand how they can use the site and identify barriers. Testers had a range of impairments including sight impairments, physical impairment, neurodivergence and hearing impaired, or cognitive impairment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1C96-0F32-4040-BD4A-A69D2811C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4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rtl="0"/>
            <a:r>
              <a:rPr lang="en-US">
                <a:solidFill>
                  <a:schemeClr val="tx1"/>
                </a:solidFill>
              </a:rPr>
              <a:t>Accessible and inclusive language and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text</a:t>
            </a:r>
          </a:p>
          <a:p>
            <a:pPr lvl="1" rtl="0"/>
            <a:r>
              <a:rPr lang="en-US">
                <a:solidFill>
                  <a:schemeClr val="tx1"/>
                </a:solidFill>
                <a:latin typeface="Arial" panose="020B0604020202020204"/>
              </a:rPr>
              <a:t>Inclusive, easy to read, and reflect realistic search terms</a:t>
            </a:r>
          </a:p>
          <a:p>
            <a:pPr lvl="1" rtl="0"/>
            <a:r>
              <a:rPr lang="en-US">
                <a:solidFill>
                  <a:schemeClr val="tx1"/>
                </a:solidFill>
                <a:latin typeface="Arial" panose="020B0604020202020204"/>
              </a:rPr>
              <a:t>Call to actions that make sense out of context</a:t>
            </a:r>
          </a:p>
          <a:p>
            <a:pPr lvl="1" rtl="0"/>
            <a:r>
              <a:rPr lang="en-US">
                <a:solidFill>
                  <a:schemeClr val="tx1"/>
                </a:solidFill>
                <a:latin typeface="Arial" panose="020B0604020202020204"/>
              </a:rPr>
              <a:t>Aiming for ~12 YO reading</a:t>
            </a:r>
            <a:r>
              <a:rPr lang="en-US">
                <a:solidFill>
                  <a:schemeClr val="tx1"/>
                </a:solidFill>
              </a:rPr>
              <a:t> age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(~18 years for academic content)</a:t>
            </a:r>
          </a:p>
          <a:p>
            <a:pPr lvl="0" algn="l" rtl="0"/>
            <a:r>
              <a:rPr lang="en-US">
                <a:solidFill>
                  <a:schemeClr val="tx1"/>
                </a:solidFill>
              </a:rPr>
              <a:t>Built with assistive technology in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mind</a:t>
            </a:r>
          </a:p>
          <a:p>
            <a:pPr lvl="1" rtl="0"/>
            <a:r>
              <a:rPr lang="en-US" err="1">
                <a:solidFill>
                  <a:schemeClr val="tx1"/>
                </a:solidFill>
                <a:latin typeface="Arial" panose="020B0604020202020204"/>
              </a:rPr>
              <a:t>Compatabile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 with assistive</a:t>
            </a:r>
            <a:r>
              <a:rPr lang="en-US">
                <a:solidFill>
                  <a:schemeClr val="tx1"/>
                </a:solidFill>
              </a:rPr>
              <a:t> technology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(</a:t>
            </a:r>
            <a:r>
              <a:rPr lang="en-US">
                <a:solidFill>
                  <a:schemeClr val="tx1"/>
                </a:solidFill>
              </a:rPr>
              <a:t>screen readers, magnifiers, other plug ins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)</a:t>
            </a:r>
          </a:p>
          <a:p>
            <a:pPr lvl="1" rtl="0"/>
            <a:r>
              <a:rPr lang="en-US">
                <a:solidFill>
                  <a:schemeClr val="tx1"/>
                </a:solidFill>
                <a:latin typeface="Arial" panose="020B0604020202020204"/>
              </a:rPr>
              <a:t>Use of headings, bullet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points, buttons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for links</a:t>
            </a:r>
            <a:r>
              <a:rPr lang="en-US">
                <a:solidFill>
                  <a:schemeClr val="tx1"/>
                </a:solidFill>
              </a:rPr>
              <a:t> or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actions, yellow highlight (focus) used for tabbing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panose="020B0604020202020204"/>
              </a:rPr>
              <a:t>Intuitive</a:t>
            </a:r>
            <a:r>
              <a:rPr lang="en-US">
                <a:solidFill>
                  <a:schemeClr val="tx1"/>
                </a:solidFill>
              </a:rPr>
              <a:t> order of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content</a:t>
            </a:r>
            <a:endParaRPr lang="en-US">
              <a:solidFill>
                <a:schemeClr val="tx1"/>
              </a:solidFill>
            </a:endParaRPr>
          </a:p>
          <a:p>
            <a:pPr lvl="1" rtl="0"/>
            <a:r>
              <a:rPr lang="en-US">
                <a:solidFill>
                  <a:schemeClr val="tx1"/>
                </a:solidFill>
                <a:latin typeface="Arial" panose="020B0604020202020204"/>
              </a:rPr>
              <a:t>Alternative</a:t>
            </a:r>
            <a:r>
              <a:rPr lang="en-US">
                <a:solidFill>
                  <a:schemeClr val="tx1"/>
                </a:solidFill>
              </a:rPr>
              <a:t> text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 to give context to images used for visually impaired users or those using screen readers</a:t>
            </a:r>
          </a:p>
          <a:p>
            <a:pPr lvl="0" algn="l" rtl="0"/>
            <a:r>
              <a:rPr lang="en-US">
                <a:solidFill>
                  <a:schemeClr val="tx1"/>
                </a:solidFill>
              </a:rPr>
              <a:t>A more cohesive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 browsing experience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  <a:latin typeface="Arial" panose="020B0604020202020204"/>
            </a:endParaRPr>
          </a:p>
          <a:p>
            <a:pPr lvl="1" rtl="0"/>
            <a:r>
              <a:rPr lang="en-US">
                <a:solidFill>
                  <a:schemeClr val="tx1"/>
                </a:solidFill>
                <a:latin typeface="Arial" panose="020B0604020202020204"/>
              </a:rPr>
              <a:t>Secure and seamless integration and single sign on for different RCOT services and benefits </a:t>
            </a:r>
          </a:p>
          <a:p>
            <a:pPr lvl="1" rtl="0"/>
            <a:r>
              <a:rPr lang="en-US">
                <a:solidFill>
                  <a:schemeClr val="tx1"/>
                </a:solidFill>
                <a:latin typeface="Arial" panose="020B0604020202020204"/>
              </a:rPr>
              <a:t>Ability to set preferences to tailor content and information</a:t>
            </a:r>
          </a:p>
          <a:p>
            <a:pPr lvl="1" rtl="0"/>
            <a:r>
              <a:rPr lang="en-US">
                <a:solidFill>
                  <a:schemeClr val="tx1"/>
                </a:solidFill>
                <a:latin typeface="Arial" panose="020B0604020202020204"/>
              </a:rPr>
              <a:t>Third</a:t>
            </a:r>
            <a:r>
              <a:rPr lang="en-US">
                <a:solidFill>
                  <a:schemeClr val="tx1"/>
                </a:solidFill>
              </a:rPr>
              <a:t> party software and features </a:t>
            </a:r>
            <a:r>
              <a:rPr lang="en-US">
                <a:solidFill>
                  <a:schemeClr val="tx1"/>
                </a:solidFill>
                <a:latin typeface="Arial" panose="020B0604020202020204"/>
              </a:rPr>
              <a:t>meet same accessibility standard</a:t>
            </a:r>
            <a:r>
              <a:rPr lang="en-US">
                <a:latin typeface="Arial" panose="020B0604020202020204"/>
              </a:rPr>
              <a:t>s (e.g. cookie plug-in, payment forms etc.)</a:t>
            </a:r>
            <a:endParaRPr lang="en-US">
              <a:solidFill>
                <a:schemeClr val="tx1"/>
              </a:solidFill>
              <a:latin typeface="Arial" panose="020B0604020202020204"/>
            </a:endParaRP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1C96-0F32-4040-BD4A-A69D2811C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1C96-0F32-4040-BD4A-A69D2811C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8" y="720000"/>
            <a:ext cx="6552000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68000"/>
            <a:ext cx="6084000" cy="11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kern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noProof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FA31732-A8F1-BCC2-8452-B135593EF0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58000" y="799200"/>
            <a:ext cx="4852800" cy="51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6">
            <a:extLst>
              <a:ext uri="{FF2B5EF4-FFF2-40B4-BE49-F238E27FC236}">
                <a16:creationId xmlns:a16="http://schemas.microsoft.com/office/drawing/2014/main" id="{C3E752F9-F013-CBB5-D1A4-65456303CF4B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3FEDC-2C8E-EA43-9A24-AD5D22A626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1162" y="2371060"/>
            <a:ext cx="3390300" cy="43615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2B6109-3470-194B-BD72-34E4BE4E8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2481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4E3CDE-3B6C-BE4A-A05F-125AE275E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5206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72000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79DF-FF70-AAEC-3430-3405A28C6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EF09-8B33-7101-EA67-D30F0ED33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7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81C8AC-836D-58DC-8746-B0B4812A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0000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79DF-FF70-AAEC-3430-3405A28C6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EF09-8B33-7101-EA67-D30F0ED33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6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81C8AC-836D-58DC-8746-B0B4812A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0000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79DF-FF70-AAEC-3430-3405A28C6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EF09-8B33-7101-EA67-D30F0ED33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6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2000" y="1440000"/>
            <a:ext cx="5328000" cy="432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8291B-11CB-60EE-55AA-876194085F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C57E6-EF4A-B1E0-A519-F15B747381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7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B90301-5C71-AE61-AC4F-0B3223037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58362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0000" y="1440000"/>
            <a:ext cx="4860000" cy="432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8291B-11CB-60EE-55AA-876194085F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C57E6-EF4A-B1E0-A519-F15B747381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1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503ABC2-212A-7DA6-9826-581299F46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4C2485-7FC6-9A43-8445-37A1A5761E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8AE15861-9AEE-6A40-9F4A-C5B336139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756000"/>
            <a:ext cx="3960000" cy="2664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FC370-CF67-B11B-E99D-59C29772B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6345C-BF46-6D7C-30AD-99EAA0AB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71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B90301-5C71-AE61-AC4F-0B3223037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58362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0000" y="1440000"/>
            <a:ext cx="4860000" cy="432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8291B-11CB-60EE-55AA-876194085F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C57E6-EF4A-B1E0-A519-F15B747381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1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503ABC2-212A-7DA6-9826-581299F46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4C2485-7FC6-9A43-8445-37A1A5761E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8AE15861-9AEE-6A40-9F4A-C5B336139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756000"/>
            <a:ext cx="3960000" cy="2664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FC370-CF67-B11B-E99D-59C29772B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6345C-BF46-6D7C-30AD-99EAA0AB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7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720000"/>
            <a:ext cx="11124000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68000"/>
            <a:ext cx="11124000" cy="11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noProof="0">
                <a:solidFill>
                  <a:schemeClr val="bg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8340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11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11370-C105-3B78-EA66-C5A76BA1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99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378AC9-2D17-FA83-53E4-36C96C87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1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B47B4FD-5EC8-98B6-A431-61EDF0826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8148E9-DD91-904F-9F57-DD0176D542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24000" y="1800000"/>
            <a:ext cx="594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DA359-C132-5DFF-B42B-56CF5B5423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138D-589D-F135-3501-8AE9930158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2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59661B-8423-3C4B-BF02-81B9FA78B5CC}"/>
              </a:ext>
            </a:extLst>
          </p:cNvPr>
          <p:cNvSpPr/>
          <p:nvPr userDrawn="1"/>
        </p:nvSpPr>
        <p:spPr>
          <a:xfrm>
            <a:off x="7380000" y="1800000"/>
            <a:ext cx="4320000" cy="43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2CF25EE-1817-2985-CC1D-34A5CAD36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A8C283-EA53-5841-A4A4-F9D65FD4E2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9999" y="1800000"/>
            <a:ext cx="4320000" cy="4320000"/>
          </a:xfrm>
        </p:spPr>
        <p:txBody>
          <a:bodyPr lIns="0" tIns="0" rIns="0" bIns="14400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600" b="1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Pull out</a:t>
            </a:r>
            <a:br>
              <a:rPr lang="en-GB" noProof="0"/>
            </a:br>
            <a:r>
              <a:rPr lang="en-GB" noProof="0"/>
              <a:t>stat or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A0F5-9DF9-1C01-E7E6-AA1AD212C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EF659-50CD-B83A-5300-2A08DE40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7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B84C5A2-BF41-8023-0C47-8D5C43C87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7999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48EF9CF-3FEE-0645-8457-63F49277ED83}"/>
              </a:ext>
            </a:extLst>
          </p:cNvPr>
          <p:cNvSpPr/>
          <p:nvPr userDrawn="1"/>
        </p:nvSpPr>
        <p:spPr>
          <a:xfrm>
            <a:off x="7380000" y="1800000"/>
            <a:ext cx="4320000" cy="432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74FA25-E95E-9F46-BD6C-041A0BBF4D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0000" y="1800000"/>
            <a:ext cx="4320000" cy="4320000"/>
          </a:xfrm>
          <a:prstGeom prst="rect">
            <a:avLst/>
          </a:prstGeom>
          <a:noFill/>
        </p:spPr>
        <p:txBody>
          <a:bodyPr wrap="square" lIns="0" tIns="0" rIns="0" bIns="251999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an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3376E-5B86-4FDB-A7F0-453B740A16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5AF2-2889-4BA9-A91B-92F2D55624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2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CE53E03-7DDF-EF72-F731-00F499377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8" y="2412000"/>
            <a:ext cx="8640000" cy="3311999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1881E-65B5-84D5-22A7-D5448A1F1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35505-A162-0CB2-449C-2DFDB1BA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8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115E885-2C75-5C1F-82EE-1BF3ABC36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A35982-B7FA-7249-8409-93213B6A02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412000"/>
            <a:ext cx="7560000" cy="324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70A60E-C965-2642-A45A-823C15E81285}"/>
              </a:ext>
            </a:extLst>
          </p:cNvPr>
          <p:cNvSpPr>
            <a:spLocks noChangeAspect="1"/>
          </p:cNvSpPr>
          <p:nvPr userDrawn="1"/>
        </p:nvSpPr>
        <p:spPr>
          <a:xfrm>
            <a:off x="8424000" y="2412000"/>
            <a:ext cx="3240000" cy="32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01C4-0670-0040-AFE2-AD864FF97E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892FC7-F759-9843-BFF7-58AB7322F4A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23999" y="2412000"/>
            <a:ext cx="3240000" cy="3240000"/>
          </a:xfrm>
        </p:spPr>
        <p:txBody>
          <a:bodyPr lIns="0" tIns="0" rIns="0" bIns="144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Pull out </a:t>
            </a:r>
            <a:br>
              <a:rPr lang="en-GB" noProof="0"/>
            </a:br>
            <a:r>
              <a:rPr lang="en-GB" noProof="0"/>
              <a:t>stat or info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479264-ACC2-3C4B-A40C-921E4558F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2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D641C-390B-C316-7ECC-C25B2E1A9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D1593-FF3E-DCF1-357D-7118C419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36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4D79519-81C8-42D1-24FD-3916041E3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CA3872-125E-D844-ACC6-04DE18BE4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8DF0E-C547-8C4A-AF07-EEE52F658E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412000"/>
            <a:ext cx="5796000" cy="324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189D1B-F290-C64F-A0C7-4BBB06A0103F}"/>
              </a:ext>
            </a:extLst>
          </p:cNvPr>
          <p:cNvSpPr>
            <a:spLocks noChangeAspect="1"/>
          </p:cNvSpPr>
          <p:nvPr userDrawn="1"/>
        </p:nvSpPr>
        <p:spPr>
          <a:xfrm>
            <a:off x="7416000" y="1692000"/>
            <a:ext cx="4248000" cy="424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E632EB-8FE9-754B-85D0-554F7D7E3C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16000" y="1691998"/>
            <a:ext cx="4248000" cy="4248001"/>
          </a:xfrm>
          <a:prstGeom prst="rect">
            <a:avLst/>
          </a:prstGeom>
          <a:noFill/>
        </p:spPr>
        <p:txBody>
          <a:bodyPr wrap="square" lIns="0" tIns="0" rIns="0" bIns="14400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an 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8DCFBF-782F-4240-B65A-A141970F4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FE8C8-ABCD-5D90-A7D1-06D080215B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A2AF2-1910-15A7-64BD-E9499CA15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08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4FFAE73-AE10-F993-C2A0-FA5AE10F2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2A00E-8AA9-D54E-B4B0-3FF8033BA9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3E047E-03E2-9745-877A-C6B56430E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7296" y="378000"/>
            <a:ext cx="5904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02C88C-929E-D042-A6E8-813430570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472000" cy="57600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Delete placeholder or </a:t>
            </a:r>
            <a:br>
              <a:rPr lang="en-GB" noProof="0"/>
            </a:br>
            <a:r>
              <a:rPr lang="en-GB" noProof="0"/>
              <a:t>click icon to add an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2BAB6-FC2D-479D-72FA-32C27B9FF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7550" y="1800000"/>
            <a:ext cx="5903913" cy="4248000"/>
          </a:xfrm>
        </p:spPr>
        <p:txBody>
          <a:bodyPr/>
          <a:lstStyle>
            <a:lvl1pPr marL="216000" indent="-216000">
              <a:lnSpc>
                <a:spcPct val="102000"/>
              </a:lnSpc>
              <a:defRPr sz="2600"/>
            </a:lvl1pPr>
            <a:lvl2pPr marL="432000" indent="-208800">
              <a:lnSpc>
                <a:spcPct val="102000"/>
              </a:lnSpc>
              <a:defRPr sz="2300"/>
            </a:lvl2pPr>
            <a:lvl3pPr marL="640800" indent="-187200">
              <a:lnSpc>
                <a:spcPct val="102000"/>
              </a:lnSpc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56902-8526-09E3-ABEA-138858ABF7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834C-023D-BFA3-4F7B-164DE78EF2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40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C6B77D7-759B-32C2-EE54-A8C2601DE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2794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65689-32B2-894B-A669-460C6B0F8A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F75BA3-9ABB-E641-A440-558798F73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378000"/>
            <a:ext cx="756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FF6BE4-5439-B64E-8266-4191516D9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6048000" cy="396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4FFDDA-CA76-8F05-EDBB-85ACC563C5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58000" y="799200"/>
            <a:ext cx="4852800" cy="51073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E6474-8453-F258-816C-79D7B95AC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0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1440000"/>
            <a:ext cx="11134422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BA1E-12B2-6684-838E-1900680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73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B47B4FD-5EC8-98B6-A431-61EDF0826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8148E9-DD91-904F-9F57-DD0176D542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24000" y="1800000"/>
            <a:ext cx="594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DA359-C132-5DFF-B42B-56CF5B5423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138D-589D-F135-3501-8AE9930158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2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59661B-8423-3C4B-BF02-81B9FA78B5CC}"/>
              </a:ext>
            </a:extLst>
          </p:cNvPr>
          <p:cNvSpPr/>
          <p:nvPr userDrawn="1"/>
        </p:nvSpPr>
        <p:spPr>
          <a:xfrm>
            <a:off x="7380000" y="1800000"/>
            <a:ext cx="4320000" cy="43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2CF25EE-1817-2985-CC1D-34A5CAD36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A8C283-EA53-5841-A4A4-F9D65FD4E2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9999" y="1800000"/>
            <a:ext cx="4320000" cy="4320000"/>
          </a:xfrm>
        </p:spPr>
        <p:txBody>
          <a:bodyPr lIns="0" tIns="0" rIns="0" bIns="14400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600" b="1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Pull out</a:t>
            </a:r>
            <a:br>
              <a:rPr lang="en-GB" noProof="0"/>
            </a:br>
            <a:r>
              <a:rPr lang="en-GB" noProof="0"/>
              <a:t>stat or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A0F5-9DF9-1C01-E7E6-AA1AD212C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EF659-50CD-B83A-5300-2A08DE40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7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B84C5A2-BF41-8023-0C47-8D5C43C87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7999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48EF9CF-3FEE-0645-8457-63F49277ED83}"/>
              </a:ext>
            </a:extLst>
          </p:cNvPr>
          <p:cNvSpPr/>
          <p:nvPr userDrawn="1"/>
        </p:nvSpPr>
        <p:spPr>
          <a:xfrm>
            <a:off x="7380000" y="1800000"/>
            <a:ext cx="4320000" cy="432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74FA25-E95E-9F46-BD6C-041A0BBF4D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0000" y="1800000"/>
            <a:ext cx="4320000" cy="4320000"/>
          </a:xfrm>
          <a:prstGeom prst="rect">
            <a:avLst/>
          </a:prstGeom>
          <a:noFill/>
        </p:spPr>
        <p:txBody>
          <a:bodyPr wrap="square" lIns="0" tIns="0" rIns="0" bIns="251999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an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3376E-5B86-4FDB-A7F0-453B740A16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5AF2-2889-4BA9-A91B-92F2D55624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2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CE53E03-7DDF-EF72-F731-00F499377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8" y="2412000"/>
            <a:ext cx="8640000" cy="3311999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1881E-65B5-84D5-22A7-D5448A1F1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35505-A162-0CB2-449C-2DFDB1BA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8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4D79519-81C8-42D1-24FD-3916041E3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CA3872-125E-D844-ACC6-04DE18BE4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8DF0E-C547-8C4A-AF07-EEE52F658E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412000"/>
            <a:ext cx="5796000" cy="324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189D1B-F290-C64F-A0C7-4BBB06A0103F}"/>
              </a:ext>
            </a:extLst>
          </p:cNvPr>
          <p:cNvSpPr>
            <a:spLocks noChangeAspect="1"/>
          </p:cNvSpPr>
          <p:nvPr userDrawn="1"/>
        </p:nvSpPr>
        <p:spPr>
          <a:xfrm>
            <a:off x="7416000" y="1692000"/>
            <a:ext cx="4248000" cy="424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E632EB-8FE9-754B-85D0-554F7D7E3C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16000" y="1691998"/>
            <a:ext cx="4248000" cy="4248001"/>
          </a:xfrm>
          <a:prstGeom prst="rect">
            <a:avLst/>
          </a:prstGeom>
          <a:noFill/>
        </p:spPr>
        <p:txBody>
          <a:bodyPr wrap="square" lIns="0" tIns="0" rIns="0" bIns="14400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an 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8DCFBF-782F-4240-B65A-A141970F4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FE8C8-ABCD-5D90-A7D1-06D080215B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A2AF2-1910-15A7-64BD-E9499CA15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08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C6B77D7-759B-32C2-EE54-A8C2601DE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2794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65689-32B2-894B-A669-460C6B0F8A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F75BA3-9ABB-E641-A440-558798F73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378000"/>
            <a:ext cx="756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FF6BE4-5439-B64E-8266-4191516D9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6048000" cy="396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4FFDDA-CA76-8F05-EDBB-85ACC563C5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58000" y="799200"/>
            <a:ext cx="4852800" cy="51073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E6474-8453-F258-816C-79D7B95AC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00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115E885-2C75-5C1F-82EE-1BF3ABC36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A35982-B7FA-7249-8409-93213B6A02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412000"/>
            <a:ext cx="7560000" cy="324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70A60E-C965-2642-A45A-823C15E81285}"/>
              </a:ext>
            </a:extLst>
          </p:cNvPr>
          <p:cNvSpPr>
            <a:spLocks noChangeAspect="1"/>
          </p:cNvSpPr>
          <p:nvPr userDrawn="1"/>
        </p:nvSpPr>
        <p:spPr>
          <a:xfrm>
            <a:off x="8424000" y="2412000"/>
            <a:ext cx="3240000" cy="32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01C4-0670-0040-AFE2-AD864FF97E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892FC7-F759-9843-BFF7-58AB7322F4A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23999" y="2412000"/>
            <a:ext cx="3240000" cy="3240000"/>
          </a:xfrm>
        </p:spPr>
        <p:txBody>
          <a:bodyPr lIns="0" tIns="0" rIns="0" bIns="144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Pull out </a:t>
            </a:r>
            <a:br>
              <a:rPr lang="en-GB" noProof="0"/>
            </a:br>
            <a:r>
              <a:rPr lang="en-GB" noProof="0"/>
              <a:t>stat or info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479264-ACC2-3C4B-A40C-921E4558F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2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D641C-390B-C316-7ECC-C25B2E1A9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D1593-FF3E-DCF1-357D-7118C419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36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4FFAE73-AE10-F993-C2A0-FA5AE10F2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2A00E-8AA9-D54E-B4B0-3FF8033BA9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3E047E-03E2-9745-877A-C6B56430E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7296" y="378000"/>
            <a:ext cx="5904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02C88C-929E-D042-A6E8-813430570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472000" cy="57600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Delete placeholder or </a:t>
            </a:r>
            <a:br>
              <a:rPr lang="en-GB" noProof="0"/>
            </a:br>
            <a:r>
              <a:rPr lang="en-GB" noProof="0"/>
              <a:t>click icon to add an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2BAB6-FC2D-479D-72FA-32C27B9FF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7550" y="1800000"/>
            <a:ext cx="5903913" cy="4248000"/>
          </a:xfrm>
        </p:spPr>
        <p:txBody>
          <a:bodyPr/>
          <a:lstStyle>
            <a:lvl1pPr marL="216000" indent="-216000">
              <a:lnSpc>
                <a:spcPct val="102000"/>
              </a:lnSpc>
              <a:defRPr sz="2600"/>
            </a:lvl1pPr>
            <a:lvl2pPr marL="432000" indent="-208800">
              <a:lnSpc>
                <a:spcPct val="102000"/>
              </a:lnSpc>
              <a:defRPr sz="2300"/>
            </a:lvl2pPr>
            <a:lvl3pPr marL="640800" indent="-187200">
              <a:lnSpc>
                <a:spcPct val="102000"/>
              </a:lnSpc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56902-8526-09E3-ABEA-138858ABF7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834C-023D-BFA3-4F7B-164DE78EF2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40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D3ED4E-61CE-294C-BDD9-F61A536D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457201"/>
            <a:ext cx="2058924" cy="645414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F1C143-7328-0141-9502-FFE25EB779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988000"/>
            <a:ext cx="7920000" cy="1332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4000" kern="100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EDAEA-497D-0E4B-B181-F202AFB67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438" y="6012000"/>
            <a:ext cx="1584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88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ast overskrift">
            <a:extLst>
              <a:ext uri="{FF2B5EF4-FFF2-40B4-BE49-F238E27FC236}">
                <a16:creationId xmlns:a16="http://schemas.microsoft.com/office/drawing/2014/main" id="{CAFEEFE8-84FF-EA4E-B8BB-049E603BB2AF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guidance and tips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59F24CF-69D2-234A-AAB9-4B0BC7A17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1" y="1459334"/>
            <a:ext cx="2772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Always use this PPT template and don't change colours, fonts, text size or create different designs. See the brand book for more guidance.</a:t>
            </a:r>
            <a:endParaRPr lang="en-GB" altLang="da-DK" sz="10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Text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2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reapply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b="0" i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1ADB34C-EDBF-CD41-B8DC-CF366240FB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7227" y="1459334"/>
            <a:ext cx="27703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Layout</a:t>
            </a:r>
            <a:b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</a:t>
            </a:r>
            <a:b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possible slide layouts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click on the icon and choose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0368FCE-A14D-684D-B294-762F608A27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68233" y="1459334"/>
            <a:ext cx="2772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HINT: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delete the picture and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a new one, the picture may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 in front of the text or graphic.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this happens, select the picture,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right-click and choose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endParaRPr kumimoji="0" lang="da-DK" altLang="da-DK" sz="105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and </a:t>
            </a:r>
            <a:r>
              <a:rPr kumimoji="0" lang="da-DK" sz="1600" b="0" i="0" u="none" strike="noStrike" kern="1200" cap="none" spc="0" normalizeH="0" baseline="0" noProof="0" err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and Footer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(write the desired text)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 to All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if only used on one slide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err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Gridlines</a:t>
            </a: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Guides</a:t>
            </a:r>
            <a:endParaRPr kumimoji="0" lang="da-DK" altLang="da-DK" sz="12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HINT: Alt + F9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quick view of guides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DBEAA-0DB8-8D4A-B98F-36F9404EC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691" y="4777577"/>
            <a:ext cx="337820" cy="371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D06B6D-71E9-3846-B694-6DCA90702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54" y="3967049"/>
            <a:ext cx="608076" cy="337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D7E66E-93E4-0C48-80BE-60A4500577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1785" y="1807403"/>
            <a:ext cx="7366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83D3E1-8B82-EE45-8C31-4B388F1DB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204344" y="3796898"/>
            <a:ext cx="421170" cy="395632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C26EBEA4-4F9A-114A-B324-72CB4B441C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72296" y="5621887"/>
            <a:ext cx="508000" cy="787400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7AC8BA73-346D-784A-89CC-42D3BE8889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76760" y="2983250"/>
            <a:ext cx="800100" cy="253365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FA8DD67E-D0B2-6A4B-B938-54BADA8BDE0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80478" y="5054909"/>
            <a:ext cx="419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F0150C1-7E09-681E-9825-EBD8D1909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1440000"/>
            <a:ext cx="102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BA1E-12B2-6684-838E-1900680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8" y="720000"/>
            <a:ext cx="6552000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68000"/>
            <a:ext cx="6084000" cy="11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kern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noProof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FA31732-A8F1-BCC2-8452-B135593EF0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58000" y="799200"/>
            <a:ext cx="4852800" cy="51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720000"/>
            <a:ext cx="11124000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68000"/>
            <a:ext cx="11124000" cy="11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noProof="0">
                <a:solidFill>
                  <a:schemeClr val="bg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7591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F0150C1-7E09-681E-9825-EBD8D1909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1440000"/>
            <a:ext cx="102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BA1E-12B2-6684-838E-1900680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5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6">
            <a:extLst>
              <a:ext uri="{FF2B5EF4-FFF2-40B4-BE49-F238E27FC236}">
                <a16:creationId xmlns:a16="http://schemas.microsoft.com/office/drawing/2014/main" id="{C73D28BB-E675-45C1-CE9D-C14D47D080F7}"/>
              </a:ext>
            </a:extLst>
          </p:cNvPr>
          <p:cNvSpPr/>
          <p:nvPr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2A3CC-77D2-0746-8D46-3A7DC51A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8A5CB-0137-9342-8E32-19D3FD1D6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2651" y="2349794"/>
            <a:ext cx="4317718" cy="45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80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6">
            <a:extLst>
              <a:ext uri="{FF2B5EF4-FFF2-40B4-BE49-F238E27FC236}">
                <a16:creationId xmlns:a16="http://schemas.microsoft.com/office/drawing/2014/main" id="{682DEF2F-C153-80B6-EAA0-E63B69C8D0EF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D8DD5-F4B2-4C4E-938D-CB9CD9B22E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3496" y="2268187"/>
            <a:ext cx="6808504" cy="4811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028109-7A16-304A-877A-98257D0AB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710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20176F-26BA-6849-B868-5D33EFC98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02255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1440000"/>
            <a:ext cx="11134422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BA1E-12B2-6684-838E-1900680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24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6">
            <a:extLst>
              <a:ext uri="{FF2B5EF4-FFF2-40B4-BE49-F238E27FC236}">
                <a16:creationId xmlns:a16="http://schemas.microsoft.com/office/drawing/2014/main" id="{5AD843B1-97C2-0E20-3BDF-9BEC8DBF86AA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ED238-AF72-794E-998B-FFE5747DC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6202" y="2339163"/>
            <a:ext cx="4468996" cy="4290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E3C374-F69E-7647-B74C-8962D2F2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5423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4E3CDE-3B6C-BE4A-A05F-125AE275E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29188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72000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79DF-FF70-AAEC-3430-3405A28C6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EF09-8B33-7101-EA67-D30F0ED33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F0150C1-7E09-681E-9825-EBD8D1909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1440000"/>
            <a:ext cx="102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BA1E-12B2-6684-838E-1900680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81C8AC-836D-58DC-8746-B0B4812A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0000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79DF-FF70-AAEC-3430-3405A28C6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EF09-8B33-7101-EA67-D30F0ED33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0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2000" y="1440000"/>
            <a:ext cx="5328000" cy="432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8291B-11CB-60EE-55AA-876194085F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C57E6-EF4A-B1E0-A519-F15B747381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6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B90301-5C71-AE61-AC4F-0B3223037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58362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0000" y="1440000"/>
            <a:ext cx="4860000" cy="432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8291B-11CB-60EE-55AA-876194085F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C57E6-EF4A-B1E0-A519-F15B747381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8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6">
            <a:extLst>
              <a:ext uri="{FF2B5EF4-FFF2-40B4-BE49-F238E27FC236}">
                <a16:creationId xmlns:a16="http://schemas.microsoft.com/office/drawing/2014/main" id="{C3E752F9-F013-CBB5-D1A4-65456303CF4B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3FEDC-2C8E-EA43-9A24-AD5D22A626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1162" y="2371060"/>
            <a:ext cx="3390300" cy="43615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2B6109-3470-194B-BD72-34E4BE4E8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16356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503ABC2-212A-7DA6-9826-581299F46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4C2485-7FC6-9A43-8445-37A1A5761E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8AE15861-9AEE-6A40-9F4A-C5B336139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756000"/>
            <a:ext cx="3960000" cy="2664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FC370-CF67-B11B-E99D-59C29772B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6345C-BF46-6D7C-30AD-99EAA0AB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60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11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11370-C105-3B78-EA66-C5A76BA1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64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378AC9-2D17-FA83-53E4-36C96C87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3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59661B-8423-3C4B-BF02-81B9FA78B5CC}"/>
              </a:ext>
            </a:extLst>
          </p:cNvPr>
          <p:cNvSpPr/>
          <p:nvPr userDrawn="1"/>
        </p:nvSpPr>
        <p:spPr>
          <a:xfrm>
            <a:off x="7380000" y="1800000"/>
            <a:ext cx="4320000" cy="43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2CF25EE-1817-2985-CC1D-34A5CAD36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A8C283-EA53-5841-A4A4-F9D65FD4E2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9999" y="1800000"/>
            <a:ext cx="4320000" cy="4320000"/>
          </a:xfrm>
        </p:spPr>
        <p:txBody>
          <a:bodyPr lIns="0" tIns="0" rIns="0" bIns="14400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600" b="1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Pull out</a:t>
            </a:r>
            <a:br>
              <a:rPr lang="en-GB" noProof="0"/>
            </a:br>
            <a:r>
              <a:rPr lang="en-GB" noProof="0"/>
              <a:t>stat or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A0F5-9DF9-1C01-E7E6-AA1AD212C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EF659-50CD-B83A-5300-2A08DE40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81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B84C5A2-BF41-8023-0C47-8D5C43C87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7999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48EF9CF-3FEE-0645-8457-63F49277ED83}"/>
              </a:ext>
            </a:extLst>
          </p:cNvPr>
          <p:cNvSpPr/>
          <p:nvPr userDrawn="1"/>
        </p:nvSpPr>
        <p:spPr>
          <a:xfrm>
            <a:off x="7380000" y="1800000"/>
            <a:ext cx="4320000" cy="432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74FA25-E95E-9F46-BD6C-041A0BBF4D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0000" y="1800000"/>
            <a:ext cx="4320000" cy="4320000"/>
          </a:xfrm>
          <a:prstGeom prst="rect">
            <a:avLst/>
          </a:prstGeom>
          <a:noFill/>
        </p:spPr>
        <p:txBody>
          <a:bodyPr wrap="square" lIns="0" tIns="0" rIns="0" bIns="251999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an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3376E-5B86-4FDB-A7F0-453B740A16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5AF2-2889-4BA9-A91B-92F2D55624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3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B47B4FD-5EC8-98B6-A431-61EDF0826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8148E9-DD91-904F-9F57-DD0176D542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24000" y="1800000"/>
            <a:ext cx="594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DA359-C132-5DFF-B42B-56CF5B5423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138D-589D-F135-3501-8AE9930158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30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6">
            <a:extLst>
              <a:ext uri="{FF2B5EF4-FFF2-40B4-BE49-F238E27FC236}">
                <a16:creationId xmlns:a16="http://schemas.microsoft.com/office/drawing/2014/main" id="{C73D28BB-E675-45C1-CE9D-C14D47D080F7}"/>
              </a:ext>
            </a:extLst>
          </p:cNvPr>
          <p:cNvSpPr/>
          <p:nvPr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2A3CC-77D2-0746-8D46-3A7DC51A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8A5CB-0137-9342-8E32-19D3FD1D6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2651" y="2349794"/>
            <a:ext cx="4317718" cy="45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115E885-2C75-5C1F-82EE-1BF3ABC36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A35982-B7FA-7249-8409-93213B6A02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412000"/>
            <a:ext cx="7560000" cy="324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70A60E-C965-2642-A45A-823C15E81285}"/>
              </a:ext>
            </a:extLst>
          </p:cNvPr>
          <p:cNvSpPr>
            <a:spLocks noChangeAspect="1"/>
          </p:cNvSpPr>
          <p:nvPr userDrawn="1"/>
        </p:nvSpPr>
        <p:spPr>
          <a:xfrm>
            <a:off x="8424000" y="2412000"/>
            <a:ext cx="3240000" cy="32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01C4-0670-0040-AFE2-AD864FF97E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892FC7-F759-9843-BFF7-58AB7322F4A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23999" y="2412000"/>
            <a:ext cx="3240000" cy="3240000"/>
          </a:xfrm>
        </p:spPr>
        <p:txBody>
          <a:bodyPr lIns="0" tIns="0" rIns="0" bIns="144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Pull out </a:t>
            </a:r>
            <a:br>
              <a:rPr lang="en-GB" noProof="0"/>
            </a:br>
            <a:r>
              <a:rPr lang="en-GB" noProof="0"/>
              <a:t>stat or info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479264-ACC2-3C4B-A40C-921E4558F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2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D641C-390B-C316-7ECC-C25B2E1A9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D1593-FF3E-DCF1-357D-7118C419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41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4D79519-81C8-42D1-24FD-3916041E3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CA3872-125E-D844-ACC6-04DE18BE4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8DF0E-C547-8C4A-AF07-EEE52F658E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412000"/>
            <a:ext cx="5796000" cy="324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189D1B-F290-C64F-A0C7-4BBB06A0103F}"/>
              </a:ext>
            </a:extLst>
          </p:cNvPr>
          <p:cNvSpPr>
            <a:spLocks noChangeAspect="1"/>
          </p:cNvSpPr>
          <p:nvPr userDrawn="1"/>
        </p:nvSpPr>
        <p:spPr>
          <a:xfrm>
            <a:off x="7416000" y="1692000"/>
            <a:ext cx="4248000" cy="424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E632EB-8FE9-754B-85D0-554F7D7E3C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16000" y="1691998"/>
            <a:ext cx="4248000" cy="4248001"/>
          </a:xfrm>
          <a:prstGeom prst="rect">
            <a:avLst/>
          </a:prstGeom>
          <a:noFill/>
        </p:spPr>
        <p:txBody>
          <a:bodyPr wrap="square" lIns="0" tIns="0" rIns="0" bIns="14400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an 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8DCFBF-782F-4240-B65A-A141970F4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FE8C8-ABCD-5D90-A7D1-06D080215B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A2AF2-1910-15A7-64BD-E9499CA15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5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4FFAE73-AE10-F993-C2A0-FA5AE10F2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2A00E-8AA9-D54E-B4B0-3FF8033BA9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3E047E-03E2-9745-877A-C6B56430E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7296" y="378000"/>
            <a:ext cx="5904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02C88C-929E-D042-A6E8-813430570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472000" cy="57600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Delete placeholder or </a:t>
            </a:r>
            <a:br>
              <a:rPr lang="en-GB" noProof="0"/>
            </a:br>
            <a:r>
              <a:rPr lang="en-GB" noProof="0"/>
              <a:t>click icon to add an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2BAB6-FC2D-479D-72FA-32C27B9FF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7550" y="1800000"/>
            <a:ext cx="5903913" cy="4248000"/>
          </a:xfrm>
        </p:spPr>
        <p:txBody>
          <a:bodyPr/>
          <a:lstStyle>
            <a:lvl1pPr marL="216000" indent="-216000">
              <a:lnSpc>
                <a:spcPct val="102000"/>
              </a:lnSpc>
              <a:defRPr sz="2600"/>
            </a:lvl1pPr>
            <a:lvl2pPr marL="432000" indent="-208800">
              <a:lnSpc>
                <a:spcPct val="102000"/>
              </a:lnSpc>
              <a:defRPr sz="2300"/>
            </a:lvl2pPr>
            <a:lvl3pPr marL="640800" indent="-187200">
              <a:lnSpc>
                <a:spcPct val="102000"/>
              </a:lnSpc>
              <a:buFont typeface="System Font Regular"/>
              <a:buChar char="-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56902-8526-09E3-ABEA-138858ABF7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834C-023D-BFA3-4F7B-164DE78EF2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66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CE53E03-7DDF-EF72-F731-00F499377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8" y="2412000"/>
            <a:ext cx="8640000" cy="3311999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1881E-65B5-84D5-22A7-D5448A1F1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35505-A162-0CB2-449C-2DFDB1BA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2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D3ED4E-61CE-294C-BDD9-F61A536D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457201"/>
            <a:ext cx="2058924" cy="645414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F1C143-7328-0141-9502-FFE25EB779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988000"/>
            <a:ext cx="7920000" cy="1332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4000" kern="100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EDAEA-497D-0E4B-B181-F202AFB67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438" y="6012000"/>
            <a:ext cx="1584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8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ast overskrift">
            <a:extLst>
              <a:ext uri="{FF2B5EF4-FFF2-40B4-BE49-F238E27FC236}">
                <a16:creationId xmlns:a16="http://schemas.microsoft.com/office/drawing/2014/main" id="{CAFEEFE8-84FF-EA4E-B8BB-049E603BB2AF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guidance and tips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59F24CF-69D2-234A-AAB9-4B0BC7A17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1" y="1459334"/>
            <a:ext cx="2772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Always use this PPT template and don't change colours, fonts, text size or create different designs. See the brand book for more guidance.</a:t>
            </a:r>
            <a:endParaRPr lang="en-GB" altLang="da-DK" sz="10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Text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2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reapply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b="0" i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1ADB34C-EDBF-CD41-B8DC-CF366240FB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7227" y="1459334"/>
            <a:ext cx="27703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Layout</a:t>
            </a:r>
            <a:b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</a:t>
            </a:r>
            <a:b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possible slide layouts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click on the icon and choose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0368FCE-A14D-684D-B294-762F608A27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68233" y="1459334"/>
            <a:ext cx="2772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HINT: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delete the picture and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a new one, the picture may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 in front of the text or graphic.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this happens, select the picture,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right-click and choose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endParaRPr kumimoji="0" lang="da-DK" altLang="da-DK" sz="105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and </a:t>
            </a:r>
            <a:r>
              <a:rPr kumimoji="0" lang="da-DK" sz="1600" b="0" i="0" u="none" strike="noStrike" kern="1200" cap="none" spc="0" normalizeH="0" baseline="0" noProof="0" err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and Footer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(write the desired text)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 to All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if only used on one slide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err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Gridlines</a:t>
            </a: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Guides</a:t>
            </a:r>
            <a:endParaRPr kumimoji="0" lang="da-DK" altLang="da-DK" sz="12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HINT: Alt + F9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quick view of guides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DBEAA-0DB8-8D4A-B98F-36F9404EC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691" y="4777577"/>
            <a:ext cx="337820" cy="371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D06B6D-71E9-3846-B694-6DCA90702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54" y="3967049"/>
            <a:ext cx="608076" cy="337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D7E66E-93E4-0C48-80BE-60A4500577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1785" y="1807403"/>
            <a:ext cx="7366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83D3E1-8B82-EE45-8C31-4B388F1DB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204344" y="3796898"/>
            <a:ext cx="421170" cy="395632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C26EBEA4-4F9A-114A-B324-72CB4B441C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72296" y="5621887"/>
            <a:ext cx="508000" cy="787400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7AC8BA73-346D-784A-89CC-42D3BE8889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76760" y="2983250"/>
            <a:ext cx="800100" cy="253365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FA8DD67E-D0B2-6A4B-B938-54BADA8BDE0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80478" y="5054909"/>
            <a:ext cx="419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13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C6B77D7-759B-32C2-EE54-A8C2601DE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2794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65689-32B2-894B-A669-460C6B0F8A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F75BA3-9ABB-E641-A440-558798F73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378000"/>
            <a:ext cx="756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FF6BE4-5439-B64E-8266-4191516D9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6048000" cy="396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4FFDDA-CA76-8F05-EDBB-85ACC563C5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58000" y="799200"/>
            <a:ext cx="4852800" cy="51073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E6474-8453-F258-816C-79D7B95AC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378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265689-32B2-894B-A669-460C6B0F8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F75BA3-9ABB-E641-A440-558798F73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08393"/>
            <a:ext cx="6090654" cy="1332000"/>
          </a:xfrm>
        </p:spPr>
        <p:txBody>
          <a:bodyPr lIns="0" tIns="0" rIns="0" bIns="0" anchor="t" anchorCtr="0">
            <a:normAutofit/>
          </a:bodyPr>
          <a:lstStyle>
            <a:lvl1pPr>
              <a:defRPr b="1"/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0CCC791-0A8A-164D-A1D2-1FD526D7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FF6BE4-5439-B64E-8266-4191516D9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2398425"/>
            <a:ext cx="6090653" cy="324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5590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8" y="720000"/>
            <a:ext cx="6552000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68000"/>
            <a:ext cx="6084000" cy="11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kern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noProof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FA31732-A8F1-BCC2-8452-B135593EF0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58000" y="799200"/>
            <a:ext cx="4852800" cy="51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720000"/>
            <a:ext cx="11124000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68000"/>
            <a:ext cx="11124000" cy="11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noProof="0">
                <a:solidFill>
                  <a:schemeClr val="bg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8340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6">
            <a:extLst>
              <a:ext uri="{FF2B5EF4-FFF2-40B4-BE49-F238E27FC236}">
                <a16:creationId xmlns:a16="http://schemas.microsoft.com/office/drawing/2014/main" id="{682DEF2F-C153-80B6-EAA0-E63B69C8D0EF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D8DD5-F4B2-4C4E-938D-CB9CD9B22E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3496" y="2268187"/>
            <a:ext cx="6808504" cy="4811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028109-7A16-304A-877A-98257D0AB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484154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1440000"/>
            <a:ext cx="11134422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BA1E-12B2-6684-838E-1900680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7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F0150C1-7E09-681E-9825-EBD8D1909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1440000"/>
            <a:ext cx="102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BA1E-12B2-6684-838E-1900680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0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6">
            <a:extLst>
              <a:ext uri="{FF2B5EF4-FFF2-40B4-BE49-F238E27FC236}">
                <a16:creationId xmlns:a16="http://schemas.microsoft.com/office/drawing/2014/main" id="{C73D28BB-E675-45C1-CE9D-C14D47D080F7}"/>
              </a:ext>
            </a:extLst>
          </p:cNvPr>
          <p:cNvSpPr/>
          <p:nvPr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2A3CC-77D2-0746-8D46-3A7DC51A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8A5CB-0137-9342-8E32-19D3FD1D6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2651" y="2349794"/>
            <a:ext cx="4317718" cy="45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6">
            <a:extLst>
              <a:ext uri="{FF2B5EF4-FFF2-40B4-BE49-F238E27FC236}">
                <a16:creationId xmlns:a16="http://schemas.microsoft.com/office/drawing/2014/main" id="{682DEF2F-C153-80B6-EAA0-E63B69C8D0EF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D8DD5-F4B2-4C4E-938D-CB9CD9B22E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3496" y="2268187"/>
            <a:ext cx="6808504" cy="4811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028109-7A16-304A-877A-98257D0AB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4841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20176F-26BA-6849-B868-5D33EFC98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1168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6">
            <a:extLst>
              <a:ext uri="{FF2B5EF4-FFF2-40B4-BE49-F238E27FC236}">
                <a16:creationId xmlns:a16="http://schemas.microsoft.com/office/drawing/2014/main" id="{5AD843B1-97C2-0E20-3BDF-9BEC8DBF86AA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ED238-AF72-794E-998B-FFE5747DC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6202" y="2339163"/>
            <a:ext cx="4468996" cy="4290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E3C374-F69E-7647-B74C-8962D2F2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1346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6">
            <a:extLst>
              <a:ext uri="{FF2B5EF4-FFF2-40B4-BE49-F238E27FC236}">
                <a16:creationId xmlns:a16="http://schemas.microsoft.com/office/drawing/2014/main" id="{C3E752F9-F013-CBB5-D1A4-65456303CF4B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3FEDC-2C8E-EA43-9A24-AD5D22A626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1162" y="2371060"/>
            <a:ext cx="3390300" cy="43615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2B6109-3470-194B-BD72-34E4BE4E8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2481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4E3CDE-3B6C-BE4A-A05F-125AE275E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5206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72000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79DF-FF70-AAEC-3430-3405A28C6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EF09-8B33-7101-EA67-D30F0ED33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81C8AC-836D-58DC-8746-B0B4812A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0000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 baseline="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79DF-FF70-AAEC-3430-3405A28C6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EF09-8B33-7101-EA67-D30F0ED33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6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20176F-26BA-6849-B868-5D33EFC98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11681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11134425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5328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2000" y="1440000"/>
            <a:ext cx="5328000" cy="432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8291B-11CB-60EE-55AA-876194085F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C57E6-EF4A-B1E0-A519-F15B747381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7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 with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B90301-5C71-AE61-AC4F-0B3223037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0" y="0"/>
            <a:ext cx="121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0258362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440000"/>
            <a:ext cx="486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0000" y="1440000"/>
            <a:ext cx="4860000" cy="432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8291B-11CB-60EE-55AA-876194085F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C57E6-EF4A-B1E0-A519-F15B747381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1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503ABC2-212A-7DA6-9826-581299F46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4C2485-7FC6-9A43-8445-37A1A5761E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8AE15861-9AEE-6A40-9F4A-C5B336139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756000"/>
            <a:ext cx="3960000" cy="2664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FC370-CF67-B11B-E99D-59C29772B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6345C-BF46-6D7C-30AD-99EAA0AB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7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111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11370-C105-3B78-EA66-C5A76BA1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46C6-6949-A8DC-66D4-90A55DC43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378AC9-2D17-FA83-53E4-36C96C87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1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B47B4FD-5EC8-98B6-A431-61EDF0826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7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8148E9-DD91-904F-9F57-DD0176D542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24000" y="1800000"/>
            <a:ext cx="594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DA359-C132-5DFF-B42B-56CF5B5423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138D-589D-F135-3501-8AE9930158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2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59661B-8423-3C4B-BF02-81B9FA78B5CC}"/>
              </a:ext>
            </a:extLst>
          </p:cNvPr>
          <p:cNvSpPr/>
          <p:nvPr userDrawn="1"/>
        </p:nvSpPr>
        <p:spPr>
          <a:xfrm>
            <a:off x="7380000" y="1800000"/>
            <a:ext cx="4320000" cy="43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2CF25EE-1817-2985-CC1D-34A5CAD36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A8C283-EA53-5841-A4A4-F9D65FD4E2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9999" y="1800000"/>
            <a:ext cx="4320000" cy="4320000"/>
          </a:xfrm>
        </p:spPr>
        <p:txBody>
          <a:bodyPr lIns="0" tIns="0" rIns="0" bIns="14400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600" b="1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Pull out</a:t>
            </a:r>
            <a:br>
              <a:rPr lang="en-GB" noProof="0"/>
            </a:br>
            <a:r>
              <a:rPr lang="en-GB" noProof="0"/>
              <a:t>stat or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A0F5-9DF9-1C01-E7E6-AA1AD212C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EF659-50CD-B83A-5300-2A08DE40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7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B84C5A2-BF41-8023-0C47-8D5C43C87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7999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4320000" cy="4320000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48EF9CF-3FEE-0645-8457-63F49277ED83}"/>
              </a:ext>
            </a:extLst>
          </p:cNvPr>
          <p:cNvSpPr/>
          <p:nvPr userDrawn="1"/>
        </p:nvSpPr>
        <p:spPr>
          <a:xfrm>
            <a:off x="7380000" y="1800000"/>
            <a:ext cx="4320000" cy="432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74FA25-E95E-9F46-BD6C-041A0BBF4D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0000" y="1800000"/>
            <a:ext cx="4320000" cy="4320000"/>
          </a:xfrm>
          <a:prstGeom prst="rect">
            <a:avLst/>
          </a:prstGeom>
          <a:noFill/>
        </p:spPr>
        <p:txBody>
          <a:bodyPr wrap="square" lIns="0" tIns="0" rIns="0" bIns="251999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an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3376E-5B86-4FDB-A7F0-453B740A16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5AF2-2889-4BA9-A91B-92F2D55624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2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CE53E03-7DDF-EF72-F731-00F499377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8" y="2412000"/>
            <a:ext cx="8640000" cy="3311999"/>
          </a:xfrm>
        </p:spPr>
        <p:txBody>
          <a:bodyPr lIns="0" tIns="0" rIns="0" bIns="0" numCol="1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1881E-65B5-84D5-22A7-D5448A1F1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35505-A162-0CB2-449C-2DFDB1BA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8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115E885-2C75-5C1F-82EE-1BF3ABC36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A35982-B7FA-7249-8409-93213B6A02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412000"/>
            <a:ext cx="7560000" cy="324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01C4-0670-0040-AFE2-AD864FF97E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892FC7-F759-9843-BFF7-58AB7322F4A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23999" y="2412000"/>
            <a:ext cx="3240000" cy="3240000"/>
          </a:xfrm>
        </p:spPr>
        <p:txBody>
          <a:bodyPr lIns="0" tIns="0" rIns="0" bIns="144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Pull out </a:t>
            </a:r>
            <a:br>
              <a:rPr lang="en-GB" noProof="0"/>
            </a:br>
            <a:r>
              <a:rPr lang="en-GB" noProof="0"/>
              <a:t>stat or info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479264-ACC2-3C4B-A40C-921E4558F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2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D641C-390B-C316-7ECC-C25B2E1A9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D1593-FF3E-DCF1-357D-7118C419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3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6">
            <a:extLst>
              <a:ext uri="{FF2B5EF4-FFF2-40B4-BE49-F238E27FC236}">
                <a16:creationId xmlns:a16="http://schemas.microsoft.com/office/drawing/2014/main" id="{5AD843B1-97C2-0E20-3BDF-9BEC8DBF86AA}"/>
              </a:ext>
            </a:extLst>
          </p:cNvPr>
          <p:cNvSpPr/>
          <p:nvPr userDrawn="1"/>
        </p:nvSpPr>
        <p:spPr>
          <a:xfrm>
            <a:off x="6194529" y="2752095"/>
            <a:ext cx="5997471" cy="4105905"/>
          </a:xfrm>
          <a:custGeom>
            <a:avLst/>
            <a:gdLst>
              <a:gd name="connsiteX0" fmla="*/ 5996984 w 5997471"/>
              <a:gd name="connsiteY0" fmla="*/ 1875438 h 4105905"/>
              <a:gd name="connsiteX1" fmla="*/ 3129567 w 5997471"/>
              <a:gd name="connsiteY1" fmla="*/ -217 h 4105905"/>
              <a:gd name="connsiteX2" fmla="*/ -487 w 5997471"/>
              <a:gd name="connsiteY2" fmla="*/ 3133244 h 4105905"/>
              <a:gd name="connsiteX3" fmla="*/ 153418 w 5997471"/>
              <a:gd name="connsiteY3" fmla="*/ 4105689 h 4105905"/>
              <a:gd name="connsiteX4" fmla="*/ 5996984 w 5997471"/>
              <a:gd name="connsiteY4" fmla="*/ 4105689 h 410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7471" h="4105905">
                <a:moveTo>
                  <a:pt x="5996984" y="1875438"/>
                </a:moveTo>
                <a:cubicBezTo>
                  <a:pt x="5512957" y="771183"/>
                  <a:pt x="4411332" y="-217"/>
                  <a:pt x="3129567" y="-217"/>
                </a:cubicBezTo>
                <a:cubicBezTo>
                  <a:pt x="1400888" y="-217"/>
                  <a:pt x="-487" y="1402678"/>
                  <a:pt x="-487" y="3133244"/>
                </a:cubicBezTo>
                <a:cubicBezTo>
                  <a:pt x="-740" y="3463483"/>
                  <a:pt x="51196" y="3791702"/>
                  <a:pt x="153418" y="4105689"/>
                </a:cubicBezTo>
                <a:lnTo>
                  <a:pt x="5996984" y="4105689"/>
                </a:lnTo>
                <a:close/>
              </a:path>
            </a:pathLst>
          </a:custGeom>
          <a:solidFill>
            <a:schemeClr val="accent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ED238-AF72-794E-998B-FFE5747DC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6202" y="2339163"/>
            <a:ext cx="4468996" cy="4290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E3C374-F69E-7647-B74C-8962D2F2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720000"/>
            <a:ext cx="11160000" cy="79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 kern="100" spc="-4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13468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4D79519-81C8-42D1-24FD-3916041E3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"/>
            <a:ext cx="10080000" cy="2206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CA3872-125E-D844-ACC6-04DE18BE4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8DF0E-C547-8C4A-AF07-EEE52F658E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412000"/>
            <a:ext cx="5796000" cy="324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 sz="2600"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sz="230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189D1B-F290-C64F-A0C7-4BBB06A0103F}"/>
              </a:ext>
            </a:extLst>
          </p:cNvPr>
          <p:cNvSpPr>
            <a:spLocks noChangeAspect="1"/>
          </p:cNvSpPr>
          <p:nvPr userDrawn="1"/>
        </p:nvSpPr>
        <p:spPr>
          <a:xfrm>
            <a:off x="7416000" y="1692000"/>
            <a:ext cx="4248000" cy="424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E632EB-8FE9-754B-85D0-554F7D7E3C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16000" y="1691998"/>
            <a:ext cx="4248000" cy="4248001"/>
          </a:xfrm>
          <a:prstGeom prst="rect">
            <a:avLst/>
          </a:prstGeom>
          <a:noFill/>
        </p:spPr>
        <p:txBody>
          <a:bodyPr wrap="square" lIns="0" tIns="0" rIns="0" bIns="14400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an 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8DCFBF-782F-4240-B65A-A141970F4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78000"/>
            <a:ext cx="864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FE8C8-ABCD-5D90-A7D1-06D080215B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A2AF2-1910-15A7-64BD-E9499CA15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0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4FFAE73-AE10-F993-C2A0-FA5AE10F2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646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2A00E-8AA9-D54E-B4B0-3FF8033BA9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3E047E-03E2-9745-877A-C6B56430E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7296" y="378000"/>
            <a:ext cx="5904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02C88C-929E-D042-A6E8-813430570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472000" cy="57600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Delete placeholder or </a:t>
            </a:r>
            <a:br>
              <a:rPr lang="en-GB" noProof="0"/>
            </a:br>
            <a:r>
              <a:rPr lang="en-GB" noProof="0"/>
              <a:t>click icon to add an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2BAB6-FC2D-479D-72FA-32C27B9FF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7550" y="1800000"/>
            <a:ext cx="5903913" cy="4248000"/>
          </a:xfrm>
        </p:spPr>
        <p:txBody>
          <a:bodyPr/>
          <a:lstStyle>
            <a:lvl1pPr marL="216000" indent="-216000">
              <a:lnSpc>
                <a:spcPct val="102000"/>
              </a:lnSpc>
              <a:defRPr sz="2600"/>
            </a:lvl1pPr>
            <a:lvl2pPr marL="432000" indent="-208800">
              <a:lnSpc>
                <a:spcPct val="102000"/>
              </a:lnSpc>
              <a:defRPr sz="2300"/>
            </a:lvl2pPr>
            <a:lvl3pPr marL="640800" indent="-187200">
              <a:lnSpc>
                <a:spcPct val="102000"/>
              </a:lnSpc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56902-8526-09E3-ABEA-138858ABF7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834C-023D-BFA3-4F7B-164DE78EF2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C6B77D7-759B-32C2-EE54-A8C2601DE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2794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65689-32B2-894B-A669-460C6B0F8A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F75BA3-9ABB-E641-A440-558798F73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378000"/>
            <a:ext cx="7560000" cy="612000"/>
          </a:xfrm>
        </p:spPr>
        <p:txBody>
          <a:bodyPr lIns="0" tIns="0" rIns="0" bIns="0" anchor="t" anchorCtr="0">
            <a:normAutofit/>
          </a:bodyPr>
          <a:lstStyle>
            <a:lvl1pPr>
              <a:defRPr sz="4000" b="1" kern="100" spc="-40" baseline="0"/>
            </a:lvl1pPr>
          </a:lstStyle>
          <a:p>
            <a:r>
              <a:rPr lang="en-GB" noProof="0"/>
              <a:t>Click to edit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FF6BE4-5439-B64E-8266-4191516D9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1800000"/>
            <a:ext cx="6048000" cy="396000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2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432000" indent="-208800">
              <a:lnSpc>
                <a:spcPct val="102000"/>
              </a:lnSpc>
              <a:buClr>
                <a:schemeClr val="tx1"/>
              </a:buClr>
              <a:defRPr baseline="0">
                <a:solidFill>
                  <a:schemeClr val="tx1"/>
                </a:solidFill>
              </a:defRPr>
            </a:lvl2pPr>
            <a:lvl3pPr marL="640800" indent="-187200">
              <a:lnSpc>
                <a:spcPct val="102000"/>
              </a:lnSpc>
              <a:buClr>
                <a:schemeClr val="tx1"/>
              </a:buClr>
              <a:buFont typeface="System Font Regular"/>
              <a:buChar char="-"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4FFDDA-CA76-8F05-EDBB-85ACC563C5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58000" y="799200"/>
            <a:ext cx="4852800" cy="51073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E6474-8453-F258-816C-79D7B95AC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0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D3ED4E-61CE-294C-BDD9-F61A536D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457201"/>
            <a:ext cx="2058924" cy="645414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F1C143-7328-0141-9502-FFE25EB779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988000"/>
            <a:ext cx="7920000" cy="1332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4000" kern="100" spc="-4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EDAEA-497D-0E4B-B181-F202AFB67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438" y="6012000"/>
            <a:ext cx="1584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8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ast overskrift">
            <a:extLst>
              <a:ext uri="{FF2B5EF4-FFF2-40B4-BE49-F238E27FC236}">
                <a16:creationId xmlns:a16="http://schemas.microsoft.com/office/drawing/2014/main" id="{CAFEEFE8-84FF-EA4E-B8BB-049E603BB2AF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guidance and tips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59F24CF-69D2-234A-AAB9-4B0BC7A17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1" y="1459334"/>
            <a:ext cx="2772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Always use this PPT template and don't change colours, fonts, text size or create different designs. See the brand book for more guidance.</a:t>
            </a:r>
            <a:endParaRPr lang="en-GB" altLang="da-DK" sz="10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Text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2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reapply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b="0" i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1ADB34C-EDBF-CD41-B8DC-CF366240FB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7227" y="1459334"/>
            <a:ext cx="27703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Layout</a:t>
            </a:r>
            <a:b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</a:t>
            </a:r>
            <a:b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possible slide layouts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click on the icon and choose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0368FCE-A14D-684D-B294-762F608A27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68233" y="1459334"/>
            <a:ext cx="2772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HINT: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delete the picture and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a new one, the picture may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 in front of the text or graphic.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this happens, select the picture, </a:t>
            </a:r>
            <a:b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right-click and choose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endParaRPr kumimoji="0" lang="da-DK" altLang="da-DK" sz="105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and </a:t>
            </a:r>
            <a:r>
              <a:rPr kumimoji="0" lang="da-DK" sz="1600" b="0" i="0" u="none" strike="noStrike" kern="1200" cap="none" spc="0" normalizeH="0" baseline="0" noProof="0" err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footer</a:t>
            </a: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and Footer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(write the desired text)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 to All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if only used on one slide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err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Gridlines</a:t>
            </a: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Guides</a:t>
            </a:r>
            <a:endParaRPr kumimoji="0" lang="da-DK" altLang="da-DK" sz="12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1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HINT: Alt + F9 </a:t>
            </a:r>
            <a:r>
              <a: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quick view of guides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DBEAA-0DB8-8D4A-B98F-36F9404EC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691" y="4777577"/>
            <a:ext cx="337820" cy="371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D06B6D-71E9-3846-B694-6DCA90702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54" y="3967049"/>
            <a:ext cx="608076" cy="337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D7E66E-93E4-0C48-80BE-60A4500577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1785" y="1807403"/>
            <a:ext cx="7366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83D3E1-8B82-EE45-8C31-4B388F1DB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204344" y="3796898"/>
            <a:ext cx="421170" cy="395632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C26EBEA4-4F9A-114A-B324-72CB4B441C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72296" y="5621887"/>
            <a:ext cx="508000" cy="787400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7AC8BA73-346D-784A-89CC-42D3BE8889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76760" y="2983250"/>
            <a:ext cx="800100" cy="253365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FA8DD67E-D0B2-6A4B-B938-54BADA8BDE0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80478" y="5054909"/>
            <a:ext cx="419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Text and Im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8001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400" b="1" baseline="0"/>
            </a:lvl1pPr>
          </a:lstStyle>
          <a:p>
            <a:r>
              <a:rPr lang="en-GB"/>
              <a:t>Click to add title </a:t>
            </a:r>
            <a:br>
              <a:rPr lang="en-GB"/>
            </a:b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BFF037-BF26-2648-AE50-A62A07B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935671"/>
            <a:ext cx="504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text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5628" y="1935676"/>
            <a:ext cx="5040000" cy="360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314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 Dark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32A00E-8AA9-D54E-B4B0-3FF8033BA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3E047E-03E2-9745-877A-C6B56430E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7296" y="819967"/>
            <a:ext cx="5853064" cy="1332000"/>
          </a:xfrm>
        </p:spPr>
        <p:txBody>
          <a:bodyPr lIns="0" tIns="0" rIns="0" bIns="0" anchor="t" anchorCtr="0">
            <a:normAutofit/>
          </a:bodyPr>
          <a:lstStyle>
            <a:lvl1pPr>
              <a:defRPr b="1"/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3AF6C9-31DB-234C-B857-1BF624316F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97296" y="2259968"/>
            <a:ext cx="5853064" cy="36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5CD396-4800-F541-A03C-81222F8A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02C88C-929E-D042-A6E8-813430570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6049" y="819968"/>
            <a:ext cx="4066032" cy="3776416"/>
          </a:xfrm>
          <a:prstGeom prst="rect">
            <a:avLst/>
          </a:prstGeom>
          <a:noFill/>
        </p:spPr>
        <p:txBody>
          <a:bodyPr wrap="none" lIns="0" tIns="0" rIns="0" bIns="0" anchor="t" anchorCtr="0">
            <a:normAutofit/>
          </a:bodyPr>
          <a:lstStyle>
            <a:lvl1pPr marL="359983" indent="0" algn="l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Delete or </a:t>
            </a:r>
            <a:br>
              <a:rPr lang="en-US"/>
            </a:br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89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C1EFC-B520-1D44-AB01-08834D80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78000"/>
            <a:ext cx="11136063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D84F-EBC3-2845-AF92-B6BDE030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1136062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71992-B27D-4246-ACD1-AF51083C0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000" y="6372000"/>
            <a:ext cx="54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1200" kern="100" baseline="0">
                <a:solidFill>
                  <a:schemeClr val="tx1"/>
                </a:solidFill>
              </a:defRPr>
            </a:lvl1pPr>
          </a:lstStyle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7537-41B2-357A-99DF-F18D2E571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0000" y="6372000"/>
            <a:ext cx="432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301" r:id="rId2"/>
    <p:sldLayoutId id="2147484094" r:id="rId3"/>
    <p:sldLayoutId id="2147484265" r:id="rId4"/>
    <p:sldLayoutId id="2147484252" r:id="rId5"/>
    <p:sldLayoutId id="2147484279" r:id="rId6"/>
    <p:sldLayoutId id="2147484291" r:id="rId7"/>
    <p:sldLayoutId id="2147484294" r:id="rId8"/>
    <p:sldLayoutId id="2147484098" r:id="rId9"/>
    <p:sldLayoutId id="2147484099" r:id="rId10"/>
    <p:sldLayoutId id="2147484293" r:id="rId11"/>
    <p:sldLayoutId id="2147484298" r:id="rId12"/>
    <p:sldLayoutId id="2147484266" r:id="rId13"/>
    <p:sldLayoutId id="2147484253" r:id="rId14"/>
    <p:sldLayoutId id="2147484299" r:id="rId15"/>
    <p:sldLayoutId id="2147484267" r:id="rId16"/>
    <p:sldLayoutId id="2147484268" r:id="rId17"/>
    <p:sldLayoutId id="2147484254" r:id="rId18"/>
    <p:sldLayoutId id="2147484165" r:id="rId19"/>
    <p:sldLayoutId id="2147484090" r:id="rId20"/>
    <p:sldLayoutId id="2147484303" r:id="rId21"/>
    <p:sldLayoutId id="2147484269" r:id="rId22"/>
    <p:sldLayoutId id="2147484270" r:id="rId23"/>
    <p:sldLayoutId id="2147484271" r:id="rId24"/>
    <p:sldLayoutId id="2147484272" r:id="rId25"/>
    <p:sldLayoutId id="2147484273" r:id="rId26"/>
    <p:sldLayoutId id="2147484274" r:id="rId27"/>
    <p:sldLayoutId id="2147484275" r:id="rId28"/>
    <p:sldLayoutId id="2147484276" r:id="rId29"/>
    <p:sldLayoutId id="2147484256" r:id="rId30"/>
    <p:sldLayoutId id="2147484257" r:id="rId31"/>
    <p:sldLayoutId id="2147484258" r:id="rId32"/>
    <p:sldLayoutId id="2147484259" r:id="rId33"/>
    <p:sldLayoutId id="2147484261" r:id="rId34"/>
    <p:sldLayoutId id="2147484263" r:id="rId35"/>
    <p:sldLayoutId id="2147484170" r:id="rId36"/>
    <p:sldLayoutId id="2147484172" r:id="rId37"/>
    <p:sldLayoutId id="2147484285" r:id="rId38"/>
    <p:sldLayoutId id="2147484286" r:id="rId3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2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600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08800" algn="l" defTabSz="914400" rtl="0" eaLnBrk="1" latinLnBrk="0" hangingPunct="1">
        <a:lnSpc>
          <a:spcPct val="102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3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640800" indent="-187200" algn="l" defTabSz="914400" rtl="0" eaLnBrk="1" latinLnBrk="0" hangingPunct="1">
        <a:lnSpc>
          <a:spcPct val="102000"/>
        </a:lnSpc>
        <a:spcBef>
          <a:spcPts val="500"/>
        </a:spcBef>
        <a:buClr>
          <a:schemeClr val="tx1"/>
        </a:buClr>
        <a:buFont typeface="System Font Regular"/>
        <a:buChar char="-"/>
        <a:defRPr sz="20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  <p15:guide id="6" orient="horz" pos="504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C1EFC-B520-1D44-AB01-08834D80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78000"/>
            <a:ext cx="11136063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D84F-EBC3-2845-AF92-B6BDE030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1136062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71992-B27D-4246-ACD1-AF51083C0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000" y="6372000"/>
            <a:ext cx="54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1200" kern="100" baseline="0">
                <a:solidFill>
                  <a:schemeClr val="tx1"/>
                </a:solidFill>
              </a:defRPr>
            </a:lvl1pPr>
          </a:lstStyle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7537-41B2-357A-99DF-F18D2E571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0000" y="6372000"/>
            <a:ext cx="432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2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4344" r:id="rId2"/>
    <p:sldLayoutId id="2147484421" r:id="rId3"/>
    <p:sldLayoutId id="2147484409" r:id="rId4"/>
    <p:sldLayoutId id="2147484412" r:id="rId5"/>
    <p:sldLayoutId id="2147484413" r:id="rId6"/>
    <p:sldLayoutId id="2147484420" r:id="rId7"/>
    <p:sldLayoutId id="2147484410" r:id="rId8"/>
    <p:sldLayoutId id="2147483671" r:id="rId9"/>
    <p:sldLayoutId id="2147484407" r:id="rId10"/>
    <p:sldLayoutId id="2147484414" r:id="rId11"/>
    <p:sldLayoutId id="2147484416" r:id="rId12"/>
    <p:sldLayoutId id="2147483675" r:id="rId13"/>
    <p:sldLayoutId id="2147483670" r:id="rId14"/>
    <p:sldLayoutId id="2147484406" r:id="rId15"/>
    <p:sldLayoutId id="2147484418" r:id="rId16"/>
    <p:sldLayoutId id="2147484419" r:id="rId17"/>
    <p:sldLayoutId id="2147484408" r:id="rId18"/>
    <p:sldLayoutId id="2147484415" r:id="rId19"/>
    <p:sldLayoutId id="2147483679" r:id="rId20"/>
    <p:sldLayoutId id="2147484339" r:id="rId21"/>
    <p:sldLayoutId id="2147484306" r:id="rId22"/>
    <p:sldLayoutId id="2147483685" r:id="rId23"/>
    <p:sldLayoutId id="2147484417" r:id="rId24"/>
    <p:sldLayoutId id="2147483687" r:id="rId25"/>
    <p:sldLayoutId id="2147483688" r:id="rId26"/>
    <p:sldLayoutId id="2147483686" r:id="rId27"/>
    <p:sldLayoutId id="2147484437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2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600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08800" algn="l" defTabSz="914400" rtl="0" eaLnBrk="1" latinLnBrk="0" hangingPunct="1">
        <a:lnSpc>
          <a:spcPct val="102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3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640800" indent="-187200" algn="l" defTabSz="914400" rtl="0" eaLnBrk="1" latinLnBrk="0" hangingPunct="1">
        <a:lnSpc>
          <a:spcPct val="102000"/>
        </a:lnSpc>
        <a:spcBef>
          <a:spcPts val="500"/>
        </a:spcBef>
        <a:buClr>
          <a:schemeClr val="tx1"/>
        </a:buClr>
        <a:buFont typeface="System Font Regular"/>
        <a:buChar char="-"/>
        <a:defRPr sz="20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4133">
          <p15:clr>
            <a:srgbClr val="F26B43"/>
          </p15:clr>
        </p15:guide>
        <p15:guide id="6" orient="horz" pos="504">
          <p15:clr>
            <a:srgbClr val="F26B43"/>
          </p15:clr>
        </p15:guide>
        <p15:guide id="7" orient="horz" pos="709">
          <p15:clr>
            <a:srgbClr val="F26B43"/>
          </p15:clr>
        </p15:guide>
        <p15:guide id="9" orient="horz" pos="37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C1EFC-B520-1D44-AB01-08834D80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78000"/>
            <a:ext cx="11136063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D84F-EBC3-2845-AF92-B6BDE030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1136062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71992-B27D-4246-ACD1-AF51083C0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000" y="6372000"/>
            <a:ext cx="54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1200" kern="100" baseline="0">
                <a:solidFill>
                  <a:schemeClr val="tx1"/>
                </a:solidFill>
              </a:defRPr>
            </a:lvl1pPr>
          </a:lstStyle>
          <a:p>
            <a:fld id="{BE634052-B349-6340-B91C-DAB0451BF2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7537-41B2-357A-99DF-F18D2E571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0000" y="6372000"/>
            <a:ext cx="432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4422" r:id="rId2"/>
    <p:sldLayoutId id="2147484423" r:id="rId3"/>
    <p:sldLayoutId id="2147484424" r:id="rId4"/>
    <p:sldLayoutId id="2147484425" r:id="rId5"/>
    <p:sldLayoutId id="2147483752" r:id="rId6"/>
    <p:sldLayoutId id="2147483755" r:id="rId7"/>
    <p:sldLayoutId id="2147483703" r:id="rId8"/>
    <p:sldLayoutId id="2147483753" r:id="rId9"/>
    <p:sldLayoutId id="2147483754" r:id="rId10"/>
    <p:sldLayoutId id="2147484426" r:id="rId11"/>
    <p:sldLayoutId id="2147483744" r:id="rId12"/>
    <p:sldLayoutId id="2147484427" r:id="rId13"/>
    <p:sldLayoutId id="2147483701" r:id="rId14"/>
    <p:sldLayoutId id="2147484428" r:id="rId15"/>
    <p:sldLayoutId id="2147484429" r:id="rId16"/>
    <p:sldLayoutId id="2147483743" r:id="rId17"/>
    <p:sldLayoutId id="2147484430" r:id="rId18"/>
    <p:sldLayoutId id="2147483706" r:id="rId19"/>
    <p:sldLayoutId id="2147483707" r:id="rId20"/>
    <p:sldLayoutId id="2147483705" r:id="rId21"/>
    <p:sldLayoutId id="2147484431" r:id="rId22"/>
    <p:sldLayoutId id="2147484432" r:id="rId23"/>
    <p:sldLayoutId id="2147484433" r:id="rId24"/>
    <p:sldLayoutId id="2147484434" r:id="rId25"/>
    <p:sldLayoutId id="2147484435" r:id="rId26"/>
    <p:sldLayoutId id="2147484436" r:id="rId27"/>
    <p:sldLayoutId id="2147483847" r:id="rId28"/>
    <p:sldLayoutId id="2147483880" r:id="rId2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2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600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08800" algn="l" defTabSz="914400" rtl="0" eaLnBrk="1" latinLnBrk="0" hangingPunct="1">
        <a:lnSpc>
          <a:spcPct val="102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3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640800" indent="-187200" algn="l" defTabSz="914400" rtl="0" eaLnBrk="1" latinLnBrk="0" hangingPunct="1">
        <a:lnSpc>
          <a:spcPct val="102000"/>
        </a:lnSpc>
        <a:spcBef>
          <a:spcPts val="500"/>
        </a:spcBef>
        <a:buClr>
          <a:schemeClr val="tx1"/>
        </a:buClr>
        <a:buFont typeface="System Font Regular"/>
        <a:buChar char="-"/>
        <a:defRPr sz="20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  <p15:guide id="6" orient="horz" pos="504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ot.co.uk/discover-membership/events" TargetMode="Externa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7322F4-36CC-669A-2ACB-7D2C5BFFE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RCOT website walkthrough </a:t>
            </a:r>
            <a:endParaRPr lang="en-GB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2178A-833C-C725-B5E7-BA0DAAC07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40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ontent Placeholder 741">
            <a:extLst>
              <a:ext uri="{FF2B5EF4-FFF2-40B4-BE49-F238E27FC236}">
                <a16:creationId xmlns:a16="http://schemas.microsoft.com/office/drawing/2014/main" id="{22BC5437-A93D-7030-5C05-385C1C021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40" y="1440000"/>
            <a:ext cx="7614808" cy="4320000"/>
          </a:xfrm>
        </p:spPr>
        <p:txBody>
          <a:bodyPr vert="horz" lIns="0" tIns="0" rIns="0" bIns="0" numCol="1" rtlCol="0" anchor="t">
            <a:normAutofit/>
          </a:bodyPr>
          <a:lstStyle/>
          <a:p>
            <a:pPr marL="215900" indent="-215900"/>
            <a:r>
              <a:rPr lang="en-US">
                <a:cs typeface="Arial"/>
              </a:rPr>
              <a:t>User acceptance testing </a:t>
            </a:r>
          </a:p>
          <a:p>
            <a:pPr marL="215900" indent="-215900"/>
            <a:r>
              <a:rPr lang="en-US">
                <a:cs typeface="Arial"/>
              </a:rPr>
              <a:t>Usability testing with RCOT members, non-members, and partners </a:t>
            </a:r>
          </a:p>
          <a:p>
            <a:pPr marL="215900" indent="-215900"/>
            <a:r>
              <a:rPr lang="en-US">
                <a:cs typeface="Arial"/>
              </a:rPr>
              <a:t>Content written in plain English and peer-reviewed</a:t>
            </a:r>
          </a:p>
          <a:p>
            <a:pPr marL="215900" indent="-215900"/>
            <a:r>
              <a:rPr lang="en-US">
                <a:cs typeface="Arial"/>
              </a:rPr>
              <a:t>Five in-depth and focused testing sessions with a dedicated external accessibility partner </a:t>
            </a:r>
          </a:p>
          <a:p>
            <a:pPr marL="215900" indent="-215900"/>
            <a:r>
              <a:rPr lang="en-US">
                <a:cs typeface="Arial"/>
              </a:rPr>
              <a:t>‘Pen testing’ to ensure the site is secure</a:t>
            </a:r>
          </a:p>
          <a:p>
            <a:pPr marL="215900" indent="-215900"/>
            <a:r>
              <a:rPr lang="en-US">
                <a:cs typeface="Arial"/>
              </a:rPr>
              <a:t>Ongoing accessibility compliance</a:t>
            </a:r>
          </a:p>
          <a:p>
            <a:pPr marL="215900" indent="-215900"/>
            <a:endParaRPr lang="en-US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D5D114-5E57-F0DC-CC90-4842323F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Testing strategy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A8946B-6E65-9026-E943-CEA77F5705EF}"/>
              </a:ext>
            </a:extLst>
          </p:cNvPr>
          <p:cNvSpPr/>
          <p:nvPr/>
        </p:nvSpPr>
        <p:spPr>
          <a:xfrm>
            <a:off x="8878825" y="2057400"/>
            <a:ext cx="2633472" cy="3618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Thank you to </a:t>
            </a:r>
            <a:r>
              <a:rPr lang="en-US" sz="2800" b="1" err="1">
                <a:solidFill>
                  <a:schemeClr val="bg1"/>
                </a:solidFill>
              </a:rPr>
              <a:t>AbleOT</a:t>
            </a:r>
            <a:r>
              <a:rPr lang="en-US" sz="2800" b="1">
                <a:solidFill>
                  <a:schemeClr val="bg1"/>
                </a:solidFill>
              </a:rPr>
              <a:t> who supported us with accessibility testing</a:t>
            </a:r>
            <a:endParaRPr lang="en-GB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758FA0-6721-BD45-8BB8-3F57010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approach to accessibility </a:t>
            </a:r>
            <a:endParaRPr lang="en-US">
              <a:cs typeface="Arial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E748EE66-6F8D-B1E4-F56F-460B10BDA126}"/>
              </a:ext>
            </a:extLst>
          </p:cNvPr>
          <p:cNvSpPr/>
          <p:nvPr/>
        </p:nvSpPr>
        <p:spPr>
          <a:xfrm>
            <a:off x="534445" y="1792267"/>
            <a:ext cx="3043824" cy="30647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rgbClr val="003643"/>
                </a:solidFill>
                <a:cs typeface="Arial"/>
              </a:rPr>
              <a:t>AA accessibility rating </a:t>
            </a:r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A76499C-B481-A44C-5B8C-3A0BA8FBA948}"/>
              </a:ext>
            </a:extLst>
          </p:cNvPr>
          <p:cNvSpPr/>
          <p:nvPr/>
        </p:nvSpPr>
        <p:spPr>
          <a:xfrm>
            <a:off x="4083486" y="1792267"/>
            <a:ext cx="3043824" cy="30647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rgbClr val="003643"/>
                </a:solidFill>
                <a:cs typeface="Arial"/>
              </a:rPr>
              <a:t>Woven into design, code, and content</a:t>
            </a:r>
            <a:endParaRPr lang="en-US" sz="2400" b="1">
              <a:solidFill>
                <a:srgbClr val="003643"/>
              </a:solidFill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738DC22-3339-2803-0CF9-CAE14B8EC988}"/>
              </a:ext>
            </a:extLst>
          </p:cNvPr>
          <p:cNvSpPr/>
          <p:nvPr/>
        </p:nvSpPr>
        <p:spPr>
          <a:xfrm>
            <a:off x="7632528" y="1792266"/>
            <a:ext cx="3043824" cy="30647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rgbClr val="003643"/>
                </a:solidFill>
                <a:cs typeface="Arial"/>
              </a:rPr>
              <a:t> Dedicated accessibility testing</a:t>
            </a:r>
            <a:endParaRPr lang="en-US" sz="2400" b="1">
              <a:solidFill>
                <a:srgbClr val="0036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61D24-33E9-9D80-531B-C034D09C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38" y="1267282"/>
            <a:ext cx="10085472" cy="5123508"/>
          </a:xfrm>
        </p:spPr>
        <p:txBody>
          <a:bodyPr vert="horz" lIns="0" tIns="0" rIns="0" bIns="0" numCol="1" rtlCol="0" anchor="t">
            <a:normAutofit/>
          </a:bodyPr>
          <a:lstStyle/>
          <a:p>
            <a:pPr marL="215900" indent="-215900"/>
            <a:r>
              <a:rPr lang="en-US" sz="2000">
                <a:ea typeface="+mn-lt"/>
                <a:cs typeface="+mn-lt"/>
              </a:rPr>
              <a:t>A more user-friendly experience for members and website visitors:</a:t>
            </a:r>
          </a:p>
          <a:p>
            <a:pPr marL="431800" lvl="1" indent="-215900"/>
            <a:r>
              <a:rPr lang="en-US" sz="1700">
                <a:ea typeface="+mn-lt"/>
                <a:cs typeface="+mn-lt"/>
              </a:rPr>
              <a:t>Improved navigation, better layouts for readability (and findability), expanded use of </a:t>
            </a:r>
            <a:r>
              <a:rPr lang="en-US" sz="1700" err="1">
                <a:ea typeface="+mn-lt"/>
                <a:cs typeface="+mn-lt"/>
              </a:rPr>
              <a:t>colour</a:t>
            </a:r>
            <a:r>
              <a:rPr lang="en-US" sz="1700">
                <a:ea typeface="+mn-lt"/>
                <a:cs typeface="+mn-lt"/>
              </a:rPr>
              <a:t> as an identifier</a:t>
            </a:r>
          </a:p>
          <a:p>
            <a:pPr marL="215900" indent="-215900"/>
            <a:r>
              <a:rPr lang="en-US" sz="2000">
                <a:ea typeface="+mn-lt"/>
                <a:cs typeface="+mn-lt"/>
              </a:rPr>
              <a:t>Group together related content, focused on specialisms and career stages</a:t>
            </a:r>
            <a:endParaRPr lang="en-US" sz="2000">
              <a:cs typeface="Arial"/>
            </a:endParaRPr>
          </a:p>
          <a:p>
            <a:pPr marL="215900" indent="-215900"/>
            <a:r>
              <a:rPr lang="en-US" sz="2000">
                <a:ea typeface="+mn-lt"/>
                <a:cs typeface="+mn-lt"/>
              </a:rPr>
              <a:t>Improved online member account with better self-serve options and tailored content suggestions</a:t>
            </a:r>
          </a:p>
          <a:p>
            <a:pPr marL="215900" indent="-215900"/>
            <a:r>
              <a:rPr lang="en-US" sz="2000">
                <a:ea typeface="+mn-lt"/>
                <a:cs typeface="+mn-lt"/>
              </a:rPr>
              <a:t>Single point of access to all the digital systems and tools your RCOT membership offers:</a:t>
            </a:r>
            <a:endParaRPr lang="en-US"/>
          </a:p>
          <a:p>
            <a:pPr marL="431800" lvl="1" indent="-208280"/>
            <a:r>
              <a:rPr lang="en-US" sz="2000">
                <a:ea typeface="+mn-lt"/>
                <a:cs typeface="+mn-lt"/>
              </a:rPr>
              <a:t>CPD portfolio</a:t>
            </a:r>
          </a:p>
          <a:p>
            <a:pPr marL="431800" lvl="1" indent="-208280"/>
            <a:r>
              <a:rPr lang="en-US" sz="2000">
                <a:ea typeface="+mn-lt"/>
                <a:cs typeface="+mn-lt"/>
              </a:rPr>
              <a:t>Resource Centre including Digital library</a:t>
            </a:r>
          </a:p>
          <a:p>
            <a:pPr marL="431800" lvl="1" indent="-208280"/>
            <a:r>
              <a:rPr lang="en-US" sz="2000">
                <a:cs typeface="Arial"/>
              </a:rPr>
              <a:t>RCOT Communities </a:t>
            </a:r>
          </a:p>
          <a:p>
            <a:pPr marL="215900" indent="-215900"/>
            <a:r>
              <a:rPr lang="en-US" sz="2000">
                <a:cs typeface="Arial"/>
              </a:rPr>
              <a:t>Improving our approach to accessibility </a:t>
            </a:r>
            <a:br>
              <a:rPr lang="en-US"/>
            </a:br>
            <a:endParaRPr lang="en-US">
              <a:cs typeface="Arial"/>
            </a:endParaRPr>
          </a:p>
          <a:p>
            <a:pPr marL="215900" indent="-215900"/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431800" lvl="1" indent="-208280"/>
            <a:endParaRPr lang="en-GB">
              <a:cs typeface="Arial" panose="020B06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758FA0-6721-BD45-8BB8-3F57010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website goals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AAD06-46D4-2EC4-69EC-DD91A206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Navigating news – </a:t>
            </a:r>
            <a:br>
              <a:rPr lang="en-GB"/>
            </a:br>
            <a:r>
              <a:rPr lang="en-GB"/>
              <a:t>landing page</a:t>
            </a:r>
          </a:p>
        </p:txBody>
      </p:sp>
      <p:pic>
        <p:nvPicPr>
          <p:cNvPr id="8" name="Content Placeholder 7" descr="A screenshot of a website&#10;&#10;Description automatically generated">
            <a:extLst>
              <a:ext uri="{FF2B5EF4-FFF2-40B4-BE49-F238E27FC236}">
                <a16:creationId xmlns:a16="http://schemas.microsoft.com/office/drawing/2014/main" id="{F99A9CFF-401C-D89F-87DA-ACFC7556C38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04814" y="1545674"/>
            <a:ext cx="3728072" cy="4104439"/>
          </a:xfr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573434E-5A17-E8D7-B0B2-F426126F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35" y="3429000"/>
            <a:ext cx="1238314" cy="5207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63BDA2-67A3-265C-1F2D-46DF9F7729B3}"/>
              </a:ext>
            </a:extLst>
          </p:cNvPr>
          <p:cNvGrpSpPr/>
          <p:nvPr/>
        </p:nvGrpSpPr>
        <p:grpSpPr>
          <a:xfrm>
            <a:off x="6225309" y="-9238"/>
            <a:ext cx="5240631" cy="6788727"/>
            <a:chOff x="6096000" y="-92364"/>
            <a:chExt cx="5357091" cy="695036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EF3EE69-0856-5BE2-E2FD-87A73F119C95}"/>
                </a:ext>
              </a:extLst>
            </p:cNvPr>
            <p:cNvGrpSpPr/>
            <p:nvPr/>
          </p:nvGrpSpPr>
          <p:grpSpPr>
            <a:xfrm>
              <a:off x="6337452" y="-92364"/>
              <a:ext cx="5115639" cy="6858000"/>
              <a:chOff x="6271547" y="0"/>
              <a:chExt cx="5115639" cy="6858000"/>
            </a:xfrm>
          </p:grpSpPr>
          <p:pic>
            <p:nvPicPr>
              <p:cNvPr id="16" name="Picture 15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C6183D8B-FF4A-46D9-6D14-225A7622F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47" y="2899035"/>
                <a:ext cx="3923490" cy="395896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4FEF996-9222-C434-12C8-FDE474B78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1547" y="0"/>
                <a:ext cx="5115639" cy="2781688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FA40E2-72E3-174C-9D0E-1B05A68126BF}"/>
                </a:ext>
              </a:extLst>
            </p:cNvPr>
            <p:cNvSpPr/>
            <p:nvPr/>
          </p:nvSpPr>
          <p:spPr>
            <a:xfrm>
              <a:off x="6096000" y="-46182"/>
              <a:ext cx="5357091" cy="690418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725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3979B-C50F-0AA2-9A6E-D71FB1A5C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2C3BB1-5832-5CF2-79D0-6D4731A464D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rcRect l="8859" t="4916" r="7455" b="5033"/>
          <a:stretch/>
        </p:blipFill>
        <p:spPr>
          <a:xfrm>
            <a:off x="2992582" y="350982"/>
            <a:ext cx="8257309" cy="64285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93195B-C395-444A-2F68-463ED608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24" y="243562"/>
            <a:ext cx="11134425" cy="720000"/>
          </a:xfrm>
        </p:spPr>
        <p:txBody>
          <a:bodyPr>
            <a:normAutofit fontScale="90000"/>
          </a:bodyPr>
          <a:lstStyle/>
          <a:p>
            <a:r>
              <a:rPr lang="en-GB"/>
              <a:t>News – </a:t>
            </a:r>
            <a:br>
              <a:rPr lang="en-GB"/>
            </a:br>
            <a:r>
              <a:rPr lang="en-GB"/>
              <a:t>detail page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1593B-681A-ACF8-E5AA-8B4CE0EA3F4B}"/>
              </a:ext>
            </a:extLst>
          </p:cNvPr>
          <p:cNvSpPr/>
          <p:nvPr/>
        </p:nvSpPr>
        <p:spPr>
          <a:xfrm>
            <a:off x="8026400" y="350982"/>
            <a:ext cx="2974109" cy="64285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78BF4-F3E1-DB68-C586-A38BA75D066C}"/>
              </a:ext>
            </a:extLst>
          </p:cNvPr>
          <p:cNvSpPr/>
          <p:nvPr/>
        </p:nvSpPr>
        <p:spPr>
          <a:xfrm>
            <a:off x="3121891" y="350981"/>
            <a:ext cx="2974109" cy="64285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3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117CB7-ED7C-8846-1698-E64F9D822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073B94-AA74-9776-2804-46831880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cs typeface="Arial"/>
              </a:rPr>
              <a:t>About our new website</a:t>
            </a:r>
            <a:endParaRPr lang="en-GB" b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A95987-63A1-3B94-03FE-78ACAC4046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338" y="1439863"/>
          <a:ext cx="11134725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80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409661-AE47-00D5-B997-629D8FA8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Lets take a look!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77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A3A0-C788-7990-EFFD-907B6939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numCol="1" rtlCol="0" anchor="t">
            <a:normAutofit/>
          </a:bodyPr>
          <a:lstStyle/>
          <a:p>
            <a:pPr marL="215900" indent="-215900"/>
            <a:r>
              <a:rPr lang="en-GB">
                <a:cs typeface="Arial"/>
              </a:rPr>
              <a:t>Insert recorded demo of the website here, to be talked through live but with the actual moving through the site recorded</a:t>
            </a:r>
          </a:p>
          <a:p>
            <a:pPr marL="215900" indent="-215900"/>
            <a:r>
              <a:rPr lang="en-GB">
                <a:cs typeface="Arial"/>
              </a:rPr>
              <a:t>Important to pick up on where things now sit, particularly if popular pages have moved </a:t>
            </a:r>
          </a:p>
          <a:p>
            <a:pPr marL="215900" indent="-215900"/>
            <a:r>
              <a:rPr lang="en-GB">
                <a:cs typeface="Arial"/>
              </a:rPr>
              <a:t>Showcase any new features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F8F33-D7A6-DE20-3677-91B41C0B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Navigation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9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AE1FF-3239-D73B-FBD9-E03B58CA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numCol="1" rtlCol="0" anchor="t">
            <a:normAutofit/>
          </a:bodyPr>
          <a:lstStyle/>
          <a:p>
            <a:pPr marL="215900" indent="-215900"/>
            <a:r>
              <a:rPr lang="en-GB">
                <a:cs typeface="Arial"/>
              </a:rPr>
              <a:t>Insert recorded demo of the website here, to be talked through live but with the actual moving through the site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5BADC-F629-339E-12A7-6AD23525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Registering for a web account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3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71193-8528-C052-0B20-D61253DC6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numCol="1" rtlCol="0" anchor="t">
            <a:normAutofit/>
          </a:bodyPr>
          <a:lstStyle/>
          <a:p>
            <a:pPr marL="215900" indent="-215900"/>
            <a:r>
              <a:rPr lang="en-GB">
                <a:cs typeface="Arial"/>
              </a:rPr>
              <a:t>Insert recorded demo of the website here, to be talked through live but with the actual moving through the site </a:t>
            </a:r>
          </a:p>
          <a:p>
            <a:pPr marL="215900" indent="-215900"/>
            <a:r>
              <a:rPr lang="en-GB">
                <a:cs typeface="Arial"/>
              </a:rPr>
              <a:t>Demo should cover key elements of the account </a:t>
            </a:r>
          </a:p>
          <a:p>
            <a:pPr marL="215900" indent="-215900"/>
            <a:r>
              <a:rPr lang="en-GB">
                <a:cs typeface="Arial"/>
              </a:rPr>
              <a:t>Info on where to find your benefits and how to access them – </a:t>
            </a:r>
            <a:r>
              <a:rPr lang="en-GB" err="1">
                <a:cs typeface="Arial"/>
              </a:rPr>
              <a:t>cpd</a:t>
            </a:r>
            <a:r>
              <a:rPr lang="en-GB">
                <a:cs typeface="Arial"/>
              </a:rPr>
              <a:t> portfolio, communities etc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2E42BF-B9E4-C29D-3463-48315C52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Your membership account </a:t>
            </a:r>
          </a:p>
        </p:txBody>
      </p:sp>
    </p:spTree>
    <p:extLst>
      <p:ext uri="{BB962C8B-B14F-4D97-AF65-F5344CB8AC3E}">
        <p14:creationId xmlns:p14="http://schemas.microsoft.com/office/powerpoint/2010/main" val="196188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0559-E2CB-1735-4473-28372908F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802-EEC4-98D9-3BBB-D468E17D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cs typeface="Arial"/>
              </a:rPr>
              <a:t>Our speakers today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F63FC-75B6-8273-F480-D452146E3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GB">
                <a:cs typeface="Arial"/>
              </a:rPr>
              <a:t>Clare Cochrane, Director – Brand and Marketing </a:t>
            </a:r>
            <a:endParaRPr lang="en-US">
              <a:cs typeface="Arial"/>
            </a:endParaRPr>
          </a:p>
          <a:p>
            <a:pPr marL="215900" indent="-215900"/>
            <a:r>
              <a:rPr lang="en-GB">
                <a:cs typeface="Arial"/>
              </a:rPr>
              <a:t>Anna Faithfull, Head of Digital Channels 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89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91B3B-740B-A009-C73C-3015A7863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numCol="1" rtlCol="0" anchor="t">
            <a:normAutofit/>
          </a:bodyPr>
          <a:lstStyle/>
          <a:p>
            <a:pPr marL="215900" indent="-215900"/>
            <a:r>
              <a:rPr lang="en-GB">
                <a:cs typeface="Arial"/>
              </a:rPr>
              <a:t>Walkthrough of setting up the profile and what each preference will mean for them in the future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C520EF-01BE-9B06-833B-3CAA49C8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Your profile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8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86EFF6-4DEA-ECE4-DAE3-78D53BCB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Your RCOT member benefits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6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49B7-284A-EE18-0BC1-83901865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37" y="378000"/>
            <a:ext cx="11134425" cy="720000"/>
          </a:xfrm>
        </p:spPr>
        <p:txBody>
          <a:bodyPr anchor="t">
            <a:normAutofit/>
          </a:bodyPr>
          <a:lstStyle/>
          <a:p>
            <a:r>
              <a:rPr lang="en-GB"/>
              <a:t>Unlock your digital benefits in 3 steps!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19162E-71F9-015F-9C1A-16BB78DE09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640" y="1272102"/>
          <a:ext cx="11134422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57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3C71D1-3200-920E-16F9-E0335D825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numCol="1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Making the most of RCOT Communities: </a:t>
            </a:r>
            <a:r>
              <a:rPr lang="en-GB">
                <a:ea typeface="+mn-lt"/>
                <a:cs typeface="+mn-lt"/>
              </a:rPr>
              <a:t>Monday 19 May, 12–1pm</a:t>
            </a:r>
            <a:endParaRPr lang="en-US"/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Introducing your new RCOT benefits:</a:t>
            </a:r>
            <a:r>
              <a:rPr lang="en-GB">
                <a:ea typeface="+mn-lt"/>
                <a:cs typeface="+mn-lt"/>
              </a:rPr>
              <a:t> Thursday 29 May, 3–4pm</a:t>
            </a: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Book your place here: </a:t>
            </a:r>
            <a:r>
              <a:rPr lang="en-GB">
                <a:ea typeface="+mn-lt"/>
                <a:cs typeface="+mn-lt"/>
                <a:hlinkClick r:id="rId2"/>
              </a:rPr>
              <a:t>Events | The Royal College of Occupational Therapists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215900" indent="-215900"/>
            <a:endParaRPr lang="en-GB"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E7794-8792-7274-302A-3AD44A12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cs typeface="Arial"/>
              </a:rPr>
              <a:t>Join our next events</a:t>
            </a:r>
          </a:p>
        </p:txBody>
      </p:sp>
    </p:spTree>
    <p:extLst>
      <p:ext uri="{BB962C8B-B14F-4D97-AF65-F5344CB8AC3E}">
        <p14:creationId xmlns:p14="http://schemas.microsoft.com/office/powerpoint/2010/main" val="2589850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3EBF79-35D4-1867-43D1-E912EDE4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9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8A48C3-8E19-167A-5439-A3BDE9A7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Transforming your membership experience </a:t>
            </a:r>
          </a:p>
        </p:txBody>
      </p:sp>
    </p:spTree>
    <p:extLst>
      <p:ext uri="{BB962C8B-B14F-4D97-AF65-F5344CB8AC3E}">
        <p14:creationId xmlns:p14="http://schemas.microsoft.com/office/powerpoint/2010/main" val="320089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688E-B9DD-F4AF-E875-71B3F2A5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31" y="323761"/>
            <a:ext cx="6464641" cy="1332000"/>
          </a:xfrm>
        </p:spPr>
        <p:txBody>
          <a:bodyPr>
            <a:normAutofit/>
          </a:bodyPr>
          <a:lstStyle/>
          <a:p>
            <a:r>
              <a:rPr lang="en-US"/>
              <a:t>Our digital transformation</a:t>
            </a:r>
            <a:br>
              <a:rPr lang="en-US"/>
            </a:br>
            <a:endParaRPr lang="en-GB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F884-781C-2A80-144F-3DA7F26F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1655760"/>
            <a:ext cx="6293964" cy="3938923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215900" indent="-215900"/>
            <a:r>
              <a:rPr lang="en-US"/>
              <a:t>A member offer that reflects the needs and opportunities of our people and profession</a:t>
            </a:r>
            <a:endParaRPr lang="en-US">
              <a:cs typeface="Arial"/>
            </a:endParaRPr>
          </a:p>
          <a:p>
            <a:pPr marL="215900" indent="-215900"/>
            <a:r>
              <a:rPr lang="en-US"/>
              <a:t>New member benefits and improved digital experiences</a:t>
            </a:r>
            <a:endParaRPr lang="en-US">
              <a:cs typeface="Arial"/>
            </a:endParaRPr>
          </a:p>
          <a:p>
            <a:pPr marL="215900" indent="-215900"/>
            <a:r>
              <a:rPr lang="en-US"/>
              <a:t>Developed in response to members’ feedback, insights and research findings</a:t>
            </a:r>
            <a:endParaRPr lang="en-US">
              <a:cs typeface="Arial"/>
            </a:endParaRPr>
          </a:p>
          <a:p>
            <a:pPr marL="215900" indent="-215900"/>
            <a:r>
              <a:rPr lang="en-US"/>
              <a:t>More features and functionality to come over time.</a:t>
            </a:r>
            <a:endParaRPr lang="en-US">
              <a:cs typeface="Arial"/>
            </a:endParaRPr>
          </a:p>
          <a:p>
            <a:pPr marL="215900" indent="-215900"/>
            <a:r>
              <a:rPr lang="en-US">
                <a:latin typeface="Arial"/>
                <a:cs typeface="Arial"/>
              </a:rPr>
              <a:t>Over time we’ll be able to share tailored content and recommendations based on your career stage and interests. </a:t>
            </a:r>
            <a:endParaRPr lang="en-US" b="0" i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8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6D334-2CAA-06E6-CCE8-F90B9FD4D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2289ED-6003-DCA5-9350-987EFFC2D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numCol="1" rtlCol="0" anchor="t">
            <a:noAutofit/>
          </a:bodyPr>
          <a:lstStyle/>
          <a:p>
            <a:pPr marL="215900" indent="-215900" algn="l" rtl="0" fontAlgn="base">
              <a:lnSpc>
                <a:spcPct val="100000"/>
              </a:lnSpc>
            </a:pPr>
            <a:r>
              <a:rPr lang="en-US" sz="2300" i="0">
                <a:effectLst/>
                <a:latin typeface="Arial"/>
                <a:cs typeface="Arial"/>
              </a:rPr>
              <a:t>A new and more </a:t>
            </a:r>
            <a:r>
              <a:rPr lang="en-US" sz="2300" b="1" i="0">
                <a:effectLst/>
                <a:latin typeface="Arial"/>
                <a:cs typeface="Arial"/>
              </a:rPr>
              <a:t>user-friendly website</a:t>
            </a:r>
            <a:r>
              <a:rPr lang="en-US" sz="2300" i="0">
                <a:effectLst/>
                <a:latin typeface="Arial"/>
                <a:cs typeface="Arial"/>
              </a:rPr>
              <a:t> </a:t>
            </a:r>
          </a:p>
          <a:p>
            <a:pPr marL="215900" indent="-215900" fontAlgn="base">
              <a:lnSpc>
                <a:spcPct val="100000"/>
              </a:lnSpc>
            </a:pPr>
            <a:r>
              <a:rPr lang="en-US" sz="2300" b="1" i="0">
                <a:effectLst/>
                <a:latin typeface="Arial"/>
                <a:cs typeface="Arial"/>
              </a:rPr>
              <a:t>RCOT Communities</a:t>
            </a:r>
            <a:r>
              <a:rPr lang="en-US" sz="2300">
                <a:latin typeface="Arial"/>
                <a:cs typeface="Arial"/>
              </a:rPr>
              <a:t>, your online networking platform. </a:t>
            </a:r>
            <a:endParaRPr lang="en-US" sz="2300" i="0">
              <a:effectLst/>
              <a:latin typeface="Arial"/>
              <a:cs typeface="Arial"/>
            </a:endParaRPr>
          </a:p>
          <a:p>
            <a:pPr marL="215900" indent="-215900" algn="l" rtl="0" fontAlgn="base">
              <a:lnSpc>
                <a:spcPct val="100000"/>
              </a:lnSpc>
            </a:pPr>
            <a:r>
              <a:rPr lang="en-US" sz="2300" i="0">
                <a:effectLst/>
                <a:latin typeface="Arial"/>
                <a:cs typeface="Arial"/>
              </a:rPr>
              <a:t>An upgraded digital version of </a:t>
            </a:r>
            <a:r>
              <a:rPr lang="en-US" sz="2300" b="1" i="1" err="1">
                <a:effectLst/>
                <a:latin typeface="Arial"/>
                <a:cs typeface="Arial"/>
              </a:rPr>
              <a:t>OTnews</a:t>
            </a:r>
            <a:r>
              <a:rPr lang="en-US" sz="2300" b="1" i="1">
                <a:effectLst/>
                <a:latin typeface="Arial"/>
                <a:cs typeface="Arial"/>
              </a:rPr>
              <a:t> </a:t>
            </a:r>
            <a:endParaRPr lang="en-US" sz="2300" b="1" i="0">
              <a:effectLst/>
              <a:latin typeface="Arial"/>
              <a:cs typeface="Arial"/>
            </a:endParaRPr>
          </a:p>
          <a:p>
            <a:pPr marL="215900" indent="-215900" algn="l" rtl="0" fontAlgn="base">
              <a:lnSpc>
                <a:spcPct val="100000"/>
              </a:lnSpc>
            </a:pPr>
            <a:r>
              <a:rPr lang="en-US" sz="2300" i="0">
                <a:effectLst/>
                <a:latin typeface="Arial"/>
                <a:cs typeface="Arial"/>
              </a:rPr>
              <a:t>More </a:t>
            </a:r>
            <a:r>
              <a:rPr lang="en-US" sz="2300" b="1" i="0">
                <a:effectLst/>
                <a:latin typeface="Arial"/>
                <a:cs typeface="Arial"/>
              </a:rPr>
              <a:t>streamlined access </a:t>
            </a:r>
            <a:r>
              <a:rPr lang="en-US" sz="2300" i="0">
                <a:effectLst/>
                <a:latin typeface="Arial"/>
                <a:cs typeface="Arial"/>
              </a:rPr>
              <a:t>to all your RCOT digital services</a:t>
            </a:r>
            <a:r>
              <a:rPr lang="en-US" sz="2300" b="0" i="0">
                <a:effectLst/>
                <a:latin typeface="Arial"/>
                <a:cs typeface="Arial"/>
              </a:rPr>
              <a:t> </a:t>
            </a:r>
          </a:p>
          <a:p>
            <a:pPr marL="215900" indent="-215900" algn="l" rtl="0" fontAlgn="base">
              <a:lnSpc>
                <a:spcPct val="100000"/>
              </a:lnSpc>
            </a:pPr>
            <a:r>
              <a:rPr lang="en-US" sz="2300" i="0">
                <a:effectLst/>
                <a:latin typeface="Arial"/>
                <a:cs typeface="Arial"/>
              </a:rPr>
              <a:t>An enhanced online </a:t>
            </a:r>
            <a:r>
              <a:rPr lang="en-US" sz="2300" b="1" i="0">
                <a:effectLst/>
                <a:latin typeface="Arial"/>
                <a:cs typeface="Arial"/>
              </a:rPr>
              <a:t>member account </a:t>
            </a:r>
            <a:endParaRPr lang="en-US" sz="2300" b="0" i="0">
              <a:effectLst/>
              <a:latin typeface="Arial"/>
              <a:cs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697EF3-1678-0493-C5DE-B4926C44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3180" y="2770048"/>
            <a:ext cx="3240000" cy="3240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All included in your RCOT membership</a:t>
            </a:r>
            <a:endParaRPr lang="en-GB" b="1">
              <a:solidFill>
                <a:schemeClr val="bg1"/>
              </a:solidFill>
            </a:endParaRPr>
          </a:p>
          <a:p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DA413A-D10A-18CD-1B83-992FF718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>
                <a:latin typeface="Arial" panose="020B0604020202020204" pitchFamily="34" charset="0"/>
                <a:ea typeface="Arial" panose="020B0604020202020204" pitchFamily="34" charset="0"/>
              </a:rPr>
              <a:t>Your n</a:t>
            </a:r>
            <a:r>
              <a:rPr lang="en-GB" sz="2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ew member benefits and improved digital</a:t>
            </a:r>
            <a:br>
              <a:rPr lang="en-GB" sz="280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2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</a:t>
            </a:r>
            <a:endParaRPr lang="en-GB" sz="280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E5C0C1DC-8B09-EFCC-B1EB-65A0E7895979}"/>
              </a:ext>
            </a:extLst>
          </p:cNvPr>
          <p:cNvSpPr txBox="1">
            <a:spLocks/>
          </p:cNvSpPr>
          <p:nvPr/>
        </p:nvSpPr>
        <p:spPr>
          <a:xfrm>
            <a:off x="541642" y="1401890"/>
            <a:ext cx="4403984" cy="4366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00" spc="-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00" cap="none" spc="-40" normalizeH="0" baseline="0" noProof="0">
              <a:ln>
                <a:noFill/>
              </a:ln>
              <a:solidFill>
                <a:srgbClr val="00364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5" name="Picture 4" descr="A couple of cell phones with a sun and numbers on them&#10;&#10;Description automatically generated">
            <a:extLst>
              <a:ext uri="{FF2B5EF4-FFF2-40B4-BE49-F238E27FC236}">
                <a16:creationId xmlns:a16="http://schemas.microsoft.com/office/drawing/2014/main" id="{B69E89F0-F213-3149-8124-7EA9C22B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595" y="65458"/>
            <a:ext cx="2364808" cy="24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445FFB-1F96-6E54-EBF8-249433C7A0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338" y="1439863"/>
          <a:ext cx="11134725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C5BF6D5-DC89-AA99-D7D8-52FC4318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transforming your digital experiences supports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2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723BBC-F786-0920-DCD0-C7CEB9AB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cs typeface="Arial"/>
              </a:rPr>
              <a:t>About our new website</a:t>
            </a:r>
          </a:p>
        </p:txBody>
      </p:sp>
    </p:spTree>
    <p:extLst>
      <p:ext uri="{BB962C8B-B14F-4D97-AF65-F5344CB8AC3E}">
        <p14:creationId xmlns:p14="http://schemas.microsoft.com/office/powerpoint/2010/main" val="394696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D7B85C-218D-B6A4-16C0-687601588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778943"/>
              </p:ext>
            </p:extLst>
          </p:nvPr>
        </p:nvGraphicFramePr>
        <p:xfrm>
          <a:off x="541338" y="1439863"/>
          <a:ext cx="10260012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92D7FD0-074D-809E-C09B-76272B75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Our website journey to date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A97588-76E7-4770-9B73-026B29E7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we achieved in discovery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F1B0E-EE45-2C20-9C1B-7F7C82242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38" y="2333310"/>
            <a:ext cx="7610324" cy="3311999"/>
          </a:xfrm>
        </p:spPr>
        <p:txBody>
          <a:bodyPr>
            <a:noAutofit/>
          </a:bodyPr>
          <a:lstStyle/>
          <a:p>
            <a:r>
              <a:rPr lang="en-GB" sz="2300">
                <a:latin typeface="Arial" panose="020B0604020202020204" pitchFamily="34" charset="0"/>
                <a:ea typeface="Arial" panose="020B0604020202020204" pitchFamily="34" charset="0"/>
              </a:rPr>
              <a:t>Used insight from a dedicated member review project – ensuring we could better meet identified needs </a:t>
            </a:r>
            <a:endParaRPr lang="en-GB" sz="23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23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Pulled together insights around content performance</a:t>
            </a:r>
          </a:p>
          <a:p>
            <a:r>
              <a:rPr lang="en-GB" sz="2300">
                <a:latin typeface="Arial" panose="020B0604020202020204" pitchFamily="34" charset="0"/>
                <a:ea typeface="Arial" panose="020B0604020202020204" pitchFamily="34" charset="0"/>
              </a:rPr>
              <a:t>Streamlined the content and navigation</a:t>
            </a:r>
            <a:r>
              <a:rPr lang="en-GB" sz="23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en-GB" sz="23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Looked at software options for our website platform, as well as the member portal – ensuring a ‘future forward’ solution, as well as single sign-on to other member-benefit platforms</a:t>
            </a:r>
          </a:p>
        </p:txBody>
      </p:sp>
    </p:spTree>
    <p:extLst>
      <p:ext uri="{BB962C8B-B14F-4D97-AF65-F5344CB8AC3E}">
        <p14:creationId xmlns:p14="http://schemas.microsoft.com/office/powerpoint/2010/main" val="28211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COT">
  <a:themeElements>
    <a:clrScheme name="RCOT 2022">
      <a:dk1>
        <a:srgbClr val="003643"/>
      </a:dk1>
      <a:lt1>
        <a:srgbClr val="FFFFFF"/>
      </a:lt1>
      <a:dk2>
        <a:srgbClr val="6E35A3"/>
      </a:dk2>
      <a:lt2>
        <a:srgbClr val="E6705D"/>
      </a:lt2>
      <a:accent1>
        <a:srgbClr val="43CFB5"/>
      </a:accent1>
      <a:accent2>
        <a:srgbClr val="7EE1E8"/>
      </a:accent2>
      <a:accent3>
        <a:srgbClr val="7575DF"/>
      </a:accent3>
      <a:accent4>
        <a:srgbClr val="F7E64D"/>
      </a:accent4>
      <a:accent5>
        <a:srgbClr val="FFC2FF"/>
      </a:accent5>
      <a:accent6>
        <a:srgbClr val="616161"/>
      </a:accent6>
      <a:hlink>
        <a:srgbClr val="6F34A3"/>
      </a:hlink>
      <a:folHlink>
        <a:srgbClr val="6161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2000"/>
          </a:lnSpc>
          <a:spcBef>
            <a:spcPts val="1000"/>
          </a:spcBef>
          <a:buClr>
            <a:schemeClr val="accent1"/>
          </a:buCl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OT-template-alternative" id="{9410A95C-BD68-B640-A22B-A45B245BD75B}" vid="{1016FD65-4CEB-874D-B953-BDC57951C1CD}"/>
    </a:ext>
  </a:extLst>
</a:theme>
</file>

<file path=ppt/theme/theme2.xml><?xml version="1.0" encoding="utf-8"?>
<a:theme xmlns:a="http://schemas.openxmlformats.org/drawingml/2006/main" name="RCOT">
  <a:themeElements>
    <a:clrScheme name="RCOT 2022">
      <a:dk1>
        <a:srgbClr val="003643"/>
      </a:dk1>
      <a:lt1>
        <a:srgbClr val="FFFFFF"/>
      </a:lt1>
      <a:dk2>
        <a:srgbClr val="6E35A3"/>
      </a:dk2>
      <a:lt2>
        <a:srgbClr val="E6705D"/>
      </a:lt2>
      <a:accent1>
        <a:srgbClr val="43CFB5"/>
      </a:accent1>
      <a:accent2>
        <a:srgbClr val="7EE1E8"/>
      </a:accent2>
      <a:accent3>
        <a:srgbClr val="7575DF"/>
      </a:accent3>
      <a:accent4>
        <a:srgbClr val="F7E64D"/>
      </a:accent4>
      <a:accent5>
        <a:srgbClr val="FFC2FF"/>
      </a:accent5>
      <a:accent6>
        <a:srgbClr val="616161"/>
      </a:accent6>
      <a:hlink>
        <a:srgbClr val="6F34A3"/>
      </a:hlink>
      <a:folHlink>
        <a:srgbClr val="6161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2000"/>
          </a:lnSpc>
          <a:spcBef>
            <a:spcPts val="1000"/>
          </a:spcBef>
          <a:buClr>
            <a:schemeClr val="accent1"/>
          </a:buCl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OT-template-alternative" id="{9410A95C-BD68-B640-A22B-A45B245BD75B}" vid="{1016FD65-4CEB-874D-B953-BDC57951C1CD}"/>
    </a:ext>
  </a:extLst>
</a:theme>
</file>

<file path=ppt/theme/theme3.xml><?xml version="1.0" encoding="utf-8"?>
<a:theme xmlns:a="http://schemas.openxmlformats.org/drawingml/2006/main" name="RCOT">
  <a:themeElements>
    <a:clrScheme name="RCOT 2022">
      <a:dk1>
        <a:srgbClr val="003643"/>
      </a:dk1>
      <a:lt1>
        <a:srgbClr val="FFFFFF"/>
      </a:lt1>
      <a:dk2>
        <a:srgbClr val="6E35A3"/>
      </a:dk2>
      <a:lt2>
        <a:srgbClr val="E6705D"/>
      </a:lt2>
      <a:accent1>
        <a:srgbClr val="43CFB5"/>
      </a:accent1>
      <a:accent2>
        <a:srgbClr val="7EE1E8"/>
      </a:accent2>
      <a:accent3>
        <a:srgbClr val="7575DF"/>
      </a:accent3>
      <a:accent4>
        <a:srgbClr val="F7E64D"/>
      </a:accent4>
      <a:accent5>
        <a:srgbClr val="FFC2FF"/>
      </a:accent5>
      <a:accent6>
        <a:srgbClr val="616161"/>
      </a:accent6>
      <a:hlink>
        <a:srgbClr val="6F34A3"/>
      </a:hlink>
      <a:folHlink>
        <a:srgbClr val="6161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2000"/>
          </a:lnSpc>
          <a:spcBef>
            <a:spcPts val="1000"/>
          </a:spcBef>
          <a:buClr>
            <a:schemeClr val="accent1"/>
          </a:buCl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OT PowerPoint standard template" id="{C9759732-9CB2-4594-AE71-B3721E559B68}" vid="{67628391-40E2-4898-87B0-9F9EE8D2718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0a95f3-fb1f-4356-a636-fa4685977b4d">
      <Terms xmlns="http://schemas.microsoft.com/office/infopath/2007/PartnerControls"/>
    </lcf76f155ced4ddcb4097134ff3c332f>
    <TaxCatchAll xmlns="0d4e1840-8f65-4f27-8665-3b1f5df6ea1f" xsi:nil="true"/>
    <SharedWithUsers xmlns="0d4e1840-8f65-4f27-8665-3b1f5df6ea1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2A8410E38504095B04584E4220C8B" ma:contentTypeVersion="18" ma:contentTypeDescription="Create a new document." ma:contentTypeScope="" ma:versionID="387ddec9100a17d21b2044ff3dde721b">
  <xsd:schema xmlns:xsd="http://www.w3.org/2001/XMLSchema" xmlns:xs="http://www.w3.org/2001/XMLSchema" xmlns:p="http://schemas.microsoft.com/office/2006/metadata/properties" xmlns:ns2="0d4e1840-8f65-4f27-8665-3b1f5df6ea1f" xmlns:ns3="110a95f3-fb1f-4356-a636-fa4685977b4d" targetNamespace="http://schemas.microsoft.com/office/2006/metadata/properties" ma:root="true" ma:fieldsID="e2cec64c974517bc7b02b80938b9cbdb" ns2:_="" ns3:_="">
    <xsd:import namespace="0d4e1840-8f65-4f27-8665-3b1f5df6ea1f"/>
    <xsd:import namespace="110a95f3-fb1f-4356-a636-fa4685977b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e1840-8f65-4f27-8665-3b1f5df6ea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4721018-189c-4c04-98f9-878e675dcf48}" ma:internalName="TaxCatchAll" ma:showField="CatchAllData" ma:web="0d4e1840-8f65-4f27-8665-3b1f5df6ea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a95f3-fb1f-4356-a636-fa4685977b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61192ce-d741-42f0-bf32-2e964c76fe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0E90AF-2670-4065-94DB-C28DE4893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BBF0AA-409C-43F6-B03A-219B780CAABC}">
  <ds:schemaRefs>
    <ds:schemaRef ds:uri="0d4e1840-8f65-4f27-8665-3b1f5df6ea1f"/>
    <ds:schemaRef ds:uri="110a95f3-fb1f-4356-a636-fa4685977b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85DF84-6419-409E-8E9B-2DF5A6510C24}">
  <ds:schemaRefs>
    <ds:schemaRef ds:uri="0d4e1840-8f65-4f27-8665-3b1f5df6ea1f"/>
    <ds:schemaRef ds:uri="110a95f3-fb1f-4356-a636-fa4685977b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24</Slides>
  <Notes>6</Notes>
  <HiddenSlides>5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RCOT</vt:lpstr>
      <vt:lpstr>RCOT</vt:lpstr>
      <vt:lpstr>RCOT</vt:lpstr>
      <vt:lpstr>RCOT website walkthrough </vt:lpstr>
      <vt:lpstr>Our speakers today </vt:lpstr>
      <vt:lpstr>Transforming your membership experience </vt:lpstr>
      <vt:lpstr>Our digital transformation </vt:lpstr>
      <vt:lpstr>Your new member benefits and improved digital services</vt:lpstr>
      <vt:lpstr>How transforming your digital experiences supports you</vt:lpstr>
      <vt:lpstr>About our new website</vt:lpstr>
      <vt:lpstr>Our website journey to date </vt:lpstr>
      <vt:lpstr>What we achieved in discovery</vt:lpstr>
      <vt:lpstr>Testing strategy</vt:lpstr>
      <vt:lpstr>Our approach to accessibility </vt:lpstr>
      <vt:lpstr>Long-term website goals</vt:lpstr>
      <vt:lpstr>Navigating news –  landing page</vt:lpstr>
      <vt:lpstr>News –  detail page</vt:lpstr>
      <vt:lpstr>About our new website</vt:lpstr>
      <vt:lpstr>Lets take a look! </vt:lpstr>
      <vt:lpstr>Navigation </vt:lpstr>
      <vt:lpstr>Registering for a web account </vt:lpstr>
      <vt:lpstr>Your membership account </vt:lpstr>
      <vt:lpstr>Your profile </vt:lpstr>
      <vt:lpstr>Your RCOT member benefits </vt:lpstr>
      <vt:lpstr>Unlock your digital benefits in 3 steps! </vt:lpstr>
      <vt:lpstr>Join our next events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Mullan</dc:creator>
  <cp:revision>1</cp:revision>
  <dcterms:created xsi:type="dcterms:W3CDTF">2023-09-19T11:11:21Z</dcterms:created>
  <dcterms:modified xsi:type="dcterms:W3CDTF">2025-05-15T14:21:40Z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0x01010077B2A8410E38504095B04584E4220C8B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