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8"/>
  </p:notesMasterIdLst>
  <p:handoutMasterIdLst>
    <p:handoutMasterId r:id="rId19"/>
  </p:handoutMasterIdLst>
  <p:sldIdLst>
    <p:sldId id="327" r:id="rId5"/>
    <p:sldId id="347" r:id="rId6"/>
    <p:sldId id="339" r:id="rId7"/>
    <p:sldId id="362" r:id="rId8"/>
    <p:sldId id="363" r:id="rId9"/>
    <p:sldId id="364" r:id="rId10"/>
    <p:sldId id="375" r:id="rId11"/>
    <p:sldId id="367" r:id="rId12"/>
    <p:sldId id="376" r:id="rId13"/>
    <p:sldId id="370" r:id="rId14"/>
    <p:sldId id="371" r:id="rId15"/>
    <p:sldId id="374" r:id="rId16"/>
    <p:sldId id="34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7355" userDrawn="1">
          <p15:clr>
            <a:srgbClr val="A4A3A4"/>
          </p15:clr>
        </p15:guide>
        <p15:guide id="2" orient="horz" pos="709" userDrawn="1">
          <p15:clr>
            <a:srgbClr val="A4A3A4"/>
          </p15:clr>
        </p15:guide>
        <p15:guide id="3" orient="horz" pos="913" userDrawn="1">
          <p15:clr>
            <a:srgbClr val="A4A3A4"/>
          </p15:clr>
        </p15:guide>
        <p15:guide id="4" orient="horz" pos="3748" userDrawn="1">
          <p15:clr>
            <a:srgbClr val="A4A3A4"/>
          </p15:clr>
        </p15:guide>
        <p15:guide id="5" orient="horz" pos="4133" userDrawn="1">
          <p15:clr>
            <a:srgbClr val="A4A3A4"/>
          </p15:clr>
        </p15:guide>
        <p15:guide id="6" orient="horz" pos="2137" userDrawn="1">
          <p15:clr>
            <a:srgbClr val="A4A3A4"/>
          </p15:clr>
        </p15:guide>
        <p15:guide id="7" pos="325" userDrawn="1">
          <p15:clr>
            <a:srgbClr val="A4A3A4"/>
          </p15:clr>
        </p15:guide>
        <p15:guide id="8" pos="3840" userDrawn="1">
          <p15:clr>
            <a:srgbClr val="A4A3A4"/>
          </p15:clr>
        </p15:guide>
        <p15:guide id="9" pos="6539" userDrawn="1">
          <p15:clr>
            <a:srgbClr val="A4A3A4"/>
          </p15:clr>
        </p15:guide>
        <p15:guide id="10" orient="horz" pos="3612" userDrawn="1">
          <p15:clr>
            <a:srgbClr val="A4A3A4"/>
          </p15:clr>
        </p15:guide>
        <p15:guide id="11" pos="347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FCA460F-A344-91ED-1946-7D6C70EB2834}" name="Livia Dascalciuc" initials="LD" userId="S::Livia.Dascalciuc@rcot.co.uk::a031dcc4-f4ac-4ae4-898a-1e3e3da99c9b" providerId="AD"/>
  <p188:author id="{2F741456-CCA6-1091-4B81-58E35EF0D78F}" name="Samantha Bandak" initials="SB" userId="S::samantha.bandak@rcot.co.uk::d640a69f-58f3-4f85-bf0b-bca9c43f0a5e" providerId="AD"/>
  <p188:author id="{BD742C58-565B-8E97-AC6E-B88B8310388B}" name="Aaron Wedgbury" initials="AW" userId="bdaa2f2e54bf2ab9" providerId="Windows Live"/>
  <p188:author id="{C3DBCCAB-A55E-6066-545B-816FCDEEFBC9}" name="Thea Healy" initials="TH" userId="S::Thea.Healy@rcot.co.uk::a019e206-9d22-4ab7-82f3-e35c6c9e18ab" providerId="AD"/>
  <p188:author id="{D906ABF6-9FD1-B61F-2A77-4014CDE245F2}" name="Charleen Burton" initials="CB" userId="8f2037c9071621a2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35A3"/>
    <a:srgbClr val="D3C2E3"/>
    <a:srgbClr val="B2C2C6"/>
    <a:srgbClr val="C6F1E9"/>
    <a:srgbClr val="43CF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A2CE685-ECFA-49B5-B4A1-B81ADC2027B7}" v="41" dt="2025-09-02T09:50:30.050"/>
  </p1510:revLst>
</p1510:revInfo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3447" autoAdjust="0"/>
  </p:normalViewPr>
  <p:slideViewPr>
    <p:cSldViewPr snapToGrid="0" snapToObjects="1">
      <p:cViewPr varScale="1">
        <p:scale>
          <a:sx n="60" d="100"/>
          <a:sy n="60" d="100"/>
        </p:scale>
        <p:origin x="840" y="44"/>
      </p:cViewPr>
      <p:guideLst>
        <p:guide pos="7355"/>
        <p:guide orient="horz" pos="709"/>
        <p:guide orient="horz" pos="913"/>
        <p:guide orient="horz" pos="3748"/>
        <p:guide orient="horz" pos="4133"/>
        <p:guide orient="horz" pos="2137"/>
        <p:guide pos="325"/>
        <p:guide pos="3840"/>
        <p:guide pos="6539"/>
        <p:guide orient="horz" pos="3612"/>
        <p:guide pos="347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 varScale="1">
      <p:scale>
        <a:sx n="1" d="1"/>
        <a:sy n="1" d="1"/>
      </p:scale>
      <p:origin x="0" y="-2720"/>
    </p:cViewPr>
  </p:sorterViewPr>
  <p:notesViewPr>
    <p:cSldViewPr snapToGrid="0" snapToObjects="1">
      <p:cViewPr varScale="1">
        <p:scale>
          <a:sx n="45" d="100"/>
          <a:sy n="45" d="100"/>
        </p:scale>
        <p:origin x="2760" y="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959FB64-4F19-334F-8E05-861D58855F3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6CA87E-E1A8-E74B-AAC1-650BC9C0B1B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E0D092-C125-F649-8EDF-CB0F00E04E17}" type="datetimeFigureOut">
              <a:rPr lang="en-US" smtClean="0">
                <a:latin typeface="Arial" panose="020B0604020202020204" pitchFamily="34" charset="0"/>
              </a:rPr>
              <a:t>9/2/2025</a:t>
            </a:fld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F431B0-4354-8C4D-A0B7-9EE972D2771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122DBB-4EA4-DD47-AB6F-45D2A36FDCC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0076F1-2C7C-854B-886E-51E100825012}" type="slidenum">
              <a:rPr lang="en-US" smtClean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992902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DBDF9C85-7E1A-6F49-830C-EF063969E7E0}" type="datetimeFigureOut">
              <a:rPr lang="en-US" smtClean="0"/>
              <a:pPr/>
              <a:t>9/2/2025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42846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49AF1C96-0F32-4040-BD4A-A69D2811CBE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613017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171450" indent="-171450" algn="l" defTabSz="914400" rtl="0" eaLnBrk="1" latinLnBrk="0" hangingPunct="1">
      <a:spcAft>
        <a:spcPts val="1200"/>
      </a:spcAft>
      <a:buFont typeface="Arial" panose="020B0604020202020204" pitchFamily="34" charset="0"/>
      <a:buChar char="•"/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628650" indent="-171450" algn="l" defTabSz="914400" rtl="0" eaLnBrk="1" latinLnBrk="0" hangingPunct="1">
      <a:spcAft>
        <a:spcPts val="1200"/>
      </a:spcAft>
      <a:buFont typeface="Arial" panose="020B0604020202020204" pitchFamily="34" charset="0"/>
      <a:buChar char="•"/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085850" indent="-171450" algn="l" defTabSz="914400" rtl="0" eaLnBrk="1" latinLnBrk="0" hangingPunct="1">
      <a:spcAft>
        <a:spcPts val="1200"/>
      </a:spcAft>
      <a:buFont typeface="Arial" panose="020B0604020202020204" pitchFamily="34" charset="0"/>
      <a:buChar char="•"/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543050" indent="-171450" algn="l" defTabSz="914400" rtl="0" eaLnBrk="1" latinLnBrk="0" hangingPunct="1">
      <a:spcAft>
        <a:spcPts val="1200"/>
      </a:spcAft>
      <a:buFont typeface="Arial" panose="020B0604020202020204" pitchFamily="34" charset="0"/>
      <a:buChar char="•"/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000250" indent="-171450" algn="l" defTabSz="914400" rtl="0" eaLnBrk="1" latinLnBrk="0" hangingPunct="1">
      <a:spcAft>
        <a:spcPts val="1200"/>
      </a:spcAft>
      <a:buFont typeface="Arial" panose="020B0604020202020204" pitchFamily="34" charset="0"/>
      <a:buChar char="•"/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4184650"/>
          </a:xfrm>
        </p:spPr>
        <p:txBody>
          <a:bodyPr/>
          <a:lstStyle/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Welcome and thanks for joining.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This session introduces the Royal College of Occupational Therapists’ new campaign:</a:t>
            </a:r>
            <a:br>
              <a:rPr lang="en-US" sz="1200" b="0" i="0" kern="1200" dirty="0">
                <a:effectLst/>
                <a:latin typeface="Arial" panose="020B0604020202020204" pitchFamily="34" charset="0"/>
                <a:cs typeface="Arial"/>
              </a:rPr>
            </a:br>
            <a:r>
              <a:rPr lang="en-US" sz="1200" b="1" i="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Right Support, Right Time</a:t>
            </a:r>
            <a:r>
              <a:rPr lang="en-US" b="1" dirty="0">
                <a:latin typeface="Arial"/>
                <a:cs typeface="Arial"/>
              </a:rPr>
              <a:t>: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Unlocking the Power of OT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.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The campaign positions occupational therapy at the heart of health and care.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It’s about shifting the focus to prevention – helping people earlier, easing pressure across services, and showing how OT is an essential part of the solution.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As occupational therapists, we see the impact of early support every day – this campaign helps us share that with others.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It’s about making occupational therapy more visible and better understood across health, education and care.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I’ll start by talking about why this matters and what needs to change.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Then we’ll open up the conversation about what this means for us and how we can use it in conversations with the people who shape services, systems and support.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AF1C96-0F32-4040-BD4A-A69D2811CBEE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1817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0805EA-B7AE-CF52-3E48-C46FC881F4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B329D8-65F9-DBF2-06B2-928B160943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210F27-A28A-B271-38C5-12A6D674DF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Occupational therapists support people to stay in, return to, or thrive in work – using rehabilitation-focused approaches tailored to individual needs.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We identify and address barriers early – whether physical, psychological, social or environmental – before they lead to long-term absence or unemployment.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Work is widely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recognised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as a key health outcome, and our role is to help people maintain that connection.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This kind of proactive support reduces the harms of unemployment and promotes accessible, sustainable employment.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For employers, HR teams and occupational health providers – this is about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recognising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OT as a vital part of workforce wellbeing and retention.</a:t>
            </a:r>
            <a:br>
              <a:rPr lang="en-US" dirty="0"/>
            </a:b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035340-85DB-235E-2E98-4EFAC03A56B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202288-A87A-17E1-4993-DDDF04090A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AF1C96-0F32-4040-BD4A-A69D2811CBEE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8091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A4B5D8-5D6A-987C-14E2-C9E7726896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60AB14-49CB-15D2-829E-BB633478DE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9580E1-799A-A2BF-C898-EE0D930B7D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In primary care, occupational therapists offer early, proactive support that helps prevent problems from escalating.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We work with people managing long-term conditions, mental health needs, fatigue, frailty, and more – often before they reach crisis point.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Our approach is practical and person-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centred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, helping people build resilience, self-manage and stay safe and well.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We’re already using innovative methods – like AI to spot risk, memory clinics for early dementia and therapy-led alternatives to pain medication.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For GPs and primary care teams, this is about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recognising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how OT can reduce demand, improve outcomes and support integrated care.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0EDE30-52C0-ECA8-D127-9226C132949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1606E4-E985-3162-92ED-2143CD9213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AF1C96-0F32-4040-BD4A-A69D2811CBEE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93496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Occupational therapy isn’t a nice-to-have – it’s central to building the kind of health, education and care systems we all want to see.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When we’re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recognised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, resourced and enabled to work in the right way, we help create proactive, person-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centred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systems that truly support people to live well.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This campaign is about making that case – clearly, confidently and collectively.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As occupational therapists, we’re ready to be part of the solution. We just need the system to make space for us.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Thank you – and we look forward to working with you to make this happen.</a:t>
            </a:r>
            <a:br>
              <a:rPr lang="en-US" dirty="0"/>
            </a:b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AF1C96-0F32-4040-BD4A-A69D2811CBEE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98624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AF1C96-0F32-4040-BD4A-A69D2811CBEE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08592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Early support makes all the difference and as occupational therapists we are uniquely placed to provide it.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We help people stay well and avoid crises, but only if we’re involved early enough.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Our input can prevent needs from becoming more complex, entrenched or costly to manage.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We don’t just respond to problems,  we help stop them from escalating in the first place.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This matters to everyone in the system – whether you're working in education, commissioning, primary care or employment – because early OT involvement leads to better outcomes and more sustainable services.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We want to shift the mindset from ‘wait and see’ to ‘act early’ – and show how occupational therapy enables that shift.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AF1C96-0F32-4040-BD4A-A69D2811CBEE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17271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Occupational therapists bring a unique skillset that’s often overlooked – but it’s exactly what’s needed to support people earlier and more effectively.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We take a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whole-person approach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 – looking at someone’s environment, routines, goals and challenges – not just their diagnosis or symptoms.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This allows us to offer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practical, everyday solutions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 that fit into real lives and real settings.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When we’re involved early and able to work in the right way, our impact is significant – for individuals, families and services.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That’s why we’re asking you to think differently about how and when occupational therapy is used.</a:t>
            </a:r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AF1C96-0F32-4040-BD4A-A69D2811CBEE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1683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81B71B-B931-8C50-C69E-20DCB86FB0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00D964-20D6-D038-FE79-3A49E8F754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0ACE59-10AB-4FBA-7D1C-19FFABD80D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Occupational therapy plays a vital role in helping health, social care and special education services work more effectively.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By supporting safe discharge from hospital, enabling people to live well in their communities, and helping them take part in education, employment and leisure, we reduce pressure on acute services.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This isn’t just better for individuals – it helps prevent needs from escalating and reduces long-term reliance on services.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Occupational therapists offer practical, high-impact solutions that make systems more sustainable and responsive to people’s needs.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It’s time to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recognise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the full value of occupational therapy in creating better outcomes and more efficient services.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9CADC2-A25B-6CFF-47AD-2FBF6FF780C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EC858C-AF2A-C30A-D1FA-C5673EFBFB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AF1C96-0F32-4040-BD4A-A69D2811CBEE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3502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Occupational therapy helps create fairer, more sustainable systems.</a:t>
            </a:r>
          </a:p>
          <a:p>
            <a:r>
              <a:rPr lang="en-US" dirty="0"/>
              <a:t>We help reduce health inequalities by connecting people to the activities that support their wellbeing – including work, education, leisure and community participation.</a:t>
            </a:r>
          </a:p>
          <a:p>
            <a:r>
              <a:rPr lang="en-US" dirty="0"/>
              <a:t>By getting involved early, we help prevent illness and reduce long-term reliance on services.</a:t>
            </a:r>
          </a:p>
          <a:p>
            <a:r>
              <a:rPr lang="en-US" dirty="0"/>
              <a:t>Our approach promotes social inclusion and can offer a route out of poverty for many.</a:t>
            </a:r>
          </a:p>
          <a:p>
            <a:r>
              <a:rPr lang="en-US" dirty="0"/>
              <a:t>Occupational therapists also support sustainability by helping services respond to population needs, reducing unnecessary hospital admissions and making better use of resources, time and energy.</a:t>
            </a:r>
          </a:p>
          <a:p>
            <a:r>
              <a:rPr lang="en-US" dirty="0"/>
              <a:t>Occupational therapy is a catalyst for inclusive, efficient and future-ready </a:t>
            </a:r>
            <a:r>
              <a:rPr lang="en-US"/>
              <a:t>services.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AF1C96-0F32-4040-BD4A-A69D2811CBEE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38587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As occupational therapists, we see the difference early support can make – and we know how often people only get help when things have already reached crisis point.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We want to change that – to shift the focus from reacting to problems, to preventing them.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The right support at the right time doesn’t just improve outcomes – it reduces pressure on services and helps people live better lives.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That means involving us earlier and enabling us to work in ways that make full use of our expertise.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We’re asking you to think about how your services could work differently – and how occupational therapy could help make that happen.</a:t>
            </a:r>
            <a:br>
              <a:rPr lang="en-US" dirty="0"/>
            </a:b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AF1C96-0F32-4040-BD4A-A69D2811CBEE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4876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To make prevention-focused care a reality, occupational therapists need to be embedded in the places where people live, work and seek support.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That means being part of everyday settings – like GP practices, schools, housing services and community mental health teams.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We need to be visible and accessible – not just in hospitals or specialist services, but across the whole system.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The next few slides will show what this looks like in practice – across children’s services, hospitals, workplaces and primary care.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These are the kinds of conversations we want to be having – with the people who shape services and decide where OT is used.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AF1C96-0F32-4040-BD4A-A69D2811CBEE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4214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3359BB-7AC8-4B6D-463D-C065FB0AA2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ECA070-3329-C03C-E16C-477C6A249A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696C95-8C9A-B688-4BF2-190FA97E38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Occupational therapists working with children can make a huge difference – especially when we’re involved early.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We help identify and address needs before they become more complex or entrenched.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With the right support at the right time, children are more likely to thrive – in their development, learning, and everyday life.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This is about enabling children to reach their full potential, not just managing difficulties.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For those working in education, commissioning or planning services – this is a call to think about how and when OT is involved, and how early support can change outcomes.</a:t>
            </a:r>
            <a:br>
              <a:rPr lang="en-US" dirty="0"/>
            </a:b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B4A944-123D-A52E-E823-E3CE80C5547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F77E9F-BAE0-28FE-1D71-B575E6B7E6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AF1C96-0F32-4040-BD4A-A69D2811CBEE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32467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19C94F-23C6-5E33-59CC-F473B1A80B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7A90C8-CBF9-54EA-675C-681FC2C762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CE1D5A-5467-771D-C114-970DBFDD30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In hospital settings, we help people recover safely at home – reducing the chance they’ll need to come back.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That means fewer readmissions, smoother discharges, and less pressure on stretched services.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In emergency departments, we can be part of triage – helping people get the right care sooner and sometimes avoiding admission altogether.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This is about using our skills where they have the most impact – not just at the end of a pathway, but right at the start.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If you’re involved in designing hospital services or managing patient flow, this is a chance to think differently about how and when occupational therapy is used.</a:t>
            </a:r>
            <a:br>
              <a:rPr lang="en-US" dirty="0"/>
            </a:b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7AD46E-F868-80D3-00A3-BD6F058C4AE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DE4429-2721-FB01-4313-862DCBD407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AF1C96-0F32-4040-BD4A-A69D2811CBEE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4577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jpe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B3974DEB-C1A0-671A-793E-6082C3491C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2904" y="5687615"/>
            <a:ext cx="2024751" cy="9007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26BA73-081C-BE43-AED8-2BA5D15113B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1638" y="720000"/>
            <a:ext cx="6552000" cy="1332000"/>
          </a:xfrm>
        </p:spPr>
        <p:txBody>
          <a:bodyPr wrap="square" lIns="0" tIns="0" rIns="0" bIns="0" anchor="t" anchorCtr="0">
            <a:normAutofit/>
          </a:bodyPr>
          <a:lstStyle>
            <a:lvl1pPr algn="l">
              <a:defRPr sz="4800" b="1" kern="100" spc="-40" baseline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86BD9976-0283-D740-BA62-E4EC7EA79F9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41638" y="2268000"/>
            <a:ext cx="6084000" cy="115200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400" kern="1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n-GB" noProof="0" dirty="0">
                <a:solidFill>
                  <a:schemeClr val="bg1"/>
                </a:solidFill>
              </a:rPr>
              <a:t>Click to add subtitle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0FA31732-A8F1-BCC2-8452-B135593EF02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858000" y="799200"/>
            <a:ext cx="4852800" cy="5107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9892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25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V6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E4E3CDE-3B6C-BE4A-A05F-125AE275EC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640" y="720000"/>
            <a:ext cx="11160000" cy="792000"/>
          </a:xfrm>
        </p:spPr>
        <p:txBody>
          <a:bodyPr lIns="0" tIns="0" rIns="0" bIns="0" anchor="t" anchorCtr="0">
            <a:normAutofit/>
          </a:bodyPr>
          <a:lstStyle>
            <a:lvl1pPr>
              <a:defRPr sz="4800" b="1" kern="100" spc="-40" baseline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Section title</a:t>
            </a:r>
          </a:p>
        </p:txBody>
      </p: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50002833-9D05-077E-8795-C312F2E424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2904" y="5687615"/>
            <a:ext cx="2024751" cy="900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06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623CB-4521-5A4B-B967-9B8C795E75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637" y="378000"/>
            <a:ext cx="11134425" cy="720000"/>
          </a:xfrm>
        </p:spPr>
        <p:txBody>
          <a:bodyPr lIns="0" tIns="0" rIns="0" bIns="0" anchor="t" anchorCtr="0">
            <a:normAutofit/>
          </a:bodyPr>
          <a:lstStyle>
            <a:lvl1pPr>
              <a:defRPr sz="4000" b="1" kern="100" spc="-40" baseline="0"/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59D013-966F-884C-B1C6-7E8C52F41AC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72000" y="1440000"/>
            <a:ext cx="5328000" cy="4320000"/>
          </a:xfrm>
        </p:spPr>
        <p:txBody>
          <a:bodyPr lIns="0" tIns="0" rIns="0" bIns="0" numCol="1">
            <a:normAutofit/>
          </a:bodyPr>
          <a:lstStyle>
            <a:lvl1pPr marL="216000" indent="-216000">
              <a:lnSpc>
                <a:spcPct val="102000"/>
              </a:lnSpc>
              <a:buClr>
                <a:schemeClr val="tx1"/>
              </a:buClr>
              <a:defRPr sz="2600" baseline="0">
                <a:solidFill>
                  <a:schemeClr val="tx1"/>
                </a:solidFill>
              </a:defRPr>
            </a:lvl1pPr>
            <a:lvl2pPr marL="432000" indent="-208800">
              <a:lnSpc>
                <a:spcPct val="102000"/>
              </a:lnSpc>
              <a:buClr>
                <a:schemeClr val="tx1"/>
              </a:buClr>
              <a:defRPr sz="2300" baseline="0">
                <a:solidFill>
                  <a:schemeClr val="tx1"/>
                </a:solidFill>
              </a:defRPr>
            </a:lvl2pPr>
            <a:lvl3pPr marL="640800" indent="-187200">
              <a:lnSpc>
                <a:spcPct val="102000"/>
              </a:lnSpc>
              <a:buClr>
                <a:schemeClr val="tx1"/>
              </a:buClr>
              <a:buFont typeface="System Font Regular"/>
              <a:buChar char="-"/>
              <a:defRPr sz="2000" baseline="0">
                <a:solidFill>
                  <a:schemeClr val="tx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Click to add text 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62C6F1A-C911-8C47-9A89-CD2E8E4F826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41639" y="1440000"/>
            <a:ext cx="5328000" cy="4320000"/>
          </a:xfrm>
        </p:spPr>
        <p:txBody>
          <a:bodyPr lIns="0" tIns="0" rIns="0" bIns="0" numCol="1">
            <a:normAutofit/>
          </a:bodyPr>
          <a:lstStyle>
            <a:lvl1pPr marL="216000" indent="-216000">
              <a:lnSpc>
                <a:spcPct val="102000"/>
              </a:lnSpc>
              <a:buClr>
                <a:schemeClr val="tx1"/>
              </a:buClr>
              <a:defRPr sz="2600" baseline="0">
                <a:solidFill>
                  <a:schemeClr val="tx1"/>
                </a:solidFill>
              </a:defRPr>
            </a:lvl1pPr>
            <a:lvl2pPr marL="432000" indent="-208800">
              <a:lnSpc>
                <a:spcPct val="102000"/>
              </a:lnSpc>
              <a:buClr>
                <a:schemeClr val="tx1"/>
              </a:buClr>
              <a:defRPr sz="2300" baseline="0">
                <a:solidFill>
                  <a:schemeClr val="tx1"/>
                </a:solidFill>
              </a:defRPr>
            </a:lvl2pPr>
            <a:lvl3pPr marL="640800" indent="-187200">
              <a:lnSpc>
                <a:spcPct val="102000"/>
              </a:lnSpc>
              <a:buClr>
                <a:schemeClr val="tx1"/>
              </a:buClr>
              <a:buFont typeface="System Font Regular"/>
              <a:buChar char="-"/>
              <a:defRPr sz="2000" baseline="0">
                <a:solidFill>
                  <a:schemeClr val="tx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Click to add text 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D579DF-FF70-AAEC-3430-3405A28C6F3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BE634052-B349-6340-B91C-DAB0451BF24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B8EF09-8B33-7101-EA67-D30F0ED339B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B0107E7E-A49C-CDE6-DB2A-5F563A38A0E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38" y="5760000"/>
            <a:ext cx="1647000" cy="109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31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Te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DD81C8AC-836D-58DC-8746-B0B4812A83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72800" y="0"/>
            <a:ext cx="12192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0623CB-4521-5A4B-B967-9B8C795E75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638" y="378000"/>
            <a:ext cx="10260000" cy="720000"/>
          </a:xfrm>
        </p:spPr>
        <p:txBody>
          <a:bodyPr lIns="0" tIns="0" rIns="0" bIns="0" anchor="t" anchorCtr="0">
            <a:normAutofit/>
          </a:bodyPr>
          <a:lstStyle>
            <a:lvl1pPr>
              <a:defRPr sz="4000" b="1" kern="100" spc="-40" baseline="0"/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59D013-966F-884C-B1C6-7E8C52F41AC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940000" y="1440000"/>
            <a:ext cx="4860000" cy="4320000"/>
          </a:xfrm>
        </p:spPr>
        <p:txBody>
          <a:bodyPr lIns="0" tIns="0" rIns="0" bIns="0" numCol="1">
            <a:normAutofit/>
          </a:bodyPr>
          <a:lstStyle>
            <a:lvl1pPr marL="216000" indent="-216000">
              <a:lnSpc>
                <a:spcPct val="102000"/>
              </a:lnSpc>
              <a:buClr>
                <a:schemeClr val="tx1"/>
              </a:buClr>
              <a:defRPr sz="2600" baseline="0">
                <a:solidFill>
                  <a:schemeClr val="tx1"/>
                </a:solidFill>
              </a:defRPr>
            </a:lvl1pPr>
            <a:lvl2pPr marL="432000" indent="-208800">
              <a:lnSpc>
                <a:spcPct val="102000"/>
              </a:lnSpc>
              <a:buClr>
                <a:schemeClr val="tx1"/>
              </a:buClr>
              <a:defRPr sz="2300" baseline="0">
                <a:solidFill>
                  <a:schemeClr val="tx1"/>
                </a:solidFill>
              </a:defRPr>
            </a:lvl2pPr>
            <a:lvl3pPr marL="640800" indent="-187200">
              <a:lnSpc>
                <a:spcPct val="102000"/>
              </a:lnSpc>
              <a:buClr>
                <a:schemeClr val="tx1"/>
              </a:buClr>
              <a:buFont typeface="System Font Regular"/>
              <a:buChar char="-"/>
              <a:defRPr sz="2000" baseline="0">
                <a:solidFill>
                  <a:schemeClr val="tx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Click to add text 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62C6F1A-C911-8C47-9A89-CD2E8E4F826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41639" y="1440000"/>
            <a:ext cx="4860000" cy="4320000"/>
          </a:xfrm>
        </p:spPr>
        <p:txBody>
          <a:bodyPr lIns="0" tIns="0" rIns="0" bIns="0" numCol="1">
            <a:normAutofit/>
          </a:bodyPr>
          <a:lstStyle>
            <a:lvl1pPr marL="216000" indent="-216000">
              <a:lnSpc>
                <a:spcPct val="102000"/>
              </a:lnSpc>
              <a:buClr>
                <a:schemeClr val="tx1"/>
              </a:buClr>
              <a:defRPr sz="2600" baseline="0">
                <a:solidFill>
                  <a:schemeClr val="tx1"/>
                </a:solidFill>
              </a:defRPr>
            </a:lvl1pPr>
            <a:lvl2pPr marL="432000" indent="-208800">
              <a:lnSpc>
                <a:spcPct val="102000"/>
              </a:lnSpc>
              <a:buClr>
                <a:schemeClr val="tx1"/>
              </a:buClr>
              <a:defRPr sz="2300" baseline="0">
                <a:solidFill>
                  <a:schemeClr val="tx1"/>
                </a:solidFill>
              </a:defRPr>
            </a:lvl2pPr>
            <a:lvl3pPr marL="640800" indent="-187200">
              <a:lnSpc>
                <a:spcPct val="102000"/>
              </a:lnSpc>
              <a:buClr>
                <a:schemeClr val="tx1"/>
              </a:buClr>
              <a:buFont typeface="System Font Regular"/>
              <a:buChar char="-"/>
              <a:defRPr sz="2000" baseline="0">
                <a:solidFill>
                  <a:schemeClr val="tx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Click to add text 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D579DF-FF70-AAEC-3430-3405A28C6F3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BE634052-B349-6340-B91C-DAB0451BF24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B8EF09-8B33-7101-EA67-D30F0ED339B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F8747172-7A39-EB29-DA8B-C283259F64C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38" y="5760000"/>
            <a:ext cx="1647000" cy="109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666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V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623CB-4521-5A4B-B967-9B8C795E75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637" y="378000"/>
            <a:ext cx="11134425" cy="720000"/>
          </a:xfrm>
        </p:spPr>
        <p:txBody>
          <a:bodyPr lIns="0" tIns="0" rIns="0" bIns="0" anchor="t" anchorCtr="0">
            <a:normAutofit/>
          </a:bodyPr>
          <a:lstStyle>
            <a:lvl1pPr>
              <a:defRPr sz="4000" b="1" kern="100" spc="-40" baseline="0"/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62C6F1A-C911-8C47-9A89-CD2E8E4F826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41639" y="1440000"/>
            <a:ext cx="5328000" cy="4320000"/>
          </a:xfrm>
        </p:spPr>
        <p:txBody>
          <a:bodyPr lIns="0" tIns="0" rIns="0" bIns="0" numCol="1">
            <a:normAutofit/>
          </a:bodyPr>
          <a:lstStyle>
            <a:lvl1pPr marL="216000" indent="-216000">
              <a:lnSpc>
                <a:spcPct val="102000"/>
              </a:lnSpc>
              <a:buClr>
                <a:schemeClr val="tx1"/>
              </a:buClr>
              <a:defRPr sz="2600">
                <a:solidFill>
                  <a:schemeClr val="tx1"/>
                </a:solidFill>
              </a:defRPr>
            </a:lvl1pPr>
            <a:lvl2pPr marL="432000" indent="-208800">
              <a:lnSpc>
                <a:spcPct val="102000"/>
              </a:lnSpc>
              <a:buClr>
                <a:schemeClr val="tx1"/>
              </a:buClr>
              <a:defRPr sz="2300">
                <a:solidFill>
                  <a:schemeClr val="tx1"/>
                </a:solidFill>
              </a:defRPr>
            </a:lvl2pPr>
            <a:lvl3pPr marL="640800" indent="-187200">
              <a:lnSpc>
                <a:spcPct val="102000"/>
              </a:lnSpc>
              <a:buClr>
                <a:schemeClr val="tx1"/>
              </a:buClr>
              <a:buFont typeface="System Font Regular"/>
              <a:buChar char="-"/>
              <a:defRPr sz="2000">
                <a:solidFill>
                  <a:schemeClr val="tx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Click to add text 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9574A6CE-BB26-2243-BD1F-C02BB23FEC7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72000" y="1440000"/>
            <a:ext cx="5328000" cy="432000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58291B-11CB-60EE-55AA-876194085F9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E634052-B349-6340-B91C-DAB0451BF24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7C57E6-EF4A-B1E0-A519-F15B7473816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25F6A73C-62EB-1E08-BBFB-15DA902EFC8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38" y="5760000"/>
            <a:ext cx="1647000" cy="109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217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V2 with Te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E3B90301-5C71-AE61-AC4F-0B3223037F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72800" y="0"/>
            <a:ext cx="12192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0623CB-4521-5A4B-B967-9B8C795E75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638" y="378000"/>
            <a:ext cx="10258362" cy="720000"/>
          </a:xfrm>
        </p:spPr>
        <p:txBody>
          <a:bodyPr lIns="0" tIns="0" rIns="0" bIns="0" anchor="t" anchorCtr="0">
            <a:normAutofit/>
          </a:bodyPr>
          <a:lstStyle>
            <a:lvl1pPr>
              <a:defRPr sz="4000" b="1" kern="100" spc="-40" baseline="0"/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62C6F1A-C911-8C47-9A89-CD2E8E4F826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41639" y="1440000"/>
            <a:ext cx="4860000" cy="4320000"/>
          </a:xfrm>
        </p:spPr>
        <p:txBody>
          <a:bodyPr lIns="0" tIns="0" rIns="0" bIns="0" numCol="1">
            <a:normAutofit/>
          </a:bodyPr>
          <a:lstStyle>
            <a:lvl1pPr marL="216000" indent="-216000">
              <a:lnSpc>
                <a:spcPct val="102000"/>
              </a:lnSpc>
              <a:buClr>
                <a:schemeClr val="tx1"/>
              </a:buClr>
              <a:defRPr sz="2600">
                <a:solidFill>
                  <a:schemeClr val="tx1"/>
                </a:solidFill>
              </a:defRPr>
            </a:lvl1pPr>
            <a:lvl2pPr marL="432000" indent="-208800">
              <a:lnSpc>
                <a:spcPct val="102000"/>
              </a:lnSpc>
              <a:buClr>
                <a:schemeClr val="tx1"/>
              </a:buClr>
              <a:defRPr sz="2300">
                <a:solidFill>
                  <a:schemeClr val="tx1"/>
                </a:solidFill>
              </a:defRPr>
            </a:lvl2pPr>
            <a:lvl3pPr marL="640800" indent="-187200">
              <a:lnSpc>
                <a:spcPct val="102000"/>
              </a:lnSpc>
              <a:buClr>
                <a:schemeClr val="tx1"/>
              </a:buClr>
              <a:buFont typeface="System Font Regular"/>
              <a:buChar char="-"/>
              <a:defRPr sz="2000">
                <a:solidFill>
                  <a:schemeClr val="tx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Click to add text 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9574A6CE-BB26-2243-BD1F-C02BB23FEC7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940000" y="1440000"/>
            <a:ext cx="4860000" cy="432000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58291B-11CB-60EE-55AA-876194085F9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E634052-B349-6340-B91C-DAB0451BF24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7C57E6-EF4A-B1E0-A519-F15B7473816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3C1AC542-C4BA-B256-ACF3-2A8D8E35F36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38" y="5760000"/>
            <a:ext cx="1647000" cy="109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591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4503ABC2-212A-7DA6-9826-581299F469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5164667" cy="6858000"/>
          </a:xfrm>
          <a:prstGeom prst="rect">
            <a:avLst/>
          </a:prstGeom>
        </p:spPr>
      </p:pic>
      <p:sp>
        <p:nvSpPr>
          <p:cNvPr id="19" name="Title 18">
            <a:extLst>
              <a:ext uri="{FF2B5EF4-FFF2-40B4-BE49-F238E27FC236}">
                <a16:creationId xmlns:a16="http://schemas.microsoft.com/office/drawing/2014/main" id="{8AE15861-9AEE-6A40-9F4A-C5B3361399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639" y="756000"/>
            <a:ext cx="3960000" cy="2664000"/>
          </a:xfrm>
        </p:spPr>
        <p:txBody>
          <a:bodyPr lIns="0" tIns="0" rIns="0" bIns="0" anchor="t" anchorCtr="0">
            <a:normAutofit/>
          </a:bodyPr>
          <a:lstStyle>
            <a:lvl1pPr>
              <a:defRPr sz="4000" b="1" kern="100" spc="-40" baseline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</a:t>
            </a:r>
            <a:br>
              <a:rPr lang="en-GB" noProof="0" dirty="0"/>
            </a:br>
            <a:r>
              <a:rPr lang="en-GB" noProof="0" dirty="0"/>
              <a:t>add title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9CFC370-CF67-B11B-E99D-59C29772B7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34052-B349-6340-B91C-DAB0451BF24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26345C-BF46-6D7C-30AD-99EAA0AB6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Picture 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377D703-F2C3-FF0C-BCB3-8837E890C4A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2904" y="5687615"/>
            <a:ext cx="2024751" cy="900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57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623CB-4521-5A4B-B967-9B8C795E75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638" y="378000"/>
            <a:ext cx="11160000" cy="720000"/>
          </a:xfrm>
        </p:spPr>
        <p:txBody>
          <a:bodyPr lIns="0" tIns="0" rIns="0" bIns="0" anchor="t" anchorCtr="0">
            <a:normAutofit/>
          </a:bodyPr>
          <a:lstStyle>
            <a:lvl1pPr>
              <a:defRPr sz="4000" b="1" kern="100" spc="-40" baseline="0"/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A146C6-6949-A8DC-66D4-90A55DC432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34052-B349-6340-B91C-DAB0451BF24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411370-C105-3B78-EA66-C5A76BA1D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B9548C8-34A9-9436-9898-E25624613EF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38" y="5760000"/>
            <a:ext cx="1647000" cy="109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199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A146C6-6949-A8DC-66D4-90A55DC432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34052-B349-6340-B91C-DAB0451BF24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3378AC9-2D17-FA83-53E4-36C96C87C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AFBF38-6A27-E956-62CA-6C26B4005D3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38" y="5760000"/>
            <a:ext cx="1647000" cy="109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8211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AB47B4FD-5EC8-98B6-A431-61EDF0826A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516466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0623CB-4521-5A4B-B967-9B8C795E75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637" y="378000"/>
            <a:ext cx="8640000" cy="612000"/>
          </a:xfrm>
        </p:spPr>
        <p:txBody>
          <a:bodyPr lIns="0" tIns="0" rIns="0" bIns="0" anchor="t" anchorCtr="0">
            <a:normAutofit/>
          </a:bodyPr>
          <a:lstStyle>
            <a:lvl1pPr>
              <a:defRPr sz="4000" b="1" kern="100" spc="-40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59D013-966F-884C-B1C6-7E8C52F41AC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1639" y="1800000"/>
            <a:ext cx="4320000" cy="4320000"/>
          </a:xfrm>
        </p:spPr>
        <p:txBody>
          <a:bodyPr lIns="0" tIns="0" rIns="0" bIns="0" numCol="1">
            <a:normAutofit/>
          </a:bodyPr>
          <a:lstStyle>
            <a:lvl1pPr marL="216000" indent="-216000">
              <a:lnSpc>
                <a:spcPct val="102000"/>
              </a:lnSpc>
              <a:buClr>
                <a:schemeClr val="tx1"/>
              </a:buClr>
              <a:defRPr sz="2600">
                <a:solidFill>
                  <a:schemeClr val="tx1"/>
                </a:solidFill>
              </a:defRPr>
            </a:lvl1pPr>
            <a:lvl2pPr marL="432000" indent="-208800">
              <a:lnSpc>
                <a:spcPct val="102000"/>
              </a:lnSpc>
              <a:buClr>
                <a:schemeClr val="tx1"/>
              </a:buClr>
              <a:defRPr sz="2300">
                <a:solidFill>
                  <a:schemeClr val="tx1"/>
                </a:solidFill>
              </a:defRPr>
            </a:lvl2pPr>
            <a:lvl3pPr marL="640800" indent="-187200">
              <a:lnSpc>
                <a:spcPct val="102000"/>
              </a:lnSpc>
              <a:buClr>
                <a:schemeClr val="tx1"/>
              </a:buClr>
              <a:buFont typeface="System Font Regular"/>
              <a:buChar char="-"/>
              <a:defRPr sz="2000">
                <a:solidFill>
                  <a:schemeClr val="tx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Click to add text 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88148E9-DD91-904F-9F57-DD0176D5422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724000" y="1800000"/>
            <a:ext cx="5940000" cy="4320000"/>
          </a:xfrm>
        </p:spPr>
        <p:txBody>
          <a:bodyPr lIns="0" tIns="0" rIns="0" bIns="0" numCol="1">
            <a:normAutofit/>
          </a:bodyPr>
          <a:lstStyle>
            <a:lvl1pPr marL="216000" indent="-216000">
              <a:lnSpc>
                <a:spcPct val="102000"/>
              </a:lnSpc>
              <a:buClr>
                <a:schemeClr val="tx1"/>
              </a:buClr>
              <a:defRPr sz="2600">
                <a:solidFill>
                  <a:schemeClr val="tx1"/>
                </a:solidFill>
              </a:defRPr>
            </a:lvl1pPr>
            <a:lvl2pPr marL="432000" indent="-208800">
              <a:lnSpc>
                <a:spcPct val="102000"/>
              </a:lnSpc>
              <a:buClr>
                <a:schemeClr val="tx1"/>
              </a:buClr>
              <a:defRPr sz="2300">
                <a:solidFill>
                  <a:schemeClr val="tx1"/>
                </a:solidFill>
              </a:defRPr>
            </a:lvl2pPr>
            <a:lvl3pPr marL="640800" indent="-187200">
              <a:lnSpc>
                <a:spcPct val="102000"/>
              </a:lnSpc>
              <a:buClr>
                <a:schemeClr val="tx1"/>
              </a:buClr>
              <a:buFont typeface="System Font Regular"/>
              <a:buChar char="-"/>
              <a:defRPr>
                <a:solidFill>
                  <a:schemeClr val="tx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Click to add text 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B8B7C3B-EC63-0A4F-8595-718CDF0DD40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591436" y="295104"/>
            <a:ext cx="2058924" cy="64541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8DA359-C132-5DFF-B42B-56CF5B5423A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BE634052-B349-6340-B91C-DAB0451BF24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D0138D-589D-F135-3501-8AE99301584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7321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 V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6E59661B-8423-3C4B-BF02-81B9FA78B5CC}"/>
              </a:ext>
            </a:extLst>
          </p:cNvPr>
          <p:cNvSpPr/>
          <p:nvPr userDrawn="1"/>
        </p:nvSpPr>
        <p:spPr>
          <a:xfrm>
            <a:off x="7380000" y="1800000"/>
            <a:ext cx="4320000" cy="4320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2CF25EE-1817-2985-CC1D-34A5CAD36E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516466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0623CB-4521-5A4B-B967-9B8C795E75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639" y="378000"/>
            <a:ext cx="8640000" cy="612000"/>
          </a:xfrm>
        </p:spPr>
        <p:txBody>
          <a:bodyPr lIns="0" tIns="0" rIns="0" bIns="0" anchor="t" anchorCtr="0">
            <a:normAutofit/>
          </a:bodyPr>
          <a:lstStyle>
            <a:lvl1pPr>
              <a:defRPr sz="4000" b="1" kern="100" spc="-40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59D013-966F-884C-B1C6-7E8C52F41AC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1639" y="1800000"/>
            <a:ext cx="4320000" cy="4320000"/>
          </a:xfrm>
        </p:spPr>
        <p:txBody>
          <a:bodyPr lIns="0" tIns="0" rIns="0" bIns="0" numCol="1">
            <a:normAutofit/>
          </a:bodyPr>
          <a:lstStyle>
            <a:lvl1pPr marL="216000" indent="-216000">
              <a:lnSpc>
                <a:spcPct val="102000"/>
              </a:lnSpc>
              <a:buClr>
                <a:schemeClr val="tx1"/>
              </a:buClr>
              <a:defRPr sz="2600">
                <a:solidFill>
                  <a:schemeClr val="tx1"/>
                </a:solidFill>
              </a:defRPr>
            </a:lvl1pPr>
            <a:lvl2pPr marL="432000" indent="-208800">
              <a:lnSpc>
                <a:spcPct val="102000"/>
              </a:lnSpc>
              <a:buClr>
                <a:schemeClr val="tx1"/>
              </a:buClr>
              <a:defRPr sz="2300">
                <a:solidFill>
                  <a:schemeClr val="tx1"/>
                </a:solidFill>
              </a:defRPr>
            </a:lvl2pPr>
            <a:lvl3pPr marL="640800" indent="-187200">
              <a:lnSpc>
                <a:spcPct val="102000"/>
              </a:lnSpc>
              <a:buClr>
                <a:schemeClr val="tx1"/>
              </a:buClr>
              <a:buFont typeface="System Font Regular"/>
              <a:buChar char="-"/>
              <a:defRPr>
                <a:solidFill>
                  <a:schemeClr val="tx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Click to add text 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D4A8C283-EA53-5841-A4A4-F9D65FD4E20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379999" y="1800000"/>
            <a:ext cx="4320000" cy="4320000"/>
          </a:xfrm>
        </p:spPr>
        <p:txBody>
          <a:bodyPr lIns="0" tIns="0" rIns="0" bIns="144000" anchor="ctr" anchorCtr="0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3600" b="1" spc="-4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noProof="0" dirty="0"/>
              <a:t>Pull out</a:t>
            </a:r>
            <a:br>
              <a:rPr lang="en-GB" noProof="0" dirty="0"/>
            </a:br>
            <a:r>
              <a:rPr lang="en-GB" noProof="0" dirty="0"/>
              <a:t>stat or info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18A0F5-9DF9-1C01-E7E6-AA1AD212CEC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34052-B349-6340-B91C-DAB0451BF24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DEF659-50CD-B83A-5300-2A08DE400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8F260493-BF26-C9B7-C484-E871E2C1738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3000" y="0"/>
            <a:ext cx="1647000" cy="109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9773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L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6BA73-081C-BE43-AED8-2BA5D15113B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1639" y="720000"/>
            <a:ext cx="11124000" cy="1332000"/>
          </a:xfrm>
        </p:spPr>
        <p:txBody>
          <a:bodyPr wrap="square" lIns="0" tIns="0" rIns="0" bIns="0" anchor="t" anchorCtr="0">
            <a:normAutofit/>
          </a:bodyPr>
          <a:lstStyle>
            <a:lvl1pPr algn="l">
              <a:defRPr sz="4800" b="1" kern="100" spc="-40" baseline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86BD9976-0283-D740-BA62-E4EC7EA79F9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41637" y="2268000"/>
            <a:ext cx="11124000" cy="115200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n-GB" noProof="0" dirty="0">
                <a:solidFill>
                  <a:schemeClr val="bg1"/>
                </a:solidFill>
              </a:rPr>
              <a:t>Click to add subtitle</a:t>
            </a:r>
          </a:p>
        </p:txBody>
      </p:sp>
      <p:pic>
        <p:nvPicPr>
          <p:cNvPr id="3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4B75AB9-1A8C-172F-6FCD-F2AB7050B7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2904" y="5687615"/>
            <a:ext cx="2024751" cy="900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4009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25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 V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7B84C5A2-BF41-8023-0C47-8D5C43C87D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516466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0623CB-4521-5A4B-B967-9B8C795E75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639" y="377999"/>
            <a:ext cx="8640000" cy="612000"/>
          </a:xfrm>
        </p:spPr>
        <p:txBody>
          <a:bodyPr lIns="0" tIns="0" rIns="0" bIns="0" anchor="t" anchorCtr="0">
            <a:normAutofit/>
          </a:bodyPr>
          <a:lstStyle>
            <a:lvl1pPr>
              <a:defRPr sz="4000" b="1" kern="100" spc="-40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59D013-966F-884C-B1C6-7E8C52F41AC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1639" y="1800000"/>
            <a:ext cx="4320000" cy="4320000"/>
          </a:xfrm>
        </p:spPr>
        <p:txBody>
          <a:bodyPr lIns="0" tIns="0" rIns="0" bIns="0" numCol="1">
            <a:normAutofit/>
          </a:bodyPr>
          <a:lstStyle>
            <a:lvl1pPr marL="216000" indent="-216000">
              <a:lnSpc>
                <a:spcPct val="102000"/>
              </a:lnSpc>
              <a:buClr>
                <a:schemeClr val="tx1"/>
              </a:buClr>
              <a:defRPr sz="2600">
                <a:solidFill>
                  <a:schemeClr val="tx1"/>
                </a:solidFill>
              </a:defRPr>
            </a:lvl1pPr>
            <a:lvl2pPr marL="432000" indent="-208800">
              <a:lnSpc>
                <a:spcPct val="102000"/>
              </a:lnSpc>
              <a:buClr>
                <a:schemeClr val="tx1"/>
              </a:buClr>
              <a:defRPr sz="2300">
                <a:solidFill>
                  <a:schemeClr val="tx1"/>
                </a:solidFill>
              </a:defRPr>
            </a:lvl2pPr>
            <a:lvl3pPr marL="640800" indent="-187200">
              <a:lnSpc>
                <a:spcPct val="102000"/>
              </a:lnSpc>
              <a:buClr>
                <a:schemeClr val="tx1"/>
              </a:buClr>
              <a:buFont typeface="System Font Regular"/>
              <a:buChar char="-"/>
              <a:defRPr>
                <a:solidFill>
                  <a:schemeClr val="tx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Click to add text 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B8B7C3B-EC63-0A4F-8595-718CDF0DD40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591436" y="295104"/>
            <a:ext cx="2058924" cy="645414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E48EF9CF-3FEE-0645-8457-63F49277ED83}"/>
              </a:ext>
            </a:extLst>
          </p:cNvPr>
          <p:cNvSpPr/>
          <p:nvPr userDrawn="1"/>
        </p:nvSpPr>
        <p:spPr>
          <a:xfrm>
            <a:off x="7380000" y="1800000"/>
            <a:ext cx="4320000" cy="4320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8F74FA25-E95E-9F46-BD6C-041A0BBF4D5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380000" y="1800000"/>
            <a:ext cx="4320000" cy="4320000"/>
          </a:xfrm>
          <a:prstGeom prst="rect">
            <a:avLst/>
          </a:prstGeom>
          <a:noFill/>
        </p:spPr>
        <p:txBody>
          <a:bodyPr wrap="square" lIns="0" tIns="0" rIns="0" bIns="251999" anchor="ctr" anchorCtr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icon to add an image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D3376E-5B86-4FDB-A7F0-453B740A162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BE634052-B349-6340-B91C-DAB0451BF24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045AF2-2889-4BA9-A91B-92F2D55624C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232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V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CCE53E03-7DDF-EF72-F731-00F4993775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8"/>
            <a:ext cx="10080000" cy="22060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0623CB-4521-5A4B-B967-9B8C795E75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638" y="378000"/>
            <a:ext cx="8640000" cy="612000"/>
          </a:xfrm>
        </p:spPr>
        <p:txBody>
          <a:bodyPr lIns="0" tIns="0" rIns="0" bIns="0" anchor="t" anchorCtr="0">
            <a:normAutofit/>
          </a:bodyPr>
          <a:lstStyle>
            <a:lvl1pPr>
              <a:defRPr sz="4000" b="1" kern="100" spc="-40" baseline="0"/>
            </a:lvl1pPr>
          </a:lstStyle>
          <a:p>
            <a:r>
              <a:rPr lang="en-GB" noProof="0" dirty="0"/>
              <a:t>Click to edit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59D013-966F-884C-B1C6-7E8C52F41AC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1638" y="2412000"/>
            <a:ext cx="8640000" cy="3311999"/>
          </a:xfrm>
        </p:spPr>
        <p:txBody>
          <a:bodyPr lIns="0" tIns="0" rIns="0" bIns="0" numCol="1">
            <a:normAutofit/>
          </a:bodyPr>
          <a:lstStyle>
            <a:lvl1pPr marL="216000" indent="-216000">
              <a:lnSpc>
                <a:spcPct val="102000"/>
              </a:lnSpc>
              <a:buClr>
                <a:schemeClr val="tx1"/>
              </a:buClr>
              <a:defRPr sz="2600">
                <a:solidFill>
                  <a:schemeClr val="tx1"/>
                </a:solidFill>
              </a:defRPr>
            </a:lvl1pPr>
            <a:lvl2pPr marL="432000" indent="-208800">
              <a:lnSpc>
                <a:spcPct val="102000"/>
              </a:lnSpc>
              <a:buClr>
                <a:schemeClr val="tx1"/>
              </a:buClr>
              <a:defRPr sz="2300">
                <a:solidFill>
                  <a:schemeClr val="tx1"/>
                </a:solidFill>
              </a:defRPr>
            </a:lvl2pPr>
            <a:lvl3pPr marL="640800" indent="-187200">
              <a:lnSpc>
                <a:spcPct val="102000"/>
              </a:lnSpc>
              <a:buClr>
                <a:schemeClr val="tx1"/>
              </a:buClr>
              <a:buFont typeface="System Font Regular"/>
              <a:buChar char="-"/>
              <a:defRPr>
                <a:solidFill>
                  <a:schemeClr val="tx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Click to edit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C1881E-65B5-84D5-22A7-D5448A1F12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34052-B349-6340-B91C-DAB0451BF24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35505-A162-0CB2-449C-2DFDB1BA1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D1EC2A00-4377-A48C-4815-B7AABF8248C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38" y="5760000"/>
            <a:ext cx="1647000" cy="109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038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V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7115E885-2C75-5C1F-82EE-1BF3ABC36D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8"/>
            <a:ext cx="10080000" cy="2206064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5A35982-B7FA-7249-8409-93213B6A022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1640" y="2412000"/>
            <a:ext cx="7560000" cy="3240000"/>
          </a:xfrm>
        </p:spPr>
        <p:txBody>
          <a:bodyPr lIns="0" tIns="0" rIns="0" bIns="0">
            <a:normAutofit/>
          </a:bodyPr>
          <a:lstStyle>
            <a:lvl1pPr marL="216000" indent="-216000">
              <a:lnSpc>
                <a:spcPct val="102000"/>
              </a:lnSpc>
              <a:buClr>
                <a:schemeClr val="tx1"/>
              </a:buClr>
              <a:defRPr sz="2600">
                <a:solidFill>
                  <a:schemeClr val="tx1"/>
                </a:solidFill>
              </a:defRPr>
            </a:lvl1pPr>
            <a:lvl2pPr marL="432000" indent="-208800">
              <a:lnSpc>
                <a:spcPct val="102000"/>
              </a:lnSpc>
              <a:buClr>
                <a:schemeClr val="tx1"/>
              </a:buClr>
              <a:defRPr sz="2300">
                <a:solidFill>
                  <a:schemeClr val="tx1"/>
                </a:solidFill>
              </a:defRPr>
            </a:lvl2pPr>
            <a:lvl3pPr marL="640800" indent="-187200">
              <a:lnSpc>
                <a:spcPct val="102000"/>
              </a:lnSpc>
              <a:buClr>
                <a:schemeClr val="tx1"/>
              </a:buClr>
              <a:buFont typeface="System Font Regular"/>
              <a:buChar char="-"/>
              <a:defRPr>
                <a:solidFill>
                  <a:schemeClr val="tx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Click to edit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370A60E-C965-2642-A45A-823C15E81285}"/>
              </a:ext>
            </a:extLst>
          </p:cNvPr>
          <p:cNvSpPr>
            <a:spLocks noChangeAspect="1"/>
          </p:cNvSpPr>
          <p:nvPr userDrawn="1"/>
        </p:nvSpPr>
        <p:spPr>
          <a:xfrm>
            <a:off x="8424000" y="2412000"/>
            <a:ext cx="3240000" cy="3240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14892FC7-F759-9843-BFF7-58AB7322F4A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423999" y="2412000"/>
            <a:ext cx="3240000" cy="3240000"/>
          </a:xfrm>
        </p:spPr>
        <p:txBody>
          <a:bodyPr lIns="0" tIns="0" rIns="0" bIns="14400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3000" b="1" spc="-4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noProof="0" dirty="0"/>
              <a:t>Pull out </a:t>
            </a:r>
            <a:br>
              <a:rPr lang="en-GB" noProof="0" dirty="0"/>
            </a:br>
            <a:r>
              <a:rPr lang="en-GB" noProof="0" dirty="0"/>
              <a:t>stat or info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9479264-ACC2-3C4B-A40C-921E4558F7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642" y="378000"/>
            <a:ext cx="8640000" cy="612000"/>
          </a:xfrm>
        </p:spPr>
        <p:txBody>
          <a:bodyPr lIns="0" tIns="0" rIns="0" bIns="0" anchor="t" anchorCtr="0">
            <a:normAutofit/>
          </a:bodyPr>
          <a:lstStyle>
            <a:lvl1pPr>
              <a:defRPr sz="4000" b="1" kern="100" spc="-40" baseline="0"/>
            </a:lvl1pPr>
          </a:lstStyle>
          <a:p>
            <a:r>
              <a:rPr lang="en-GB" noProof="0" dirty="0"/>
              <a:t>Click to edit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BD641C-390B-C316-7ECC-C25B2E1A9F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34052-B349-6340-B91C-DAB0451BF24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7D1593-FF3E-DCF1-357D-7118C4194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F6C3926-C286-F8E6-75AE-5B8893EC7EF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38" y="5760000"/>
            <a:ext cx="1647000" cy="109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8036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V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E4D79519-81C8-42D1-24FD-3916041E37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8"/>
            <a:ext cx="10080000" cy="2206064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CC8DF0E-C547-8C4A-AF07-EEE52F658ED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1640" y="2412000"/>
            <a:ext cx="5796000" cy="3240000"/>
          </a:xfrm>
        </p:spPr>
        <p:txBody>
          <a:bodyPr lIns="0" tIns="0" rIns="0" bIns="0">
            <a:normAutofit/>
          </a:bodyPr>
          <a:lstStyle>
            <a:lvl1pPr marL="216000" indent="-216000">
              <a:lnSpc>
                <a:spcPct val="102000"/>
              </a:lnSpc>
              <a:buClr>
                <a:schemeClr val="tx1"/>
              </a:buClr>
              <a:defRPr sz="2600">
                <a:solidFill>
                  <a:schemeClr val="tx1"/>
                </a:solidFill>
              </a:defRPr>
            </a:lvl1pPr>
            <a:lvl2pPr marL="432000" indent="-208800">
              <a:lnSpc>
                <a:spcPct val="102000"/>
              </a:lnSpc>
              <a:buClr>
                <a:schemeClr val="tx1"/>
              </a:buClr>
              <a:defRPr sz="2300">
                <a:solidFill>
                  <a:schemeClr val="tx1"/>
                </a:solidFill>
              </a:defRPr>
            </a:lvl2pPr>
            <a:lvl3pPr marL="640800" indent="-187200">
              <a:lnSpc>
                <a:spcPct val="102000"/>
              </a:lnSpc>
              <a:buClr>
                <a:schemeClr val="tx1"/>
              </a:buClr>
              <a:buFont typeface="System Font Regular"/>
              <a:buChar char="-"/>
              <a:defRPr>
                <a:solidFill>
                  <a:schemeClr val="tx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Click to edit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4189D1B-F290-C64F-A0C7-4BBB06A0103F}"/>
              </a:ext>
            </a:extLst>
          </p:cNvPr>
          <p:cNvSpPr>
            <a:spLocks noChangeAspect="1"/>
          </p:cNvSpPr>
          <p:nvPr userDrawn="1"/>
        </p:nvSpPr>
        <p:spPr>
          <a:xfrm>
            <a:off x="7416000" y="1692000"/>
            <a:ext cx="4248000" cy="4248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C5E632EB-8FE9-754B-85D0-554F7D7E3C5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416000" y="1691998"/>
            <a:ext cx="4248000" cy="4248001"/>
          </a:xfrm>
          <a:prstGeom prst="rect">
            <a:avLst/>
          </a:prstGeom>
          <a:noFill/>
        </p:spPr>
        <p:txBody>
          <a:bodyPr wrap="square" lIns="0" tIns="0" rIns="0" bIns="14400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icon to add an image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D8DCFBF-782F-4240-B65A-A141970F40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639" y="378000"/>
            <a:ext cx="8640000" cy="612000"/>
          </a:xfrm>
        </p:spPr>
        <p:txBody>
          <a:bodyPr lIns="0" tIns="0" rIns="0" bIns="0" anchor="t" anchorCtr="0">
            <a:normAutofit/>
          </a:bodyPr>
          <a:lstStyle>
            <a:lvl1pPr>
              <a:defRPr sz="4000" b="1" kern="100" spc="-40" baseline="0"/>
            </a:lvl1pPr>
          </a:lstStyle>
          <a:p>
            <a:r>
              <a:rPr lang="en-GB" noProof="0" dirty="0"/>
              <a:t>Click to edit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DDFE8C8-ABCD-5D90-A7D1-06D080215B9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E634052-B349-6340-B91C-DAB0451BF24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8A2AF2-1910-15A7-64BD-E9499CA15B8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1A22CF3-44CE-8D40-4058-5E38367F916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38" y="5760000"/>
            <a:ext cx="1647000" cy="109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1208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A4FFAE73-AE10-F993-C2A0-FA5AE10F2B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5164667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53E047E-03E2-9745-877A-C6B56430E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97296" y="378000"/>
            <a:ext cx="5904000" cy="612000"/>
          </a:xfrm>
        </p:spPr>
        <p:txBody>
          <a:bodyPr lIns="0" tIns="0" rIns="0" bIns="0" anchor="t" anchorCtr="0">
            <a:normAutofit/>
          </a:bodyPr>
          <a:lstStyle>
            <a:lvl1pPr>
              <a:defRPr sz="4000" b="1" kern="100" spc="-40" baseline="0"/>
            </a:lvl1pPr>
          </a:lstStyle>
          <a:p>
            <a:r>
              <a:rPr lang="en-GB" noProof="0" dirty="0"/>
              <a:t>Click to edit title style</a:t>
            </a:r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A202C88C-929E-D042-A6E8-81343057043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5472000" cy="5760000"/>
          </a:xfrm>
          <a:prstGeom prst="rect">
            <a:avLst/>
          </a:prstGeom>
          <a:noFill/>
        </p:spPr>
        <p:txBody>
          <a:bodyPr wrap="none" lIns="0" tIns="0" rIns="0" bIns="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Delete placeholder or </a:t>
            </a:r>
            <a:br>
              <a:rPr lang="en-GB" noProof="0" dirty="0"/>
            </a:br>
            <a:r>
              <a:rPr lang="en-GB" noProof="0" dirty="0"/>
              <a:t>click icon to add an image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22BAB6-FC2D-479D-72FA-32C27B9FF34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97550" y="1800000"/>
            <a:ext cx="5903913" cy="4248000"/>
          </a:xfrm>
        </p:spPr>
        <p:txBody>
          <a:bodyPr/>
          <a:lstStyle>
            <a:lvl1pPr marL="216000" indent="-216000">
              <a:lnSpc>
                <a:spcPct val="102000"/>
              </a:lnSpc>
              <a:defRPr sz="2600"/>
            </a:lvl1pPr>
            <a:lvl2pPr marL="432000" indent="-208800">
              <a:lnSpc>
                <a:spcPct val="102000"/>
              </a:lnSpc>
              <a:defRPr sz="2300"/>
            </a:lvl2pPr>
            <a:lvl3pPr marL="640800" indent="-187200">
              <a:lnSpc>
                <a:spcPct val="102000"/>
              </a:lnSpc>
              <a:buFont typeface="System Font Regular"/>
              <a:buChar char="-"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A56902-8526-09E3-ABEA-138858ABF7A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E634052-B349-6340-B91C-DAB0451BF24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BBE834C-023D-BFA3-4F7B-164DE78EF28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90A86AF6-03FD-48BC-C432-1BCA85221D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2904" y="5687615"/>
            <a:ext cx="2024751" cy="900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74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V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CC6B77D7-759B-32C2-EE54-A8C2601DE2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9279467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2FF75BA3-9ABB-E641-A440-558798F735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640" y="378000"/>
            <a:ext cx="7560000" cy="612000"/>
          </a:xfrm>
        </p:spPr>
        <p:txBody>
          <a:bodyPr lIns="0" tIns="0" rIns="0" bIns="0" anchor="t" anchorCtr="0">
            <a:normAutofit/>
          </a:bodyPr>
          <a:lstStyle>
            <a:lvl1pPr>
              <a:defRPr sz="4000" b="1" kern="100" spc="-40" baseline="0"/>
            </a:lvl1pPr>
          </a:lstStyle>
          <a:p>
            <a:r>
              <a:rPr lang="en-GB" noProof="0" dirty="0"/>
              <a:t>Click to edit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FFF6BE4-5439-B64E-8266-4191516D9DE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1639" y="1800000"/>
            <a:ext cx="6048000" cy="3960000"/>
          </a:xfrm>
        </p:spPr>
        <p:txBody>
          <a:bodyPr lIns="0" tIns="0" rIns="0" bIns="0">
            <a:normAutofit/>
          </a:bodyPr>
          <a:lstStyle>
            <a:lvl1pPr marL="216000" indent="-216000">
              <a:lnSpc>
                <a:spcPct val="102000"/>
              </a:lnSpc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 marL="432000" indent="-208800">
              <a:lnSpc>
                <a:spcPct val="102000"/>
              </a:lnSpc>
              <a:buClr>
                <a:schemeClr val="tx1"/>
              </a:buClr>
              <a:defRPr baseline="0">
                <a:solidFill>
                  <a:schemeClr val="tx1"/>
                </a:solidFill>
              </a:defRPr>
            </a:lvl2pPr>
            <a:lvl3pPr marL="640800" indent="-187200">
              <a:lnSpc>
                <a:spcPct val="102000"/>
              </a:lnSpc>
              <a:buClr>
                <a:schemeClr val="tx1"/>
              </a:buClr>
              <a:buFont typeface="System Font Regular"/>
              <a:buChar char="-"/>
              <a:defRPr>
                <a:solidFill>
                  <a:schemeClr val="tx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Click to edit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D84FFDDA-CA76-8F05-EDBB-85ACC563C52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858000" y="799200"/>
            <a:ext cx="4852800" cy="510731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1E6474-8453-F258-816C-79D7B95AC1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634052-B349-6340-B91C-DAB0451BF245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78F184E6-D424-820F-B04A-31CB85409B8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38" y="5760000"/>
            <a:ext cx="1647000" cy="109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560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A9F1C143-7328-0141-9502-FFE25EB779F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41638" y="2988000"/>
            <a:ext cx="7920000" cy="1332000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buNone/>
              <a:defRPr sz="4000" kern="100" spc="-4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noProof="0" dirty="0"/>
              <a:t>Click to add title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B2D4DA-4FB3-1B0C-1624-9A5ED2B080F6}"/>
              </a:ext>
            </a:extLst>
          </p:cNvPr>
          <p:cNvSpPr txBox="1"/>
          <p:nvPr userDrawn="1"/>
        </p:nvSpPr>
        <p:spPr>
          <a:xfrm>
            <a:off x="401380" y="5974552"/>
            <a:ext cx="60977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</a:rPr>
              <a:t>rcot.co.uk.RightSupportOT</a:t>
            </a:r>
            <a:endParaRPr lang="en-GB" sz="2400" b="1" dirty="0">
              <a:solidFill>
                <a:schemeClr val="bg1"/>
              </a:solidFill>
            </a:endParaRPr>
          </a:p>
        </p:txBody>
      </p: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A7673AE-C9F7-EA48-D338-A999DD4F3C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2904" y="226615"/>
            <a:ext cx="2024751" cy="900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38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r guid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ast overskrift">
            <a:extLst>
              <a:ext uri="{FF2B5EF4-FFF2-40B4-BE49-F238E27FC236}">
                <a16:creationId xmlns:a16="http://schemas.microsoft.com/office/drawing/2014/main" id="{CAFEEFE8-84FF-EA4E-B8BB-049E603BB2AF}"/>
              </a:ext>
            </a:extLst>
          </p:cNvPr>
          <p:cNvSpPr txBox="1"/>
          <p:nvPr userDrawn="1"/>
        </p:nvSpPr>
        <p:spPr>
          <a:xfrm>
            <a:off x="539752" y="448713"/>
            <a:ext cx="11109321" cy="65017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en-GB" sz="32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User guidance and tips</a:t>
            </a:r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id="{259F24CF-69D2-234A-AAB9-4B0BC7A171C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39751" y="1459334"/>
            <a:ext cx="2772000" cy="5201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ts val="600"/>
              </a:spcAft>
              <a:defRPr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General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Always use this PPT template and don't change colours, fonts, text size or create different designs. See the brand book for more guidance.</a:t>
            </a:r>
            <a:endParaRPr lang="en-GB" altLang="da-DK" sz="105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Text slides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2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the </a:t>
            </a:r>
            <a:r>
              <a:rPr lang="en-GB" altLang="da-DK" sz="12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</a:t>
            </a:r>
            <a:r>
              <a:rPr lang="en-GB" altLang="da-DK" sz="12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-key</a:t>
            </a:r>
            <a:r>
              <a:rPr lang="en-GB" altLang="da-DK" sz="12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jump through </a:t>
            </a:r>
            <a:br>
              <a:rPr lang="en-GB" altLang="da-DK" sz="12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12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levels. Click </a:t>
            </a:r>
            <a:r>
              <a:rPr lang="en-GB" altLang="da-DK" sz="12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</a:t>
            </a:r>
            <a:r>
              <a:rPr lang="en-GB" altLang="da-DK" sz="12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then </a:t>
            </a:r>
            <a:r>
              <a:rPr lang="en-GB" altLang="da-DK" sz="12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</a:t>
            </a:r>
            <a:r>
              <a:rPr lang="en-GB" altLang="da-DK" sz="12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switch from one level to the next level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2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go back in levels use </a:t>
            </a:r>
            <a:r>
              <a:rPr lang="en-GB" altLang="da-DK" sz="12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SHIFT-TAB</a:t>
            </a:r>
            <a:endParaRPr lang="en-GB" sz="12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sz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Alternatively, </a:t>
            </a:r>
            <a:r>
              <a:rPr lang="en-GB" sz="12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</a:t>
            </a:r>
            <a:r>
              <a:rPr lang="en-GB" sz="12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</a:t>
            </a:r>
            <a:br>
              <a:rPr lang="en-GB" sz="12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2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Decrease </a:t>
            </a:r>
            <a:r>
              <a:rPr lang="en-GB" sz="12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 level can be used</a:t>
            </a:r>
            <a:br>
              <a:rPr lang="en-GB" altLang="da-DK" sz="12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altLang="da-DK" sz="12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2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HINT: </a:t>
            </a:r>
            <a:r>
              <a:rPr lang="en-GB" sz="12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bullet button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12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bullet for regular text.</a:t>
            </a:r>
            <a:br>
              <a:rPr lang="en-GB" altLang="da-DK" sz="12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12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bullet button to reapply</a:t>
            </a:r>
            <a:br>
              <a:rPr lang="en-GB" altLang="da-DK" sz="12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12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correct bullet again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Slides and layouts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12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menu </a:t>
            </a:r>
            <a:r>
              <a:rPr lang="en-GB" altLang="da-DK" sz="12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Slide </a:t>
            </a:r>
            <a:r>
              <a:rPr lang="en-GB" altLang="da-DK" sz="12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</a:t>
            </a:r>
            <a:r>
              <a:rPr lang="en-GB" altLang="da-DK" sz="12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</a:t>
            </a:r>
            <a:r>
              <a:rPr lang="en-GB" altLang="da-DK" sz="12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tab to insert a new slide</a:t>
            </a:r>
            <a:br>
              <a:rPr lang="en-GB" altLang="da-DK" sz="12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altLang="da-DK" sz="12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1200" b="0" i="0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9" name="Text Box 3">
            <a:extLst>
              <a:ext uri="{FF2B5EF4-FFF2-40B4-BE49-F238E27FC236}">
                <a16:creationId xmlns:a16="http://schemas.microsoft.com/office/drawing/2014/main" id="{31ADB34C-EDBF-CD41-B8DC-CF366240FB9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497227" y="1459334"/>
            <a:ext cx="2770313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12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layout</a:t>
            </a:r>
            <a:endParaRPr lang="en-GB" altLang="da-DK" sz="12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Aft>
                <a:spcPts val="600"/>
              </a:spcAft>
              <a:buFont typeface="+mj-lt"/>
              <a:buNone/>
            </a:pPr>
            <a:r>
              <a:rPr lang="en-GB" sz="1200" b="0" i="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Click on the arrow next to Layout</a:t>
            </a:r>
            <a:br>
              <a:rPr lang="en-GB" sz="1200" b="0" i="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en-GB" sz="1200" b="0" i="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to view a dropdown menu of </a:t>
            </a:r>
            <a:br>
              <a:rPr lang="en-GB" sz="1200" b="0" i="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en-GB" sz="1200" b="0" i="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possible slide layouts</a:t>
            </a:r>
          </a:p>
          <a:p>
            <a:pPr fontAlgn="auto">
              <a:spcBef>
                <a:spcPts val="120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en-GB" sz="12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Reset slide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en-GB" altLang="da-DK" sz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the </a:t>
            </a:r>
            <a:r>
              <a:rPr lang="en-GB" altLang="da-DK" sz="12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Reset </a:t>
            </a:r>
            <a:r>
              <a:rPr lang="en-GB" altLang="da-DK" sz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menu to reset position, size</a:t>
            </a:r>
            <a:r>
              <a:rPr lang="en-GB" altLang="da-DK" sz="12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formatting of the slide placeholders to their default settings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endParaRPr lang="en-GB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Pictures</a:t>
            </a:r>
            <a:endParaRPr lang="en-GB" sz="16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2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slides with picture placeholder, click on the icon and choose </a:t>
            </a:r>
            <a:r>
              <a:rPr lang="en-GB" altLang="da-DK" sz="12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en-GB" sz="12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2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GB" altLang="da-DK" sz="12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</a:t>
            </a:r>
            <a:r>
              <a:rPr lang="en-GB" altLang="da-DK" sz="12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</a:t>
            </a:r>
            <a:r>
              <a:rPr lang="en-GB" altLang="da-DK" sz="12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change size or </a:t>
            </a:r>
            <a:br>
              <a:rPr lang="en-GB" altLang="da-DK" sz="12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12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 of the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2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GB" altLang="da-DK" sz="12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want to scale the picture, </a:t>
            </a:r>
            <a:br>
              <a:rPr lang="en-GB" altLang="da-DK" sz="12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12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hold </a:t>
            </a:r>
            <a:r>
              <a:rPr lang="en-GB" altLang="da-DK" sz="12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</a:t>
            </a:r>
            <a:r>
              <a:rPr lang="en-GB" altLang="da-DK" sz="12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-key down while </a:t>
            </a:r>
            <a:br>
              <a:rPr lang="en-GB" altLang="da-DK" sz="12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12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dragging the corners of the picture</a:t>
            </a:r>
            <a:br>
              <a:rPr lang="en-GB" altLang="da-DK" sz="12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altLang="da-DK" sz="12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A0368FCE-A14D-684D-B294-762F608A278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868233" y="1459334"/>
            <a:ext cx="2772000" cy="4108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1200" b="1" i="0" u="none" strike="noStrike" kern="1200" cap="none" spc="0" normalizeH="0" baseline="0" noProof="1">
                <a:ln>
                  <a:noFill/>
                </a:ln>
                <a:solidFill>
                  <a:srgbClr val="003B4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HINT: </a:t>
            </a:r>
            <a:r>
              <a:rPr kumimoji="0" lang="da-DK" altLang="da-DK" sz="1200" b="0" i="0" u="none" strike="noStrike" kern="1200" cap="none" spc="0" normalizeH="0" baseline="0" noProof="1">
                <a:ln>
                  <a:noFill/>
                </a:ln>
                <a:solidFill>
                  <a:srgbClr val="003B4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If you delete the picture and </a:t>
            </a:r>
            <a:br>
              <a:rPr kumimoji="0" lang="da-DK" altLang="da-DK" sz="1200" b="0" i="0" u="none" strike="noStrike" kern="1200" cap="none" spc="0" normalizeH="0" baseline="0" noProof="1">
                <a:ln>
                  <a:noFill/>
                </a:ln>
                <a:solidFill>
                  <a:srgbClr val="003B4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1200" b="0" i="0" u="none" strike="noStrike" kern="1200" cap="none" spc="0" normalizeH="0" baseline="0" noProof="1">
                <a:ln>
                  <a:noFill/>
                </a:ln>
                <a:solidFill>
                  <a:srgbClr val="003B4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insert a new one, the picture may </a:t>
            </a:r>
            <a:br>
              <a:rPr kumimoji="0" lang="da-DK" altLang="da-DK" sz="1200" b="0" i="0" u="none" strike="noStrike" kern="1200" cap="none" spc="0" normalizeH="0" baseline="0" noProof="1">
                <a:ln>
                  <a:noFill/>
                </a:ln>
                <a:solidFill>
                  <a:srgbClr val="003B4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1200" b="0" i="0" u="none" strike="noStrike" kern="1200" cap="none" spc="0" normalizeH="0" baseline="0" noProof="1">
                <a:ln>
                  <a:noFill/>
                </a:ln>
                <a:solidFill>
                  <a:srgbClr val="003B4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lie in front of the text or graphic.</a:t>
            </a:r>
            <a:br>
              <a:rPr kumimoji="0" lang="da-DK" altLang="da-DK" sz="1200" b="0" i="0" u="none" strike="noStrike" kern="1200" cap="none" spc="0" normalizeH="0" baseline="0" noProof="1">
                <a:ln>
                  <a:noFill/>
                </a:ln>
                <a:solidFill>
                  <a:srgbClr val="003B4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1200" b="0" i="0" u="none" strike="noStrike" kern="1200" cap="none" spc="0" normalizeH="0" baseline="0" noProof="1">
                <a:ln>
                  <a:noFill/>
                </a:ln>
                <a:solidFill>
                  <a:srgbClr val="003B4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If this happens, select the picture, </a:t>
            </a:r>
            <a:br>
              <a:rPr kumimoji="0" lang="da-DK" altLang="da-DK" sz="1200" b="0" i="0" u="none" strike="noStrike" kern="1200" cap="none" spc="0" normalizeH="0" baseline="0" noProof="1">
                <a:ln>
                  <a:noFill/>
                </a:ln>
                <a:solidFill>
                  <a:srgbClr val="003B4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1200" b="0" i="0" u="none" strike="noStrike" kern="1200" cap="none" spc="0" normalizeH="0" baseline="0" noProof="1">
                <a:ln>
                  <a:noFill/>
                </a:ln>
                <a:solidFill>
                  <a:srgbClr val="003B4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right-click and choose </a:t>
            </a:r>
            <a:r>
              <a:rPr kumimoji="0" lang="da-DK" altLang="da-DK" sz="1200" b="1" i="0" u="none" strike="noStrike" kern="1200" cap="none" spc="0" normalizeH="0" baseline="0" noProof="1">
                <a:ln>
                  <a:noFill/>
                </a:ln>
                <a:solidFill>
                  <a:srgbClr val="003B4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Send to Back</a:t>
            </a:r>
            <a:endParaRPr kumimoji="0" lang="da-DK" altLang="da-DK" sz="1050" b="0" i="0" u="none" strike="noStrike" kern="1200" cap="none" spc="0" normalizeH="0" baseline="0" noProof="1">
              <a:ln>
                <a:noFill/>
              </a:ln>
              <a:solidFill>
                <a:srgbClr val="003B4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srgbClr val="003B4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srgbClr val="003B4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Header and </a:t>
            </a:r>
            <a:r>
              <a:rPr kumimoji="0" lang="da-DK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B4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footer</a:t>
            </a:r>
            <a:endParaRPr kumimoji="0" lang="da-DK" sz="1600" b="0" i="0" u="none" strike="noStrike" kern="1200" cap="none" spc="0" normalizeH="0" baseline="0" noProof="0" dirty="0">
              <a:ln>
                <a:noFill/>
              </a:ln>
              <a:solidFill>
                <a:srgbClr val="003B4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1200" b="0" i="0" u="none" strike="noStrike" kern="1200" cap="none" spc="0" normalizeH="0" baseline="0" noProof="1">
                <a:ln>
                  <a:noFill/>
                </a:ln>
                <a:solidFill>
                  <a:srgbClr val="003B4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 this at the very end to apply the changes on all slides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1200" b="0" i="0" u="none" strike="noStrike" kern="1200" cap="none" spc="0" normalizeH="0" baseline="0" noProof="1">
                <a:ln>
                  <a:noFill/>
                </a:ln>
                <a:solidFill>
                  <a:srgbClr val="003B4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on </a:t>
            </a:r>
            <a:r>
              <a:rPr kumimoji="0" lang="da-DK" altLang="da-DK" sz="1200" b="1" i="0" u="none" strike="noStrike" kern="1200" cap="none" spc="0" normalizeH="0" baseline="0" noProof="1">
                <a:ln>
                  <a:noFill/>
                </a:ln>
                <a:solidFill>
                  <a:srgbClr val="003B4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Header and Footer </a:t>
            </a:r>
            <a:r>
              <a:rPr kumimoji="0" lang="da-DK" altLang="da-DK" sz="1200" b="0" i="0" u="none" strike="noStrike" kern="1200" cap="none" spc="0" normalizeH="0" baseline="0" noProof="1">
                <a:ln>
                  <a:noFill/>
                </a:ln>
                <a:solidFill>
                  <a:srgbClr val="003B4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the </a:t>
            </a:r>
            <a:r>
              <a:rPr kumimoji="0" lang="da-DK" altLang="da-DK" sz="1200" b="1" i="0" u="none" strike="noStrike" kern="1200" cap="none" spc="0" normalizeH="0" baseline="0" noProof="1">
                <a:ln>
                  <a:noFill/>
                </a:ln>
                <a:solidFill>
                  <a:srgbClr val="003B4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Insert</a:t>
            </a:r>
            <a:r>
              <a:rPr kumimoji="0" lang="da-DK" altLang="da-DK" sz="1200" b="0" i="0" u="none" strike="noStrike" kern="1200" cap="none" spc="0" normalizeH="0" baseline="0" noProof="1">
                <a:ln>
                  <a:noFill/>
                </a:ln>
                <a:solidFill>
                  <a:srgbClr val="003B4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tab (write the desired text)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1200" b="0" i="0" u="none" strike="noStrike" kern="1200" cap="none" spc="0" normalizeH="0" baseline="0" noProof="1">
                <a:ln>
                  <a:noFill/>
                </a:ln>
                <a:solidFill>
                  <a:srgbClr val="003B4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</a:t>
            </a:r>
            <a:r>
              <a:rPr kumimoji="0" lang="da-DK" altLang="da-DK" sz="1200" b="1" i="0" u="none" strike="noStrike" kern="1200" cap="none" spc="0" normalizeH="0" baseline="0" noProof="1">
                <a:ln>
                  <a:noFill/>
                </a:ln>
                <a:solidFill>
                  <a:srgbClr val="003B4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Apply to All </a:t>
            </a:r>
            <a:r>
              <a:rPr kumimoji="0" lang="da-DK" altLang="da-DK" sz="1200" b="0" i="0" u="none" strike="noStrike" kern="1200" cap="none" spc="0" normalizeH="0" baseline="0" noProof="1">
                <a:ln>
                  <a:noFill/>
                </a:ln>
                <a:solidFill>
                  <a:srgbClr val="003B4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 </a:t>
            </a:r>
            <a:r>
              <a:rPr kumimoji="0" lang="da-DK" altLang="da-DK" sz="1200" b="1" i="0" u="none" strike="noStrike" kern="1200" cap="none" spc="0" normalizeH="0" baseline="0" noProof="1">
                <a:ln>
                  <a:noFill/>
                </a:ln>
                <a:solidFill>
                  <a:srgbClr val="003B4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Apply</a:t>
            </a:r>
            <a:r>
              <a:rPr kumimoji="0" lang="da-DK" altLang="da-DK" sz="1200" b="0" i="0" u="none" strike="noStrike" kern="1200" cap="none" spc="0" normalizeH="0" baseline="0" noProof="1">
                <a:ln>
                  <a:noFill/>
                </a:ln>
                <a:solidFill>
                  <a:srgbClr val="003B4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if only used on one slide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srgbClr val="003B4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da-DK" altLang="da-DK" sz="900" b="0" i="0" u="none" strike="noStrike" kern="1200" cap="none" spc="0" normalizeH="0" baseline="0" noProof="1">
              <a:ln>
                <a:noFill/>
              </a:ln>
              <a:solidFill>
                <a:srgbClr val="003B4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B4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Gridlines</a:t>
            </a:r>
            <a:endParaRPr kumimoji="0" lang="da-DK" sz="1600" b="0" i="0" u="none" strike="noStrike" kern="1200" cap="none" spc="0" normalizeH="0" baseline="0" noProof="0" dirty="0">
              <a:ln>
                <a:noFill/>
              </a:ln>
              <a:solidFill>
                <a:srgbClr val="003B4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1200" b="0" i="0" u="none" strike="noStrike" kern="1200" cap="none" spc="0" normalizeH="0" baseline="0" noProof="1">
                <a:ln>
                  <a:noFill/>
                </a:ln>
                <a:solidFill>
                  <a:srgbClr val="003B4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the </a:t>
            </a:r>
            <a:r>
              <a:rPr kumimoji="0" lang="da-DK" altLang="da-DK" sz="1200" b="1" i="0" u="none" strike="noStrike" kern="1200" cap="none" spc="0" normalizeH="0" baseline="0" noProof="1">
                <a:ln>
                  <a:noFill/>
                </a:ln>
                <a:solidFill>
                  <a:srgbClr val="003B4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View</a:t>
            </a:r>
            <a:r>
              <a:rPr kumimoji="0" lang="da-DK" altLang="da-DK" sz="1200" b="0" i="0" u="none" strike="noStrike" kern="1200" cap="none" spc="0" normalizeH="0" baseline="0" noProof="1">
                <a:ln>
                  <a:noFill/>
                </a:ln>
                <a:solidFill>
                  <a:srgbClr val="003B4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tab and set tick mark next to </a:t>
            </a:r>
            <a:r>
              <a:rPr kumimoji="0" lang="da-DK" altLang="da-DK" sz="1200" b="1" i="0" u="none" strike="noStrike" kern="1200" cap="none" spc="0" normalizeH="0" baseline="0" noProof="1">
                <a:ln>
                  <a:noFill/>
                </a:ln>
                <a:solidFill>
                  <a:srgbClr val="003B4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Guides</a:t>
            </a:r>
            <a:endParaRPr kumimoji="0" lang="da-DK" altLang="da-DK" sz="1200" b="0" i="0" u="none" strike="noStrike" kern="1200" cap="none" spc="0" normalizeH="0" baseline="0" noProof="1">
              <a:ln>
                <a:noFill/>
              </a:ln>
              <a:solidFill>
                <a:srgbClr val="003B4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1200" b="1" i="0" u="none" strike="noStrike" kern="1200" cap="none" spc="0" normalizeH="0" baseline="0" noProof="1">
                <a:ln>
                  <a:noFill/>
                </a:ln>
                <a:solidFill>
                  <a:srgbClr val="003B4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HINT: Alt + F9 </a:t>
            </a:r>
            <a:r>
              <a:rPr kumimoji="0" lang="da-DK" altLang="da-DK" sz="1200" b="0" i="0" u="none" strike="noStrike" kern="1200" cap="none" spc="0" normalizeH="0" baseline="0" noProof="1">
                <a:ln>
                  <a:noFill/>
                </a:ln>
                <a:solidFill>
                  <a:srgbClr val="003B4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quick view of guides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da-DK" altLang="da-DK" sz="900" b="0" i="0" u="none" strike="noStrike" kern="1200" cap="none" spc="0" normalizeH="0" baseline="0" noProof="1">
              <a:ln>
                <a:noFill/>
              </a:ln>
              <a:solidFill>
                <a:srgbClr val="003B4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64DBEAA-0DB8-8D4A-B98F-36F9404ECA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07691" y="4777577"/>
            <a:ext cx="337820" cy="3716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6D06B6D-71E9-3846-B694-6DCA90702F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55654" y="3967049"/>
            <a:ext cx="608076" cy="3378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ED7E66E-93E4-0C48-80BE-60A45005774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281785" y="1807403"/>
            <a:ext cx="736600" cy="2667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C83D3E1-8B82-EE45-8C31-4B388F1DB8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901" t="45142" r="62601" b="9046"/>
          <a:stretch/>
        </p:blipFill>
        <p:spPr>
          <a:xfrm>
            <a:off x="7204344" y="3796898"/>
            <a:ext cx="421170" cy="395632"/>
          </a:xfrm>
          <a:prstGeom prst="rect">
            <a:avLst/>
          </a:prstGeom>
        </p:spPr>
      </p:pic>
      <p:pic>
        <p:nvPicPr>
          <p:cNvPr id="15" name="Picture 16">
            <a:extLst>
              <a:ext uri="{FF2B5EF4-FFF2-40B4-BE49-F238E27FC236}">
                <a16:creationId xmlns:a16="http://schemas.microsoft.com/office/drawing/2014/main" id="{C26EBEA4-4F9A-114A-B324-72CB4B441C8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072296" y="5621887"/>
            <a:ext cx="508000" cy="787400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7AC8BA73-346D-784A-89CC-42D3BE8889E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276760" y="2983250"/>
            <a:ext cx="800100" cy="253365"/>
          </a:xfrm>
          <a:prstGeom prst="rect">
            <a:avLst/>
          </a:prstGeom>
        </p:spPr>
      </p:pic>
      <p:pic>
        <p:nvPicPr>
          <p:cNvPr id="17" name="Picture 19">
            <a:extLst>
              <a:ext uri="{FF2B5EF4-FFF2-40B4-BE49-F238E27FC236}">
                <a16:creationId xmlns:a16="http://schemas.microsoft.com/office/drawing/2014/main" id="{FA8DD67E-D0B2-6A4B-B938-54BADA8BDE01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280478" y="5054909"/>
            <a:ext cx="419100" cy="73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84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59D013-966F-884C-B1C6-7E8C52F41AC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1640" y="1440000"/>
            <a:ext cx="11134422" cy="4320000"/>
          </a:xfrm>
        </p:spPr>
        <p:txBody>
          <a:bodyPr lIns="0" tIns="0" rIns="0" bIns="0" numCol="1">
            <a:normAutofit/>
          </a:bodyPr>
          <a:lstStyle>
            <a:lvl1pPr marL="216000" indent="-216000">
              <a:lnSpc>
                <a:spcPct val="102000"/>
              </a:lnSpc>
              <a:buClr>
                <a:schemeClr val="tx1"/>
              </a:buClr>
              <a:defRPr sz="2600">
                <a:solidFill>
                  <a:schemeClr val="tx1"/>
                </a:solidFill>
              </a:defRPr>
            </a:lvl1pPr>
            <a:lvl2pPr marL="432000" indent="-208800">
              <a:lnSpc>
                <a:spcPct val="102000"/>
              </a:lnSpc>
              <a:buClr>
                <a:schemeClr val="tx1"/>
              </a:buClr>
              <a:defRPr sz="2300">
                <a:solidFill>
                  <a:schemeClr val="tx1"/>
                </a:solidFill>
              </a:defRPr>
            </a:lvl2pPr>
            <a:lvl3pPr marL="640800" indent="-187200">
              <a:lnSpc>
                <a:spcPct val="102000"/>
              </a:lnSpc>
              <a:buClr>
                <a:schemeClr val="tx1"/>
              </a:buClr>
              <a:buFont typeface="System Font Regular"/>
              <a:buChar char="-"/>
              <a:defRPr sz="2000">
                <a:solidFill>
                  <a:schemeClr val="tx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Click to edit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0623CB-4521-5A4B-B967-9B8C795E75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637" y="378000"/>
            <a:ext cx="11134425" cy="720000"/>
          </a:xfrm>
        </p:spPr>
        <p:txBody>
          <a:bodyPr lIns="0" tIns="0" rIns="0" bIns="0" anchor="t" anchorCtr="0">
            <a:normAutofit/>
          </a:bodyPr>
          <a:lstStyle>
            <a:lvl1pPr>
              <a:defRPr sz="4000" b="1" kern="100" spc="-40" baseline="0"/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A146C6-6949-A8DC-66D4-90A55DC432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34052-B349-6340-B91C-DAB0451BF24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A3BA1E-12B2-6684-838E-1900680C1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0CC11D22-BE73-54EE-7CC1-B6EE80F897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38" y="5760000"/>
            <a:ext cx="1647000" cy="109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347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Te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EF0150C1-7E09-681E-9825-EBD8D19097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72800" y="0"/>
            <a:ext cx="12192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59D013-966F-884C-B1C6-7E8C52F41AC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1640" y="1440000"/>
            <a:ext cx="10260000" cy="4320000"/>
          </a:xfrm>
        </p:spPr>
        <p:txBody>
          <a:bodyPr lIns="0" tIns="0" rIns="0" bIns="0" numCol="1">
            <a:normAutofit/>
          </a:bodyPr>
          <a:lstStyle>
            <a:lvl1pPr marL="216000" indent="-216000">
              <a:lnSpc>
                <a:spcPct val="102000"/>
              </a:lnSpc>
              <a:buClr>
                <a:schemeClr val="tx1"/>
              </a:buClr>
              <a:defRPr sz="2600">
                <a:solidFill>
                  <a:schemeClr val="tx1"/>
                </a:solidFill>
              </a:defRPr>
            </a:lvl1pPr>
            <a:lvl2pPr marL="432000" indent="-208800">
              <a:lnSpc>
                <a:spcPct val="102000"/>
              </a:lnSpc>
              <a:buClr>
                <a:schemeClr val="tx1"/>
              </a:buClr>
              <a:defRPr sz="2300">
                <a:solidFill>
                  <a:schemeClr val="tx1"/>
                </a:solidFill>
              </a:defRPr>
            </a:lvl2pPr>
            <a:lvl3pPr marL="640800" indent="-187200">
              <a:lnSpc>
                <a:spcPct val="102000"/>
              </a:lnSpc>
              <a:buClr>
                <a:schemeClr val="tx1"/>
              </a:buClr>
              <a:buFont typeface="System Font Regular"/>
              <a:buChar char="-"/>
              <a:defRPr sz="2000">
                <a:solidFill>
                  <a:schemeClr val="tx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Click to edit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0623CB-4521-5A4B-B967-9B8C795E75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638" y="378000"/>
            <a:ext cx="10260000" cy="720000"/>
          </a:xfrm>
        </p:spPr>
        <p:txBody>
          <a:bodyPr lIns="0" tIns="0" rIns="0" bIns="0" anchor="t" anchorCtr="0">
            <a:normAutofit/>
          </a:bodyPr>
          <a:lstStyle>
            <a:lvl1pPr>
              <a:defRPr sz="4000" b="1" kern="100" spc="-40" baseline="0"/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A146C6-6949-A8DC-66D4-90A55DC432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34052-B349-6340-B91C-DAB0451BF24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A3BA1E-12B2-6684-838E-1900680C1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3933350D-7499-65E2-9FA7-689744F756E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38" y="5760000"/>
            <a:ext cx="1647000" cy="109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800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6">
            <a:extLst>
              <a:ext uri="{FF2B5EF4-FFF2-40B4-BE49-F238E27FC236}">
                <a16:creationId xmlns:a16="http://schemas.microsoft.com/office/drawing/2014/main" id="{C73D28BB-E675-45C1-CE9D-C14D47D080F7}"/>
              </a:ext>
            </a:extLst>
          </p:cNvPr>
          <p:cNvSpPr/>
          <p:nvPr/>
        </p:nvSpPr>
        <p:spPr>
          <a:xfrm>
            <a:off x="6194529" y="2752095"/>
            <a:ext cx="5997471" cy="4105905"/>
          </a:xfrm>
          <a:custGeom>
            <a:avLst/>
            <a:gdLst>
              <a:gd name="connsiteX0" fmla="*/ 5996984 w 5997471"/>
              <a:gd name="connsiteY0" fmla="*/ 1875438 h 4105905"/>
              <a:gd name="connsiteX1" fmla="*/ 3129567 w 5997471"/>
              <a:gd name="connsiteY1" fmla="*/ -217 h 4105905"/>
              <a:gd name="connsiteX2" fmla="*/ -487 w 5997471"/>
              <a:gd name="connsiteY2" fmla="*/ 3133244 h 4105905"/>
              <a:gd name="connsiteX3" fmla="*/ 153418 w 5997471"/>
              <a:gd name="connsiteY3" fmla="*/ 4105689 h 4105905"/>
              <a:gd name="connsiteX4" fmla="*/ 5996984 w 5997471"/>
              <a:gd name="connsiteY4" fmla="*/ 4105689 h 4105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97471" h="4105905">
                <a:moveTo>
                  <a:pt x="5996984" y="1875438"/>
                </a:moveTo>
                <a:cubicBezTo>
                  <a:pt x="5512957" y="771183"/>
                  <a:pt x="4411332" y="-217"/>
                  <a:pt x="3129567" y="-217"/>
                </a:cubicBezTo>
                <a:cubicBezTo>
                  <a:pt x="1400888" y="-217"/>
                  <a:pt x="-487" y="1402678"/>
                  <a:pt x="-487" y="3133244"/>
                </a:cubicBezTo>
                <a:cubicBezTo>
                  <a:pt x="-740" y="3463483"/>
                  <a:pt x="51196" y="3791702"/>
                  <a:pt x="153418" y="4105689"/>
                </a:cubicBezTo>
                <a:lnTo>
                  <a:pt x="5996984" y="4105689"/>
                </a:lnTo>
                <a:close/>
              </a:path>
            </a:pathLst>
          </a:custGeom>
          <a:solidFill>
            <a:schemeClr val="accent1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2A3CC-77D2-0746-8D46-3A7DC51AA8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640" y="720000"/>
            <a:ext cx="11160000" cy="792000"/>
          </a:xfrm>
        </p:spPr>
        <p:txBody>
          <a:bodyPr lIns="0" tIns="0" rIns="0" bIns="0" anchor="t" anchorCtr="0">
            <a:normAutofit/>
          </a:bodyPr>
          <a:lstStyle>
            <a:lvl1pPr>
              <a:defRPr sz="4800" b="1" kern="100" spc="-40" baseline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Section title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38A5CB-0137-9342-8E32-19D3FD1D65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32651" y="2349794"/>
            <a:ext cx="4317718" cy="4508205"/>
          </a:xfrm>
          <a:prstGeom prst="rect">
            <a:avLst/>
          </a:prstGeom>
        </p:spPr>
      </p:pic>
      <p:pic>
        <p:nvPicPr>
          <p:cNvPr id="3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512EEB2D-3FB2-3E79-981E-22851A39BC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2904" y="5687615"/>
            <a:ext cx="2024751" cy="900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V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6">
            <a:extLst>
              <a:ext uri="{FF2B5EF4-FFF2-40B4-BE49-F238E27FC236}">
                <a16:creationId xmlns:a16="http://schemas.microsoft.com/office/drawing/2014/main" id="{682DEF2F-C153-80B6-EAA0-E63B69C8D0EF}"/>
              </a:ext>
            </a:extLst>
          </p:cNvPr>
          <p:cNvSpPr/>
          <p:nvPr userDrawn="1"/>
        </p:nvSpPr>
        <p:spPr>
          <a:xfrm>
            <a:off x="6194529" y="2752095"/>
            <a:ext cx="5997471" cy="4105905"/>
          </a:xfrm>
          <a:custGeom>
            <a:avLst/>
            <a:gdLst>
              <a:gd name="connsiteX0" fmla="*/ 5996984 w 5997471"/>
              <a:gd name="connsiteY0" fmla="*/ 1875438 h 4105905"/>
              <a:gd name="connsiteX1" fmla="*/ 3129567 w 5997471"/>
              <a:gd name="connsiteY1" fmla="*/ -217 h 4105905"/>
              <a:gd name="connsiteX2" fmla="*/ -487 w 5997471"/>
              <a:gd name="connsiteY2" fmla="*/ 3133244 h 4105905"/>
              <a:gd name="connsiteX3" fmla="*/ 153418 w 5997471"/>
              <a:gd name="connsiteY3" fmla="*/ 4105689 h 4105905"/>
              <a:gd name="connsiteX4" fmla="*/ 5996984 w 5997471"/>
              <a:gd name="connsiteY4" fmla="*/ 4105689 h 4105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97471" h="4105905">
                <a:moveTo>
                  <a:pt x="5996984" y="1875438"/>
                </a:moveTo>
                <a:cubicBezTo>
                  <a:pt x="5512957" y="771183"/>
                  <a:pt x="4411332" y="-217"/>
                  <a:pt x="3129567" y="-217"/>
                </a:cubicBezTo>
                <a:cubicBezTo>
                  <a:pt x="1400888" y="-217"/>
                  <a:pt x="-487" y="1402678"/>
                  <a:pt x="-487" y="3133244"/>
                </a:cubicBezTo>
                <a:cubicBezTo>
                  <a:pt x="-740" y="3463483"/>
                  <a:pt x="51196" y="3791702"/>
                  <a:pt x="153418" y="4105689"/>
                </a:cubicBezTo>
                <a:lnTo>
                  <a:pt x="5996984" y="4105689"/>
                </a:lnTo>
                <a:close/>
              </a:path>
            </a:pathLst>
          </a:custGeom>
          <a:solidFill>
            <a:schemeClr val="accent1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8D8DD5-F4B2-4C4E-938D-CB9CD9B22E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83496" y="2268187"/>
            <a:ext cx="6808504" cy="481123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4028109-7A16-304A-877A-98257D0AB0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640" y="720000"/>
            <a:ext cx="11160000" cy="792000"/>
          </a:xfrm>
        </p:spPr>
        <p:txBody>
          <a:bodyPr lIns="0" tIns="0" rIns="0" bIns="0" anchor="t" anchorCtr="0">
            <a:normAutofit/>
          </a:bodyPr>
          <a:lstStyle>
            <a:lvl1pPr>
              <a:defRPr sz="4800" b="1" kern="100" spc="-40" baseline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Section title</a:t>
            </a:r>
          </a:p>
        </p:txBody>
      </p: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3A81B70C-1317-4BCF-2D30-4D07AA03B12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2904" y="5687615"/>
            <a:ext cx="2024751" cy="900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415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V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E20176F-26BA-6849-B868-5D33EFC980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640" y="720000"/>
            <a:ext cx="11160000" cy="792000"/>
          </a:xfrm>
        </p:spPr>
        <p:txBody>
          <a:bodyPr lIns="0" tIns="0" rIns="0" bIns="0" anchor="t" anchorCtr="0">
            <a:normAutofit/>
          </a:bodyPr>
          <a:lstStyle>
            <a:lvl1pPr>
              <a:defRPr sz="4800" b="1" kern="100" spc="-40" baseline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Section title</a:t>
            </a:r>
          </a:p>
        </p:txBody>
      </p: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01ABB269-6369-F3D1-AC5F-C0BDF4EFA4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2904" y="5687615"/>
            <a:ext cx="2024751" cy="900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68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V4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raphic 6">
            <a:extLst>
              <a:ext uri="{FF2B5EF4-FFF2-40B4-BE49-F238E27FC236}">
                <a16:creationId xmlns:a16="http://schemas.microsoft.com/office/drawing/2014/main" id="{5AD843B1-97C2-0E20-3BDF-9BEC8DBF86AA}"/>
              </a:ext>
            </a:extLst>
          </p:cNvPr>
          <p:cNvSpPr/>
          <p:nvPr userDrawn="1"/>
        </p:nvSpPr>
        <p:spPr>
          <a:xfrm>
            <a:off x="6194529" y="2752095"/>
            <a:ext cx="5997471" cy="4105905"/>
          </a:xfrm>
          <a:custGeom>
            <a:avLst/>
            <a:gdLst>
              <a:gd name="connsiteX0" fmla="*/ 5996984 w 5997471"/>
              <a:gd name="connsiteY0" fmla="*/ 1875438 h 4105905"/>
              <a:gd name="connsiteX1" fmla="*/ 3129567 w 5997471"/>
              <a:gd name="connsiteY1" fmla="*/ -217 h 4105905"/>
              <a:gd name="connsiteX2" fmla="*/ -487 w 5997471"/>
              <a:gd name="connsiteY2" fmla="*/ 3133244 h 4105905"/>
              <a:gd name="connsiteX3" fmla="*/ 153418 w 5997471"/>
              <a:gd name="connsiteY3" fmla="*/ 4105689 h 4105905"/>
              <a:gd name="connsiteX4" fmla="*/ 5996984 w 5997471"/>
              <a:gd name="connsiteY4" fmla="*/ 4105689 h 4105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97471" h="4105905">
                <a:moveTo>
                  <a:pt x="5996984" y="1875438"/>
                </a:moveTo>
                <a:cubicBezTo>
                  <a:pt x="5512957" y="771183"/>
                  <a:pt x="4411332" y="-217"/>
                  <a:pt x="3129567" y="-217"/>
                </a:cubicBezTo>
                <a:cubicBezTo>
                  <a:pt x="1400888" y="-217"/>
                  <a:pt x="-487" y="1402678"/>
                  <a:pt x="-487" y="3133244"/>
                </a:cubicBezTo>
                <a:cubicBezTo>
                  <a:pt x="-740" y="3463483"/>
                  <a:pt x="51196" y="3791702"/>
                  <a:pt x="153418" y="4105689"/>
                </a:cubicBezTo>
                <a:lnTo>
                  <a:pt x="5996984" y="4105689"/>
                </a:lnTo>
                <a:close/>
              </a:path>
            </a:pathLst>
          </a:custGeom>
          <a:solidFill>
            <a:schemeClr val="accent1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E4ED238-AF72-794E-998B-FFE5747DCC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06202" y="2339163"/>
            <a:ext cx="4468996" cy="429023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0E3C374-F69E-7647-B74C-8962D2F2FE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640" y="720000"/>
            <a:ext cx="11160000" cy="792000"/>
          </a:xfrm>
        </p:spPr>
        <p:txBody>
          <a:bodyPr lIns="0" tIns="0" rIns="0" bIns="0" anchor="t" anchorCtr="0">
            <a:normAutofit/>
          </a:bodyPr>
          <a:lstStyle>
            <a:lvl1pPr>
              <a:defRPr sz="4800" b="1" kern="100" spc="-40" baseline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Section title</a:t>
            </a:r>
          </a:p>
        </p:txBody>
      </p: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17823AA1-C3CC-11FF-C1EE-9E3291C509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2904" y="5687615"/>
            <a:ext cx="2024751" cy="900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46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V5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6">
            <a:extLst>
              <a:ext uri="{FF2B5EF4-FFF2-40B4-BE49-F238E27FC236}">
                <a16:creationId xmlns:a16="http://schemas.microsoft.com/office/drawing/2014/main" id="{C3E752F9-F013-CBB5-D1A4-65456303CF4B}"/>
              </a:ext>
            </a:extLst>
          </p:cNvPr>
          <p:cNvSpPr/>
          <p:nvPr userDrawn="1"/>
        </p:nvSpPr>
        <p:spPr>
          <a:xfrm>
            <a:off x="6194529" y="2752095"/>
            <a:ext cx="5997471" cy="4105905"/>
          </a:xfrm>
          <a:custGeom>
            <a:avLst/>
            <a:gdLst>
              <a:gd name="connsiteX0" fmla="*/ 5996984 w 5997471"/>
              <a:gd name="connsiteY0" fmla="*/ 1875438 h 4105905"/>
              <a:gd name="connsiteX1" fmla="*/ 3129567 w 5997471"/>
              <a:gd name="connsiteY1" fmla="*/ -217 h 4105905"/>
              <a:gd name="connsiteX2" fmla="*/ -487 w 5997471"/>
              <a:gd name="connsiteY2" fmla="*/ 3133244 h 4105905"/>
              <a:gd name="connsiteX3" fmla="*/ 153418 w 5997471"/>
              <a:gd name="connsiteY3" fmla="*/ 4105689 h 4105905"/>
              <a:gd name="connsiteX4" fmla="*/ 5996984 w 5997471"/>
              <a:gd name="connsiteY4" fmla="*/ 4105689 h 4105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97471" h="4105905">
                <a:moveTo>
                  <a:pt x="5996984" y="1875438"/>
                </a:moveTo>
                <a:cubicBezTo>
                  <a:pt x="5512957" y="771183"/>
                  <a:pt x="4411332" y="-217"/>
                  <a:pt x="3129567" y="-217"/>
                </a:cubicBezTo>
                <a:cubicBezTo>
                  <a:pt x="1400888" y="-217"/>
                  <a:pt x="-487" y="1402678"/>
                  <a:pt x="-487" y="3133244"/>
                </a:cubicBezTo>
                <a:cubicBezTo>
                  <a:pt x="-740" y="3463483"/>
                  <a:pt x="51196" y="3791702"/>
                  <a:pt x="153418" y="4105689"/>
                </a:cubicBezTo>
                <a:lnTo>
                  <a:pt x="5996984" y="4105689"/>
                </a:lnTo>
                <a:close/>
              </a:path>
            </a:pathLst>
          </a:custGeom>
          <a:solidFill>
            <a:schemeClr val="accent1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A3FEDC-2C8E-EA43-9A24-AD5D22A626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11162" y="2371060"/>
            <a:ext cx="3390300" cy="436152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92B6109-3470-194B-BD72-34E4BE4E84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640" y="720000"/>
            <a:ext cx="11160000" cy="792000"/>
          </a:xfrm>
        </p:spPr>
        <p:txBody>
          <a:bodyPr lIns="0" tIns="0" rIns="0" bIns="0" anchor="t" anchorCtr="0">
            <a:normAutofit/>
          </a:bodyPr>
          <a:lstStyle>
            <a:lvl1pPr>
              <a:defRPr sz="4800" b="1" kern="100" spc="-40" baseline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Section title</a:t>
            </a:r>
          </a:p>
        </p:txBody>
      </p: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1E991BD2-992C-7792-7760-49A85CB9F3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2904" y="5687615"/>
            <a:ext cx="2024751" cy="900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81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8C1EFC-B520-1D44-AB01-08834D801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378000"/>
            <a:ext cx="11136063" cy="720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36D84F-EBC3-2845-AF92-B6BDE030C8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000" y="1440000"/>
            <a:ext cx="11136062" cy="450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D71992-B27D-4246-ACD1-AF51083C0B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0000" y="6372000"/>
            <a:ext cx="540000" cy="28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lnSpc>
                <a:spcPts val="1200"/>
              </a:lnSpc>
              <a:defRPr sz="1200" kern="100" baseline="0">
                <a:solidFill>
                  <a:schemeClr val="tx1"/>
                </a:solidFill>
              </a:defRPr>
            </a:lvl1pPr>
          </a:lstStyle>
          <a:p>
            <a:fld id="{BE634052-B349-6340-B91C-DAB0451BF24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B07537-41B2-357A-99DF-F18D2E571D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40000" y="6372000"/>
            <a:ext cx="4320000" cy="28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lnSpc>
                <a:spcPts val="1200"/>
              </a:lnSpc>
              <a:defRPr sz="900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1486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76" r:id="rId2"/>
    <p:sldLayoutId id="2147483672" r:id="rId3"/>
    <p:sldLayoutId id="2147483680" r:id="rId4"/>
    <p:sldLayoutId id="2147483651" r:id="rId5"/>
    <p:sldLayoutId id="2147483666" r:id="rId6"/>
    <p:sldLayoutId id="2147483669" r:id="rId7"/>
    <p:sldLayoutId id="2147483661" r:id="rId8"/>
    <p:sldLayoutId id="2147483667" r:id="rId9"/>
    <p:sldLayoutId id="2147483668" r:id="rId10"/>
    <p:sldLayoutId id="2147483673" r:id="rId11"/>
    <p:sldLayoutId id="2147483681" r:id="rId12"/>
    <p:sldLayoutId id="2147483674" r:id="rId13"/>
    <p:sldLayoutId id="2147483682" r:id="rId14"/>
    <p:sldLayoutId id="2147483654" r:id="rId15"/>
    <p:sldLayoutId id="2147483677" r:id="rId16"/>
    <p:sldLayoutId id="2147483678" r:id="rId17"/>
    <p:sldLayoutId id="2147483650" r:id="rId18"/>
    <p:sldLayoutId id="2147483664" r:id="rId19"/>
    <p:sldLayoutId id="2147483665" r:id="rId20"/>
    <p:sldLayoutId id="2147483663" r:id="rId21"/>
    <p:sldLayoutId id="2147483652" r:id="rId22"/>
    <p:sldLayoutId id="2147483653" r:id="rId23"/>
    <p:sldLayoutId id="2147483656" r:id="rId24"/>
    <p:sldLayoutId id="2147483655" r:id="rId25"/>
    <p:sldLayoutId id="2147483657" r:id="rId26"/>
    <p:sldLayoutId id="2147483658" r:id="rId2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00" spc="-4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02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600" kern="100" baseline="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208800" algn="l" defTabSz="914400" rtl="0" eaLnBrk="1" latinLnBrk="0" hangingPunct="1">
        <a:lnSpc>
          <a:spcPct val="102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2300" kern="100" baseline="0">
          <a:solidFill>
            <a:schemeClr val="tx1"/>
          </a:solidFill>
          <a:latin typeface="+mn-lt"/>
          <a:ea typeface="+mn-ea"/>
          <a:cs typeface="+mn-cs"/>
        </a:defRPr>
      </a:lvl2pPr>
      <a:lvl3pPr marL="640800" indent="-187200" algn="l" defTabSz="914400" rtl="0" eaLnBrk="1" latinLnBrk="0" hangingPunct="1">
        <a:lnSpc>
          <a:spcPct val="102000"/>
        </a:lnSpc>
        <a:spcBef>
          <a:spcPts val="500"/>
        </a:spcBef>
        <a:buClr>
          <a:schemeClr val="tx1"/>
        </a:buClr>
        <a:buFont typeface="System Font Regular"/>
        <a:buChar char="-"/>
        <a:defRPr sz="2000" kern="1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25" userDrawn="1">
          <p15:clr>
            <a:srgbClr val="F26B43"/>
          </p15:clr>
        </p15:guide>
        <p15:guide id="4" pos="7355" userDrawn="1">
          <p15:clr>
            <a:srgbClr val="F26B43"/>
          </p15:clr>
        </p15:guide>
        <p15:guide id="5" orient="horz" pos="4133" userDrawn="1">
          <p15:clr>
            <a:srgbClr val="F26B43"/>
          </p15:clr>
        </p15:guide>
        <p15:guide id="6" orient="horz" pos="504" userDrawn="1">
          <p15:clr>
            <a:srgbClr val="F26B43"/>
          </p15:clr>
        </p15:guide>
        <p15:guide id="7" orient="horz" pos="709" userDrawn="1">
          <p15:clr>
            <a:srgbClr val="F26B43"/>
          </p15:clr>
        </p15:guide>
        <p15:guide id="9" orient="horz" pos="374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77322F4-36CC-669A-2ACB-7D2C5BFFE5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1638" y="720000"/>
            <a:ext cx="5722002" cy="1332000"/>
          </a:xfrm>
        </p:spPr>
        <p:txBody>
          <a:bodyPr>
            <a:normAutofit/>
          </a:bodyPr>
          <a:lstStyle/>
          <a:p>
            <a:r>
              <a:rPr lang="en-GB" dirty="0"/>
              <a:t>Right Support, Right Time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B2178A-833C-C725-B5E7-BA0DAAC071E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Unlocking the Power of OT</a:t>
            </a:r>
          </a:p>
        </p:txBody>
      </p:sp>
    </p:spTree>
    <p:extLst>
      <p:ext uri="{BB962C8B-B14F-4D97-AF65-F5344CB8AC3E}">
        <p14:creationId xmlns:p14="http://schemas.microsoft.com/office/powerpoint/2010/main" val="390773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4A3D01-DBBC-5433-3A06-D6B15D6BAB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508B5BB-5256-8016-5C35-ACC4F2B9F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Keeping people in work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6E737F3-643E-1141-0E08-AB5D3B2E8B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638" y="2412000"/>
            <a:ext cx="6417962" cy="3311999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200" dirty="0"/>
              <a:t>Occupational therapists use rehabilitation-focused approaches to prevent long-term absence and unemployment. 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200" dirty="0"/>
              <a:t>By addressing barriers to work early, we help people stay employed, reduce the harms of unemployment, and promote accessible, sustainable employment – </a:t>
            </a:r>
            <a:r>
              <a:rPr lang="en-US" sz="2200" dirty="0" err="1"/>
              <a:t>recognising</a:t>
            </a:r>
            <a:r>
              <a:rPr lang="en-US" sz="2200" dirty="0"/>
              <a:t> work as a key health outcome.</a:t>
            </a:r>
            <a:br>
              <a:rPr lang="en-US" sz="2200" dirty="0"/>
            </a:br>
            <a:endParaRPr lang="en-US" sz="2200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B1C06FA-2C2C-15BB-D6D6-822E441F4DA2}"/>
              </a:ext>
            </a:extLst>
          </p:cNvPr>
          <p:cNvSpPr/>
          <p:nvPr/>
        </p:nvSpPr>
        <p:spPr>
          <a:xfrm>
            <a:off x="7380000" y="1800000"/>
            <a:ext cx="4320000" cy="4320000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0600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C2DDF5-B0AD-59B4-432F-ED225F1461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E544796-A753-68F0-43FF-28A79DA38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Proactive support in primary care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55B8411-545A-84FF-BFBA-AD5011B1E3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638" y="2412000"/>
            <a:ext cx="6417962" cy="3311999"/>
          </a:xfrm>
        </p:spPr>
        <p:txBody>
          <a:bodyPr vert="horz" lIns="0" tIns="0" rIns="0" bIns="0" numCol="1" rtlCol="0" anchor="t">
            <a:noAutofit/>
          </a:bodyPr>
          <a:lstStyle/>
          <a:p>
            <a:pPr marL="215900" indent="-2159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200" dirty="0"/>
              <a:t>In GP surgeries and community settings, occupational therapists provide early support that prevents problems from escalating. </a:t>
            </a:r>
            <a:endParaRPr lang="en-US"/>
          </a:p>
          <a:p>
            <a:pPr marL="215900" indent="-2159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200" dirty="0"/>
              <a:t>We help people manage long-term conditions, mental health needs, fatigue, frailty and more – using innovative approaches like AI risk-spotting, memory clinics and therapy-led pain management to improve lives and reduce system pressure.</a:t>
            </a:r>
            <a:endParaRPr lang="en-US" sz="2200" dirty="0"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lang="en-US" sz="2200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2699397-83D0-0C8C-86B0-BCF39F65B884}"/>
              </a:ext>
            </a:extLst>
          </p:cNvPr>
          <p:cNvSpPr/>
          <p:nvPr/>
        </p:nvSpPr>
        <p:spPr>
          <a:xfrm>
            <a:off x="7380000" y="1800000"/>
            <a:ext cx="4320000" cy="4320000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897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D5594-EAEB-4CF9-DE67-A746A11B3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central role in future planning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70AD4-5A7B-DBDF-E833-84D171233D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Occupational therapy must be central to the future of health, education and care. </a:t>
            </a:r>
          </a:p>
          <a:p>
            <a:r>
              <a:rPr lang="en-US" dirty="0"/>
              <a:t>By </a:t>
            </a:r>
            <a:r>
              <a:rPr lang="en-US" dirty="0" err="1"/>
              <a:t>recognising</a:t>
            </a:r>
            <a:r>
              <a:rPr lang="en-US" dirty="0"/>
              <a:t> its value and enabling occupational therapists to work in the right way, we can build a proactive, person-</a:t>
            </a:r>
            <a:r>
              <a:rPr lang="en-US" dirty="0" err="1"/>
              <a:t>centred</a:t>
            </a:r>
            <a:r>
              <a:rPr lang="en-US" dirty="0"/>
              <a:t> system that supports people to live well and thrive.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8565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77EF42-AE57-8193-A575-C6233B5ACC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1638" y="2171970"/>
            <a:ext cx="7139322" cy="251406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/>
              <a:t>Right Support, Right Time: Unlocking the Power of OT</a:t>
            </a:r>
          </a:p>
        </p:txBody>
      </p:sp>
    </p:spTree>
    <p:extLst>
      <p:ext uri="{BB962C8B-B14F-4D97-AF65-F5344CB8AC3E}">
        <p14:creationId xmlns:p14="http://schemas.microsoft.com/office/powerpoint/2010/main" val="14212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D69197AC-E30B-9321-5DDE-9A079ECEF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639" y="378000"/>
            <a:ext cx="3960000" cy="1152000"/>
          </a:xfrm>
        </p:spPr>
        <p:txBody>
          <a:bodyPr/>
          <a:lstStyle/>
          <a:p>
            <a:r>
              <a:rPr lang="en-US" dirty="0"/>
              <a:t>The power of early support</a:t>
            </a:r>
            <a:endParaRPr lang="en-GB" dirty="0">
              <a:cs typeface="Arial" panose="020B0604020202020204"/>
            </a:endParaRP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7C8F73E2-D4FC-328F-BD48-EA65183FDB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Occupational therapy helps people stay well for longer and avoid crises – especially when occupational therapists are involved early. </a:t>
            </a:r>
          </a:p>
          <a:p>
            <a:r>
              <a:rPr lang="en-US" dirty="0"/>
              <a:t>Our timely input helps manage changes before they become complex and entrenched.</a:t>
            </a:r>
          </a:p>
          <a:p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3ED6339-91E0-6A1C-15AD-E3A313AC25A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140000"/>
              </a:lnSpc>
            </a:pPr>
            <a:r>
              <a:rPr lang="en-US" sz="4000" dirty="0"/>
              <a:t>Right Support,</a:t>
            </a:r>
          </a:p>
          <a:p>
            <a:pPr>
              <a:lnSpc>
                <a:spcPct val="140000"/>
              </a:lnSpc>
            </a:pPr>
            <a:r>
              <a:rPr lang="en-US" sz="4000" dirty="0"/>
              <a:t>Right Time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16648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9A97588-76E7-4770-9B73-026B29E73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638" y="378000"/>
            <a:ext cx="10258362" cy="720000"/>
          </a:xfrm>
        </p:spPr>
        <p:txBody>
          <a:bodyPr anchor="t">
            <a:normAutofit/>
          </a:bodyPr>
          <a:lstStyle/>
          <a:p>
            <a:r>
              <a:rPr lang="en-GB" dirty="0"/>
              <a:t>Unique skills, maximum impact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C5F1B0E-EE45-2C20-9C1B-7F7C82242F3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41639" y="1440000"/>
            <a:ext cx="4860000" cy="4320000"/>
          </a:xfrm>
        </p:spPr>
        <p:txBody>
          <a:bodyPr>
            <a:normAutofit/>
          </a:bodyPr>
          <a:lstStyle/>
          <a:p>
            <a:r>
              <a:rPr lang="en-US" sz="2200" dirty="0"/>
              <a:t>Occupational therapists bring unique skills that make the biggest difference when used early and in the right way. </a:t>
            </a:r>
          </a:p>
          <a:p>
            <a:r>
              <a:rPr lang="en-US" sz="2200" dirty="0"/>
              <a:t>Our person-</a:t>
            </a:r>
            <a:r>
              <a:rPr lang="en-US" sz="2200" dirty="0" err="1"/>
              <a:t>centred</a:t>
            </a:r>
            <a:r>
              <a:rPr lang="en-US" sz="2200" dirty="0"/>
              <a:t> approach looks at the whole person </a:t>
            </a:r>
            <a:r>
              <a:rPr lang="en-GB" sz="2200" dirty="0"/>
              <a:t>–</a:t>
            </a:r>
            <a:r>
              <a:rPr lang="en-US" sz="2200" dirty="0"/>
              <a:t> environment, routines, goals and challenges – to offer practical, everyday solutions.</a:t>
            </a:r>
          </a:p>
          <a:p>
            <a:endParaRPr lang="en-GB" sz="2200" dirty="0"/>
          </a:p>
        </p:txBody>
      </p:sp>
      <p:pic>
        <p:nvPicPr>
          <p:cNvPr id="5" name="Picture 4" descr="A poster for an advertisement&#10;&#10;AI-generated content may be incorrect.">
            <a:extLst>
              <a:ext uri="{FF2B5EF4-FFF2-40B4-BE49-F238E27FC236}">
                <a16:creationId xmlns:a16="http://schemas.microsoft.com/office/drawing/2014/main" id="{634F0DFB-5E65-853E-CD61-12A2E433BE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449388"/>
            <a:ext cx="4284662" cy="4284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88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311173-D525-E0C8-6D92-82BA0B5353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0CD13AA-8F28-93CE-2104-428267231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638" y="378000"/>
            <a:ext cx="10260000" cy="720000"/>
          </a:xfrm>
        </p:spPr>
        <p:txBody>
          <a:bodyPr anchor="t">
            <a:normAutofit/>
          </a:bodyPr>
          <a:lstStyle/>
          <a:p>
            <a:r>
              <a:rPr lang="en-GB" dirty="0"/>
              <a:t>Reducing pressure across systems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59DFFE0-587B-50E6-AD01-2A12F76891B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41639" y="1440000"/>
            <a:ext cx="4860000" cy="4320000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/>
              <a:t>Occupational therapists help ease pressure across health, social care and special education services.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100" dirty="0"/>
              <a:t>We support safe discharge from hospital and recovery in familiar settings.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100" dirty="0"/>
              <a:t>We enable people to live well in their communities.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100" dirty="0"/>
              <a:t>We help people take part in education, employment and leisure.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100" dirty="0"/>
              <a:t>We prevent needs from escalating and reduce reliance on acute services.</a:t>
            </a:r>
          </a:p>
        </p:txBody>
      </p:sp>
      <p:pic>
        <p:nvPicPr>
          <p:cNvPr id="5" name="Picture 4" descr="A person on a scooter and a person on a computer&#10;&#10;AI-generated content may be incorrect.">
            <a:extLst>
              <a:ext uri="{FF2B5EF4-FFF2-40B4-BE49-F238E27FC236}">
                <a16:creationId xmlns:a16="http://schemas.microsoft.com/office/drawing/2014/main" id="{A760B68E-002E-943F-D1E9-CF8FF6766E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440000"/>
            <a:ext cx="4284663" cy="428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98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6DD1569-0ABB-D560-6FBC-1F5E93CCC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640" y="1440000"/>
            <a:ext cx="4978098" cy="43200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Occupational therapists help reduce health inequalities and improve sustainability.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/>
              <a:t>We connect people to activities that support their health and wellbeing.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/>
              <a:t>We promote social inclusion by supporting participation in work, education and leisure.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/>
              <a:t>We help prevent illness by getting involved early and responding to population needs.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/>
              <a:t>We support people to engage with their communities and build meaningful lives.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/>
              <a:t>We reduce demand on hospital services, saving time, costs and </a:t>
            </a:r>
            <a:r>
              <a:rPr lang="en-US" sz="1800" err="1"/>
              <a:t>energy</a:t>
            </a:r>
            <a:r>
              <a:rPr lang="en-US" sz="1800"/>
              <a:t>.</a:t>
            </a:r>
            <a:endParaRPr lang="en-GB" sz="2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155082A-4028-0E5C-0A4F-4F75BDC7A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Supporting inclusion and sustainability</a:t>
            </a:r>
          </a:p>
        </p:txBody>
      </p:sp>
      <p:pic>
        <p:nvPicPr>
          <p:cNvPr id="5" name="Picture 4" descr="A person holding a guitar next to a car&#10;&#10;AI-generated content may be incorrect.">
            <a:extLst>
              <a:ext uri="{FF2B5EF4-FFF2-40B4-BE49-F238E27FC236}">
                <a16:creationId xmlns:a16="http://schemas.microsoft.com/office/drawing/2014/main" id="{D0E0205D-2B6E-249C-3C39-734F34C32B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440000"/>
            <a:ext cx="4294050" cy="429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31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B2438-BC0F-5A1A-4EC1-0D88D49AA6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50AEA08-5B98-2D23-EB2B-D113880881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640" y="1440000"/>
            <a:ext cx="4978098" cy="4320000"/>
          </a:xfrm>
        </p:spPr>
        <p:txBody>
          <a:bodyPr vert="horz" lIns="0" tIns="0" rIns="0" bIns="0" numCol="1" rtlCol="0" anchor="t">
            <a:noAutofit/>
          </a:bodyPr>
          <a:lstStyle/>
          <a:p>
            <a:pPr marL="215900" indent="-215900"/>
            <a:r>
              <a:rPr lang="en-US" sz="2200" dirty="0"/>
              <a:t>We need to move from crisis-driven care to prevention-focused approaches. </a:t>
            </a:r>
          </a:p>
          <a:p>
            <a:pPr marL="215900" indent="-215900"/>
            <a:r>
              <a:rPr lang="en-US" sz="2200" dirty="0"/>
              <a:t>The right support at the right time has the greatest impact. </a:t>
            </a:r>
            <a:endParaRPr lang="en-US" sz="2200" dirty="0">
              <a:cs typeface="Arial" panose="020B0604020202020204"/>
            </a:endParaRPr>
          </a:p>
          <a:p>
            <a:pPr marL="215900" indent="-215900"/>
            <a:r>
              <a:rPr lang="en-US" sz="2200" dirty="0"/>
              <a:t>This means involving occupational therapists early and enabling us to work in ways that make full use of our expertise.</a:t>
            </a:r>
            <a:endParaRPr lang="en-US" sz="2200" dirty="0">
              <a:cs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C514CF3-8C85-4EF7-7644-D9ECE7CC5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Shifting the focus to prevention</a:t>
            </a:r>
          </a:p>
        </p:txBody>
      </p:sp>
      <p:pic>
        <p:nvPicPr>
          <p:cNvPr id="6" name="Picture 5" descr="A poster for occupational therapy&#10;&#10;AI-generated content may be incorrect.">
            <a:extLst>
              <a:ext uri="{FF2B5EF4-FFF2-40B4-BE49-F238E27FC236}">
                <a16:creationId xmlns:a16="http://schemas.microsoft.com/office/drawing/2014/main" id="{8D0A2DB0-9BDA-9E99-6C14-183CA0D355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449388"/>
            <a:ext cx="4284663" cy="42846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28466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89FAB-919F-FA74-5296-17EA74792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Embedding in communities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860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8FBD16-63C0-DF66-5161-74450A296C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2D56B6D-1B69-0727-5327-8DF475CBF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Helping children to thrive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90DC986-0246-45FF-F047-E5D68D241B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639" y="2412000"/>
            <a:ext cx="6417962" cy="331199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200" dirty="0"/>
              <a:t>When children are seen by occupational therapists early, their needs are less likely to become complex.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200" dirty="0"/>
              <a:t>With the right support at the right time, occupational therapy helps children thrive, reach their potential and live their best lives.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22FFE7A-1649-DB44-06C4-89FEA722F07A}"/>
              </a:ext>
            </a:extLst>
          </p:cNvPr>
          <p:cNvSpPr/>
          <p:nvPr/>
        </p:nvSpPr>
        <p:spPr>
          <a:xfrm>
            <a:off x="7380000" y="1800000"/>
            <a:ext cx="4320000" cy="4320000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99622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D71133-0938-D333-F6B9-4B63CA87B8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52B6AB9-F313-8884-87AF-15E3DCC3E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Reducing readmissions and easing pressure</a:t>
            </a:r>
            <a:br>
              <a:rPr lang="en-US" dirty="0"/>
            </a:b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04BD8FF-EE06-7B0D-752D-33BC49B1EA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638" y="2412000"/>
            <a:ext cx="6439733" cy="37080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200" dirty="0"/>
              <a:t>In hospitals, occupational therapists help people recover safely at home, reducing the risk of readmission and easing pressure on the NHS and social care.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200" dirty="0"/>
              <a:t>In emergency departments, our input during triage can speed up access to the right care and sometimes prevent admission altogether.</a:t>
            </a:r>
            <a:br>
              <a:rPr lang="en-US" sz="2200" dirty="0"/>
            </a:br>
            <a:endParaRPr lang="en-US" sz="2200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7A37B8E-1A6E-F6F3-C947-F9D3FB94F63A}"/>
              </a:ext>
            </a:extLst>
          </p:cNvPr>
          <p:cNvSpPr/>
          <p:nvPr/>
        </p:nvSpPr>
        <p:spPr>
          <a:xfrm>
            <a:off x="7380000" y="1800000"/>
            <a:ext cx="4320000" cy="4320000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16233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RCOT">
  <a:themeElements>
    <a:clrScheme name="RCOT 2022">
      <a:dk1>
        <a:srgbClr val="003643"/>
      </a:dk1>
      <a:lt1>
        <a:srgbClr val="FFFFFF"/>
      </a:lt1>
      <a:dk2>
        <a:srgbClr val="6E35A3"/>
      </a:dk2>
      <a:lt2>
        <a:srgbClr val="E6705D"/>
      </a:lt2>
      <a:accent1>
        <a:srgbClr val="43CFB5"/>
      </a:accent1>
      <a:accent2>
        <a:srgbClr val="7EE1E8"/>
      </a:accent2>
      <a:accent3>
        <a:srgbClr val="7575DF"/>
      </a:accent3>
      <a:accent4>
        <a:srgbClr val="F7E64D"/>
      </a:accent4>
      <a:accent5>
        <a:srgbClr val="FFC2FF"/>
      </a:accent5>
      <a:accent6>
        <a:srgbClr val="616161"/>
      </a:accent6>
      <a:hlink>
        <a:srgbClr val="6F34A3"/>
      </a:hlink>
      <a:folHlink>
        <a:srgbClr val="61616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lnSpc>
            <a:spcPct val="102000"/>
          </a:lnSpc>
          <a:spcBef>
            <a:spcPts val="1000"/>
          </a:spcBef>
          <a:buClr>
            <a:schemeClr val="accent1"/>
          </a:buClr>
          <a:defRPr sz="26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RCOT PowerPoint standard template" id="{82F6E85E-3301-49E4-9EC5-4397F123F289}" vid="{3E661E85-7840-4CE0-ABE1-A5AB1ECE167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10a95f3-fb1f-4356-a636-fa4685977b4d">
      <Terms xmlns="http://schemas.microsoft.com/office/infopath/2007/PartnerControls"/>
    </lcf76f155ced4ddcb4097134ff3c332f>
    <TaxCatchAll xmlns="0d4e1840-8f65-4f27-8665-3b1f5df6ea1f"/>
    <SharedWithUsers xmlns="0d4e1840-8f65-4f27-8665-3b1f5df6ea1f">
      <UserInfo>
        <DisplayName>Jennifer Anionwu</DisplayName>
        <AccountId>303</AccountId>
        <AccountType/>
      </UserInfo>
      <UserInfo>
        <DisplayName>Tess Blakeway</DisplayName>
        <AccountId>304</AccountId>
        <AccountType/>
      </UserInfo>
      <UserInfo>
        <DisplayName>Livia Dascalciuc</DisplayName>
        <AccountId>24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7B2A8410E38504095B04584E4220C8B" ma:contentTypeVersion="18" ma:contentTypeDescription="Create a new document." ma:contentTypeScope="" ma:versionID="387ddec9100a17d21b2044ff3dde721b">
  <xsd:schema xmlns:xsd="http://www.w3.org/2001/XMLSchema" xmlns:xs="http://www.w3.org/2001/XMLSchema" xmlns:p="http://schemas.microsoft.com/office/2006/metadata/properties" xmlns:ns2="0d4e1840-8f65-4f27-8665-3b1f5df6ea1f" xmlns:ns3="110a95f3-fb1f-4356-a636-fa4685977b4d" targetNamespace="http://schemas.microsoft.com/office/2006/metadata/properties" ma:root="true" ma:fieldsID="e2cec64c974517bc7b02b80938b9cbdb" ns2:_="" ns3:_="">
    <xsd:import namespace="0d4e1840-8f65-4f27-8665-3b1f5df6ea1f"/>
    <xsd:import namespace="110a95f3-fb1f-4356-a636-fa4685977b4d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4e1840-8f65-4f27-8665-3b1f5df6ea1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e4721018-189c-4c04-98f9-878e675dcf48}" ma:internalName="TaxCatchAll" ma:showField="CatchAllData" ma:web="0d4e1840-8f65-4f27-8665-3b1f5df6ea1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0a95f3-fb1f-4356-a636-fa4685977b4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961192ce-d741-42f0-bf32-2e964c76fe0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67DB48C-4F6F-439C-AA51-FE31BBE51626}">
  <ds:schemaRefs>
    <ds:schemaRef ds:uri="http://purl.org/dc/terms/"/>
    <ds:schemaRef ds:uri="http://purl.org/dc/dcmitype/"/>
    <ds:schemaRef ds:uri="http://purl.org/dc/elements/1.1/"/>
    <ds:schemaRef ds:uri="110a95f3-fb1f-4356-a636-fa4685977b4d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0d4e1840-8f65-4f27-8665-3b1f5df6ea1f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5FC69AD4-0303-473D-B4DC-F961E84C289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4B35130-B49F-415A-B729-238556FF2BD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d4e1840-8f65-4f27-8665-3b1f5df6ea1f"/>
    <ds:schemaRef ds:uri="110a95f3-fb1f-4356-a636-fa4685977b4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RCOT PowerPoint standard template</Template>
  <TotalTime>153</TotalTime>
  <Words>1999</Words>
  <Application>Microsoft Office PowerPoint</Application>
  <PresentationFormat>Widescreen</PresentationFormat>
  <Paragraphs>122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System Font Regular</vt:lpstr>
      <vt:lpstr>RCOT</vt:lpstr>
      <vt:lpstr>Right Support, Right Time</vt:lpstr>
      <vt:lpstr>The power of early support</vt:lpstr>
      <vt:lpstr>Unique skills, maximum impact</vt:lpstr>
      <vt:lpstr>Reducing pressure across systems</vt:lpstr>
      <vt:lpstr>Supporting inclusion and sustainability</vt:lpstr>
      <vt:lpstr>Shifting the focus to prevention</vt:lpstr>
      <vt:lpstr>Embedding in communities</vt:lpstr>
      <vt:lpstr>Helping children to thrive</vt:lpstr>
      <vt:lpstr>Reducing readmissions and easing pressure </vt:lpstr>
      <vt:lpstr>Keeping people in work</vt:lpstr>
      <vt:lpstr>Proactive support in primary care</vt:lpstr>
      <vt:lpstr>A central role in future planning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Thea Healy</dc:creator>
  <cp:lastModifiedBy>Thea Healy</cp:lastModifiedBy>
  <cp:revision>6</cp:revision>
  <cp:lastPrinted>2022-01-04T14:29:51Z</cp:lastPrinted>
  <dcterms:created xsi:type="dcterms:W3CDTF">2025-08-07T13:47:29Z</dcterms:created>
  <dcterms:modified xsi:type="dcterms:W3CDTF">2025-09-02T14:21:00Z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0x01010077B2A8410E38504095B04584E4220C8B</vt:lpwstr>
  </property>
  <property fmtid="{D5CDD505-2E9C-101B-9397-08002B2CF9AE}" pid="3" name="MediaServiceImageTags">
    <vt:lpwstr/>
  </property>
</Properties>
</file>