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67" r:id="rId2"/>
  </p:sldMasterIdLst>
  <p:notesMasterIdLst>
    <p:notesMasterId r:id="rId33"/>
  </p:notesMasterIdLst>
  <p:sldIdLst>
    <p:sldId id="1144" r:id="rId3"/>
    <p:sldId id="1401" r:id="rId4"/>
    <p:sldId id="1402" r:id="rId5"/>
    <p:sldId id="1146" r:id="rId6"/>
    <p:sldId id="1398" r:id="rId7"/>
    <p:sldId id="1367" r:id="rId8"/>
    <p:sldId id="1329" r:id="rId9"/>
    <p:sldId id="1247" r:id="rId10"/>
    <p:sldId id="1246" r:id="rId11"/>
    <p:sldId id="1343" r:id="rId12"/>
    <p:sldId id="1153" r:id="rId13"/>
    <p:sldId id="1399" r:id="rId14"/>
    <p:sldId id="412" r:id="rId15"/>
    <p:sldId id="1400" r:id="rId16"/>
    <p:sldId id="398" r:id="rId17"/>
    <p:sldId id="1393" r:id="rId18"/>
    <p:sldId id="1375" r:id="rId19"/>
    <p:sldId id="1365" r:id="rId20"/>
    <p:sldId id="1160" r:id="rId21"/>
    <p:sldId id="1392" r:id="rId22"/>
    <p:sldId id="1395" r:id="rId23"/>
    <p:sldId id="1370" r:id="rId24"/>
    <p:sldId id="1397" r:id="rId25"/>
    <p:sldId id="1136" r:id="rId26"/>
    <p:sldId id="1379" r:id="rId27"/>
    <p:sldId id="1380" r:id="rId28"/>
    <p:sldId id="1126" r:id="rId29"/>
    <p:sldId id="1362" r:id="rId30"/>
    <p:sldId id="1381" r:id="rId31"/>
    <p:sldId id="1373" r:id="rId32"/>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CF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BDA9AE-6EFF-4620-8196-5061C0E2B38A}" v="13" dt="2025-08-11T11:02:09.858"/>
    <p1510:client id="{3D8F080E-B991-4A77-B1CB-29CA1A096433}" v="176" dt="2025-08-12T09:54:22.407"/>
    <p1510:client id="{59CBED2F-DFE9-E4F3-1701-E992E1A4D024}" v="91" dt="2025-08-11T20:37:51.830"/>
    <p1510:client id="{96B96C9E-82B8-4427-A99E-85A0642E30DB}" v="144" dt="2025-08-12T08:46:01.406"/>
    <p1510:client id="{9E948139-0135-CAA0-FF60-348AD5C388D8}" v="16" dt="2025-08-11T13:52:43.278"/>
    <p1510:client id="{A2D2364D-BDCE-A663-13BB-1E399A69C0EF}" v="1" dt="2025-08-11T13:22:21.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_rels/data5.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11" Type="http://schemas.openxmlformats.org/officeDocument/2006/relationships/image" Target="../media/image104.sv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svg"/><Relationship Id="rId9" Type="http://schemas.openxmlformats.org/officeDocument/2006/relationships/image" Target="../media/image10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11" Type="http://schemas.openxmlformats.org/officeDocument/2006/relationships/image" Target="../media/image104.sv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svg"/><Relationship Id="rId9" Type="http://schemas.openxmlformats.org/officeDocument/2006/relationships/image" Target="../media/image10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1E0435-7C97-4D34-9B78-5ED59FF524E0}"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GB"/>
        </a:p>
      </dgm:t>
    </dgm:pt>
    <dgm:pt modelId="{20B89EC8-1E7A-4022-A825-BAA2DB831ED3}">
      <dgm:prSet phldrT="[Text]"/>
      <dgm:spPr/>
      <dgm:t>
        <a:bodyPr/>
        <a:lstStyle/>
        <a:p>
          <a:r>
            <a:rPr lang="en-US">
              <a:solidFill>
                <a:schemeClr val="tx1"/>
              </a:solidFill>
            </a:rPr>
            <a:t>1.</a:t>
          </a:r>
          <a:br>
            <a:rPr lang="en-US">
              <a:solidFill>
                <a:schemeClr val="tx1"/>
              </a:solidFill>
            </a:rPr>
          </a:br>
          <a:r>
            <a:rPr lang="en-US">
              <a:solidFill>
                <a:schemeClr val="tx1"/>
              </a:solidFill>
            </a:rPr>
            <a:t>Get connected</a:t>
          </a:r>
          <a:endParaRPr lang="en-GB">
            <a:solidFill>
              <a:schemeClr val="tx1"/>
            </a:solidFill>
          </a:endParaRPr>
        </a:p>
      </dgm:t>
    </dgm:pt>
    <dgm:pt modelId="{6C30527B-CB10-4AEC-BC1D-5B007A42C3D9}" type="parTrans" cxnId="{5320B0D2-4EA3-41D1-917F-36B90807B2B5}">
      <dgm:prSet/>
      <dgm:spPr/>
      <dgm:t>
        <a:bodyPr/>
        <a:lstStyle/>
        <a:p>
          <a:endParaRPr lang="en-GB"/>
        </a:p>
      </dgm:t>
    </dgm:pt>
    <dgm:pt modelId="{9A448802-5BEB-4A0D-9A90-EE26FC0CEAAA}" type="sibTrans" cxnId="{5320B0D2-4EA3-41D1-917F-36B90807B2B5}">
      <dgm:prSet/>
      <dgm:spPr/>
      <dgm:t>
        <a:bodyPr/>
        <a:lstStyle/>
        <a:p>
          <a:endParaRPr lang="en-GB"/>
        </a:p>
      </dgm:t>
    </dgm:pt>
    <dgm:pt modelId="{7DAED563-7390-4DC9-A05E-B08280A22578}">
      <dgm:prSet phldrT="[Text]"/>
      <dgm:spPr/>
      <dgm:t>
        <a:bodyPr/>
        <a:lstStyle/>
        <a:p>
          <a:r>
            <a:rPr lang="en-US"/>
            <a:t>2.</a:t>
          </a:r>
          <a:br>
            <a:rPr lang="en-US"/>
          </a:br>
          <a:r>
            <a:rPr lang="en-US"/>
            <a:t>Recognise your skills, knowledge, and goals</a:t>
          </a:r>
          <a:endParaRPr lang="en-GB"/>
        </a:p>
      </dgm:t>
    </dgm:pt>
    <dgm:pt modelId="{6691F7EA-101C-409E-90BA-2BA19DB359FC}" type="parTrans" cxnId="{7FC9C975-4D24-4AED-9595-37BAB3B9F39F}">
      <dgm:prSet/>
      <dgm:spPr/>
      <dgm:t>
        <a:bodyPr/>
        <a:lstStyle/>
        <a:p>
          <a:endParaRPr lang="en-GB"/>
        </a:p>
      </dgm:t>
    </dgm:pt>
    <dgm:pt modelId="{7DD40320-6FB3-403D-B439-4C98DF8E46A9}" type="sibTrans" cxnId="{7FC9C975-4D24-4AED-9595-37BAB3B9F39F}">
      <dgm:prSet/>
      <dgm:spPr/>
      <dgm:t>
        <a:bodyPr/>
        <a:lstStyle/>
        <a:p>
          <a:endParaRPr lang="en-GB"/>
        </a:p>
      </dgm:t>
    </dgm:pt>
    <dgm:pt modelId="{15BEC665-C53F-486C-8DC5-F806CDC79C4A}">
      <dgm:prSet phldrT="[Text]"/>
      <dgm:spPr/>
      <dgm:t>
        <a:bodyPr/>
        <a:lstStyle/>
        <a:p>
          <a:r>
            <a:rPr lang="en-US">
              <a:solidFill>
                <a:schemeClr val="tx1"/>
              </a:solidFill>
            </a:rPr>
            <a:t>3.</a:t>
          </a:r>
          <a:br>
            <a:rPr lang="en-US">
              <a:solidFill>
                <a:schemeClr val="tx1"/>
              </a:solidFill>
            </a:rPr>
          </a:br>
          <a:r>
            <a:rPr lang="en-US">
              <a:solidFill>
                <a:schemeClr val="tx1"/>
              </a:solidFill>
            </a:rPr>
            <a:t>Raise your profile</a:t>
          </a:r>
          <a:endParaRPr lang="en-GB">
            <a:solidFill>
              <a:schemeClr val="tx1"/>
            </a:solidFill>
          </a:endParaRPr>
        </a:p>
      </dgm:t>
    </dgm:pt>
    <dgm:pt modelId="{C1480E79-1A43-41A9-B424-0A20CC6EF75F}" type="parTrans" cxnId="{51EBC1F5-36F0-414A-8288-39478C2A796E}">
      <dgm:prSet/>
      <dgm:spPr/>
      <dgm:t>
        <a:bodyPr/>
        <a:lstStyle/>
        <a:p>
          <a:endParaRPr lang="en-GB"/>
        </a:p>
      </dgm:t>
    </dgm:pt>
    <dgm:pt modelId="{8139A2CA-6D9A-4E47-9D4E-E4F9885F5490}" type="sibTrans" cxnId="{51EBC1F5-36F0-414A-8288-39478C2A796E}">
      <dgm:prSet/>
      <dgm:spPr/>
      <dgm:t>
        <a:bodyPr/>
        <a:lstStyle/>
        <a:p>
          <a:endParaRPr lang="en-GB"/>
        </a:p>
      </dgm:t>
    </dgm:pt>
    <dgm:pt modelId="{4ABEC740-50F9-4EF5-8AE8-6E936CD17082}">
      <dgm:prSet phldrT="[Text]"/>
      <dgm:spPr/>
      <dgm:t>
        <a:bodyPr/>
        <a:lstStyle/>
        <a:p>
          <a:r>
            <a:rPr lang="en-US">
              <a:solidFill>
                <a:schemeClr val="tx1"/>
              </a:solidFill>
            </a:rPr>
            <a:t>4.</a:t>
          </a:r>
          <a:br>
            <a:rPr lang="en-US">
              <a:solidFill>
                <a:schemeClr val="tx1"/>
              </a:solidFill>
            </a:rPr>
          </a:br>
          <a:r>
            <a:rPr lang="en-US">
              <a:solidFill>
                <a:schemeClr val="tx1"/>
              </a:solidFill>
            </a:rPr>
            <a:t>Stay informed</a:t>
          </a:r>
          <a:endParaRPr lang="en-GB">
            <a:solidFill>
              <a:schemeClr val="tx1"/>
            </a:solidFill>
          </a:endParaRPr>
        </a:p>
      </dgm:t>
    </dgm:pt>
    <dgm:pt modelId="{0B3C9E5A-2001-4627-A529-12C4A3936BA3}" type="parTrans" cxnId="{F66673C5-1C3B-498B-AA0F-246463E33796}">
      <dgm:prSet/>
      <dgm:spPr/>
      <dgm:t>
        <a:bodyPr/>
        <a:lstStyle/>
        <a:p>
          <a:endParaRPr lang="en-GB"/>
        </a:p>
      </dgm:t>
    </dgm:pt>
    <dgm:pt modelId="{A97F2CEE-BB1B-4DC5-8B08-B98BF885F920}" type="sibTrans" cxnId="{F66673C5-1C3B-498B-AA0F-246463E33796}">
      <dgm:prSet/>
      <dgm:spPr/>
      <dgm:t>
        <a:bodyPr/>
        <a:lstStyle/>
        <a:p>
          <a:endParaRPr lang="en-GB"/>
        </a:p>
      </dgm:t>
    </dgm:pt>
    <dgm:pt modelId="{504E5DDC-60F1-44B5-85FC-52B8776AB6AE}" type="pres">
      <dgm:prSet presAssocID="{131E0435-7C97-4D34-9B78-5ED59FF524E0}" presName="Name0" presStyleCnt="0">
        <dgm:presLayoutVars>
          <dgm:dir/>
          <dgm:resizeHandles val="exact"/>
        </dgm:presLayoutVars>
      </dgm:prSet>
      <dgm:spPr/>
    </dgm:pt>
    <dgm:pt modelId="{E8FA912D-CDB1-456D-B129-331DC0434C2B}" type="pres">
      <dgm:prSet presAssocID="{20B89EC8-1E7A-4022-A825-BAA2DB831ED3}" presName="node" presStyleLbl="node1" presStyleIdx="0" presStyleCnt="4" custLinFactNeighborX="-1164" custLinFactNeighborY="-862">
        <dgm:presLayoutVars>
          <dgm:bulletEnabled val="1"/>
        </dgm:presLayoutVars>
      </dgm:prSet>
      <dgm:spPr/>
    </dgm:pt>
    <dgm:pt modelId="{BC82A475-8818-46C0-886E-401F8411F592}" type="pres">
      <dgm:prSet presAssocID="{9A448802-5BEB-4A0D-9A90-EE26FC0CEAAA}" presName="sibTrans" presStyleCnt="0"/>
      <dgm:spPr/>
    </dgm:pt>
    <dgm:pt modelId="{7DABD257-AE5C-4F36-BCA6-FC2F7702C3A7}" type="pres">
      <dgm:prSet presAssocID="{7DAED563-7390-4DC9-A05E-B08280A22578}" presName="node" presStyleLbl="node1" presStyleIdx="1" presStyleCnt="4">
        <dgm:presLayoutVars>
          <dgm:bulletEnabled val="1"/>
        </dgm:presLayoutVars>
      </dgm:prSet>
      <dgm:spPr/>
    </dgm:pt>
    <dgm:pt modelId="{96FD3C31-FE44-49AB-AF83-0DF974532D19}" type="pres">
      <dgm:prSet presAssocID="{7DD40320-6FB3-403D-B439-4C98DF8E46A9}" presName="sibTrans" presStyleCnt="0"/>
      <dgm:spPr/>
    </dgm:pt>
    <dgm:pt modelId="{1AB1AB95-9C0A-4857-9F41-281D51B5E423}" type="pres">
      <dgm:prSet presAssocID="{15BEC665-C53F-486C-8DC5-F806CDC79C4A}" presName="node" presStyleLbl="node1" presStyleIdx="2" presStyleCnt="4">
        <dgm:presLayoutVars>
          <dgm:bulletEnabled val="1"/>
        </dgm:presLayoutVars>
      </dgm:prSet>
      <dgm:spPr/>
    </dgm:pt>
    <dgm:pt modelId="{E5F5C504-EBBF-403E-B3A5-A7332DF0E41D}" type="pres">
      <dgm:prSet presAssocID="{8139A2CA-6D9A-4E47-9D4E-E4F9885F5490}" presName="sibTrans" presStyleCnt="0"/>
      <dgm:spPr/>
    </dgm:pt>
    <dgm:pt modelId="{034FE4B6-8595-4B9B-9CF4-6ACFE6CCA578}" type="pres">
      <dgm:prSet presAssocID="{4ABEC740-50F9-4EF5-8AE8-6E936CD17082}" presName="node" presStyleLbl="node1" presStyleIdx="3" presStyleCnt="4">
        <dgm:presLayoutVars>
          <dgm:bulletEnabled val="1"/>
        </dgm:presLayoutVars>
      </dgm:prSet>
      <dgm:spPr/>
    </dgm:pt>
  </dgm:ptLst>
  <dgm:cxnLst>
    <dgm:cxn modelId="{8C1B8736-360D-4642-A43D-0D60237CD7AF}" type="presOf" srcId="{4ABEC740-50F9-4EF5-8AE8-6E936CD17082}" destId="{034FE4B6-8595-4B9B-9CF4-6ACFE6CCA578}" srcOrd="0" destOrd="0" presId="urn:microsoft.com/office/officeart/2005/8/layout/hList6"/>
    <dgm:cxn modelId="{645E3D4C-FE2B-4721-91FB-EB279984215A}" type="presOf" srcId="{7DAED563-7390-4DC9-A05E-B08280A22578}" destId="{7DABD257-AE5C-4F36-BCA6-FC2F7702C3A7}" srcOrd="0" destOrd="0" presId="urn:microsoft.com/office/officeart/2005/8/layout/hList6"/>
    <dgm:cxn modelId="{3A0EBE53-4D52-41F7-ACD0-E62A563C60F5}" type="presOf" srcId="{15BEC665-C53F-486C-8DC5-F806CDC79C4A}" destId="{1AB1AB95-9C0A-4857-9F41-281D51B5E423}" srcOrd="0" destOrd="0" presId="urn:microsoft.com/office/officeart/2005/8/layout/hList6"/>
    <dgm:cxn modelId="{7FC9C975-4D24-4AED-9595-37BAB3B9F39F}" srcId="{131E0435-7C97-4D34-9B78-5ED59FF524E0}" destId="{7DAED563-7390-4DC9-A05E-B08280A22578}" srcOrd="1" destOrd="0" parTransId="{6691F7EA-101C-409E-90BA-2BA19DB359FC}" sibTransId="{7DD40320-6FB3-403D-B439-4C98DF8E46A9}"/>
    <dgm:cxn modelId="{82EE689E-271E-4B03-AAC3-3F8F37924071}" type="presOf" srcId="{131E0435-7C97-4D34-9B78-5ED59FF524E0}" destId="{504E5DDC-60F1-44B5-85FC-52B8776AB6AE}" srcOrd="0" destOrd="0" presId="urn:microsoft.com/office/officeart/2005/8/layout/hList6"/>
    <dgm:cxn modelId="{0A6C91B6-A148-40F9-8055-6C5A51405B9D}" type="presOf" srcId="{20B89EC8-1E7A-4022-A825-BAA2DB831ED3}" destId="{E8FA912D-CDB1-456D-B129-331DC0434C2B}" srcOrd="0" destOrd="0" presId="urn:microsoft.com/office/officeart/2005/8/layout/hList6"/>
    <dgm:cxn modelId="{F66673C5-1C3B-498B-AA0F-246463E33796}" srcId="{131E0435-7C97-4D34-9B78-5ED59FF524E0}" destId="{4ABEC740-50F9-4EF5-8AE8-6E936CD17082}" srcOrd="3" destOrd="0" parTransId="{0B3C9E5A-2001-4627-A529-12C4A3936BA3}" sibTransId="{A97F2CEE-BB1B-4DC5-8B08-B98BF885F920}"/>
    <dgm:cxn modelId="{5320B0D2-4EA3-41D1-917F-36B90807B2B5}" srcId="{131E0435-7C97-4D34-9B78-5ED59FF524E0}" destId="{20B89EC8-1E7A-4022-A825-BAA2DB831ED3}" srcOrd="0" destOrd="0" parTransId="{6C30527B-CB10-4AEC-BC1D-5B007A42C3D9}" sibTransId="{9A448802-5BEB-4A0D-9A90-EE26FC0CEAAA}"/>
    <dgm:cxn modelId="{51EBC1F5-36F0-414A-8288-39478C2A796E}" srcId="{131E0435-7C97-4D34-9B78-5ED59FF524E0}" destId="{15BEC665-C53F-486C-8DC5-F806CDC79C4A}" srcOrd="2" destOrd="0" parTransId="{C1480E79-1A43-41A9-B424-0A20CC6EF75F}" sibTransId="{8139A2CA-6D9A-4E47-9D4E-E4F9885F5490}"/>
    <dgm:cxn modelId="{2167C280-911F-4EB1-A371-0B206C6B248E}" type="presParOf" srcId="{504E5DDC-60F1-44B5-85FC-52B8776AB6AE}" destId="{E8FA912D-CDB1-456D-B129-331DC0434C2B}" srcOrd="0" destOrd="0" presId="urn:microsoft.com/office/officeart/2005/8/layout/hList6"/>
    <dgm:cxn modelId="{1A0530E2-EECF-41C7-B1DD-F40EA55E722B}" type="presParOf" srcId="{504E5DDC-60F1-44B5-85FC-52B8776AB6AE}" destId="{BC82A475-8818-46C0-886E-401F8411F592}" srcOrd="1" destOrd="0" presId="urn:microsoft.com/office/officeart/2005/8/layout/hList6"/>
    <dgm:cxn modelId="{9CA14BD5-FA6D-445C-B724-437468438798}" type="presParOf" srcId="{504E5DDC-60F1-44B5-85FC-52B8776AB6AE}" destId="{7DABD257-AE5C-4F36-BCA6-FC2F7702C3A7}" srcOrd="2" destOrd="0" presId="urn:microsoft.com/office/officeart/2005/8/layout/hList6"/>
    <dgm:cxn modelId="{5CE45D46-4126-4B69-981A-537191DD7D2A}" type="presParOf" srcId="{504E5DDC-60F1-44B5-85FC-52B8776AB6AE}" destId="{96FD3C31-FE44-49AB-AF83-0DF974532D19}" srcOrd="3" destOrd="0" presId="urn:microsoft.com/office/officeart/2005/8/layout/hList6"/>
    <dgm:cxn modelId="{5DC6A738-7957-4AAA-B666-CD2B70EEF11F}" type="presParOf" srcId="{504E5DDC-60F1-44B5-85FC-52B8776AB6AE}" destId="{1AB1AB95-9C0A-4857-9F41-281D51B5E423}" srcOrd="4" destOrd="0" presId="urn:microsoft.com/office/officeart/2005/8/layout/hList6"/>
    <dgm:cxn modelId="{2F59D968-A022-492E-BE5C-8A317EE19C43}" type="presParOf" srcId="{504E5DDC-60F1-44B5-85FC-52B8776AB6AE}" destId="{E5F5C504-EBBF-403E-B3A5-A7332DF0E41D}" srcOrd="5" destOrd="0" presId="urn:microsoft.com/office/officeart/2005/8/layout/hList6"/>
    <dgm:cxn modelId="{E5974E30-1B01-4E3F-B52F-12FD0BF12FC5}" type="presParOf" srcId="{504E5DDC-60F1-44B5-85FC-52B8776AB6AE}" destId="{034FE4B6-8595-4B9B-9CF4-6ACFE6CCA578}"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B946CC-26FA-487F-BBE5-A211CA07A4E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BFE19F7-24D1-4B99-ADDA-62D91C792EBE}">
      <dgm:prSet custT="1"/>
      <dgm:spPr>
        <a:solidFill>
          <a:schemeClr val="accent5"/>
        </a:solidFill>
      </dgm:spPr>
      <dgm:t>
        <a:bodyPr/>
        <a:lstStyle/>
        <a:p>
          <a:r>
            <a:rPr lang="en-GB" sz="2400" b="1">
              <a:solidFill>
                <a:schemeClr val="tx1"/>
              </a:solidFill>
            </a:rPr>
            <a:t>Research Connect</a:t>
          </a:r>
          <a:endParaRPr lang="en-US" sz="2400" b="1">
            <a:solidFill>
              <a:schemeClr val="tx1"/>
            </a:solidFill>
          </a:endParaRPr>
        </a:p>
      </dgm:t>
    </dgm:pt>
    <dgm:pt modelId="{BA434EBF-D178-414C-AA5D-8E9237FAB159}" type="parTrans" cxnId="{C82569BB-4E7D-48DA-930E-21F6F7BCA61E}">
      <dgm:prSet/>
      <dgm:spPr/>
      <dgm:t>
        <a:bodyPr/>
        <a:lstStyle/>
        <a:p>
          <a:endParaRPr lang="en-US"/>
        </a:p>
      </dgm:t>
    </dgm:pt>
    <dgm:pt modelId="{62DC8188-9CCA-4F5A-8353-B6C21BBC9831}" type="sibTrans" cxnId="{C82569BB-4E7D-48DA-930E-21F6F7BCA61E}">
      <dgm:prSet/>
      <dgm:spPr/>
      <dgm:t>
        <a:bodyPr/>
        <a:lstStyle/>
        <a:p>
          <a:endParaRPr lang="en-US"/>
        </a:p>
      </dgm:t>
    </dgm:pt>
    <dgm:pt modelId="{D5AE08FF-61A2-4863-A27B-D8F860210F01}">
      <dgm:prSet custT="1"/>
      <dgm:spPr>
        <a:solidFill>
          <a:schemeClr val="accent4"/>
        </a:solidFill>
      </dgm:spPr>
      <dgm:t>
        <a:bodyPr/>
        <a:lstStyle/>
        <a:p>
          <a:r>
            <a:rPr lang="en-GB" sz="2400" b="1">
              <a:solidFill>
                <a:schemeClr val="tx1"/>
              </a:solidFill>
            </a:rPr>
            <a:t>Innovation Hub</a:t>
          </a:r>
          <a:endParaRPr lang="en-US" sz="2400" b="1">
            <a:solidFill>
              <a:schemeClr val="tx1"/>
            </a:solidFill>
          </a:endParaRPr>
        </a:p>
      </dgm:t>
    </dgm:pt>
    <dgm:pt modelId="{9E42E038-2125-4AB0-AE8C-C618D60D0F93}" type="parTrans" cxnId="{42021ABD-56B6-4AB0-BF5E-A2F4C14A3386}">
      <dgm:prSet/>
      <dgm:spPr/>
      <dgm:t>
        <a:bodyPr/>
        <a:lstStyle/>
        <a:p>
          <a:endParaRPr lang="en-US"/>
        </a:p>
      </dgm:t>
    </dgm:pt>
    <dgm:pt modelId="{47406320-64CB-458E-819A-9E57CBB6C6F5}" type="sibTrans" cxnId="{42021ABD-56B6-4AB0-BF5E-A2F4C14A3386}">
      <dgm:prSet/>
      <dgm:spPr/>
      <dgm:t>
        <a:bodyPr/>
        <a:lstStyle/>
        <a:p>
          <a:endParaRPr lang="en-US"/>
        </a:p>
      </dgm:t>
    </dgm:pt>
    <dgm:pt modelId="{22AAD22A-7F8E-4B3C-8C71-E3E636AAB48A}">
      <dgm:prSet custT="1"/>
      <dgm:spPr>
        <a:solidFill>
          <a:schemeClr val="accent3"/>
        </a:solidFill>
      </dgm:spPr>
      <dgm:t>
        <a:bodyPr/>
        <a:lstStyle/>
        <a:p>
          <a:r>
            <a:rPr lang="en-GB" sz="2400" b="1">
              <a:solidFill>
                <a:schemeClr val="bg1"/>
              </a:solidFill>
            </a:rPr>
            <a:t>Leadership</a:t>
          </a:r>
          <a:endParaRPr lang="en-US" sz="2400" b="1">
            <a:solidFill>
              <a:schemeClr val="bg1"/>
            </a:solidFill>
          </a:endParaRPr>
        </a:p>
      </dgm:t>
    </dgm:pt>
    <dgm:pt modelId="{59C94295-2621-4994-8771-72085810FE16}" type="parTrans" cxnId="{920ABF03-D9F0-4528-9874-5FF6A6B5745F}">
      <dgm:prSet/>
      <dgm:spPr/>
      <dgm:t>
        <a:bodyPr/>
        <a:lstStyle/>
        <a:p>
          <a:endParaRPr lang="en-US"/>
        </a:p>
      </dgm:t>
    </dgm:pt>
    <dgm:pt modelId="{338107B9-1034-4082-9E60-41B7CBA9B037}" type="sibTrans" cxnId="{920ABF03-D9F0-4528-9874-5FF6A6B5745F}">
      <dgm:prSet/>
      <dgm:spPr/>
      <dgm:t>
        <a:bodyPr/>
        <a:lstStyle/>
        <a:p>
          <a:endParaRPr lang="en-US"/>
        </a:p>
      </dgm:t>
    </dgm:pt>
    <dgm:pt modelId="{5298357A-0E39-4B62-9D50-35B7053F4035}">
      <dgm:prSet custT="1"/>
      <dgm:spPr>
        <a:solidFill>
          <a:schemeClr val="accent2"/>
        </a:solidFill>
      </dgm:spPr>
      <dgm:t>
        <a:bodyPr/>
        <a:lstStyle/>
        <a:p>
          <a:r>
            <a:rPr lang="en-GB" sz="2400" b="1">
              <a:solidFill>
                <a:schemeClr val="tx1"/>
              </a:solidFill>
            </a:rPr>
            <a:t>Facilitating Learning</a:t>
          </a:r>
          <a:endParaRPr lang="en-US" sz="2400" b="1">
            <a:solidFill>
              <a:schemeClr val="tx1"/>
            </a:solidFill>
          </a:endParaRPr>
        </a:p>
      </dgm:t>
    </dgm:pt>
    <dgm:pt modelId="{6A4BA99A-8D2B-4E47-96AA-3F6B7F737B15}" type="parTrans" cxnId="{7CC27852-8742-4AC3-8410-8320B983E224}">
      <dgm:prSet/>
      <dgm:spPr/>
      <dgm:t>
        <a:bodyPr/>
        <a:lstStyle/>
        <a:p>
          <a:endParaRPr lang="en-US"/>
        </a:p>
      </dgm:t>
    </dgm:pt>
    <dgm:pt modelId="{6660A9A9-B270-48F6-BEB3-3DD899264370}" type="sibTrans" cxnId="{7CC27852-8742-4AC3-8410-8320B983E224}">
      <dgm:prSet/>
      <dgm:spPr/>
      <dgm:t>
        <a:bodyPr/>
        <a:lstStyle/>
        <a:p>
          <a:endParaRPr lang="en-US"/>
        </a:p>
      </dgm:t>
    </dgm:pt>
    <dgm:pt modelId="{F21D5E78-154D-4DF1-BFDE-2DD9EBBAE805}">
      <dgm:prSet custT="1"/>
      <dgm:spPr/>
      <dgm:t>
        <a:bodyPr/>
        <a:lstStyle/>
        <a:p>
          <a:r>
            <a:rPr lang="en-GB" sz="2400" b="1">
              <a:solidFill>
                <a:schemeClr val="tx1"/>
              </a:solidFill>
            </a:rPr>
            <a:t>Independent Practice</a:t>
          </a:r>
          <a:endParaRPr lang="en-US" sz="2400" b="1">
            <a:solidFill>
              <a:schemeClr val="tx1"/>
            </a:solidFill>
          </a:endParaRPr>
        </a:p>
      </dgm:t>
    </dgm:pt>
    <dgm:pt modelId="{33962425-EEA7-4DED-9EE4-D3A8B3A47F3B}" type="parTrans" cxnId="{839DC76B-6585-4460-BA70-CB4A8C8336C1}">
      <dgm:prSet/>
      <dgm:spPr/>
      <dgm:t>
        <a:bodyPr/>
        <a:lstStyle/>
        <a:p>
          <a:endParaRPr lang="en-US"/>
        </a:p>
      </dgm:t>
    </dgm:pt>
    <dgm:pt modelId="{6E03CBEA-CBD1-4E2B-983C-5774E2DB1692}" type="sibTrans" cxnId="{839DC76B-6585-4460-BA70-CB4A8C8336C1}">
      <dgm:prSet/>
      <dgm:spPr/>
      <dgm:t>
        <a:bodyPr/>
        <a:lstStyle/>
        <a:p>
          <a:endParaRPr lang="en-US"/>
        </a:p>
      </dgm:t>
    </dgm:pt>
    <dgm:pt modelId="{4904F5A9-A588-4E47-AE64-0A5480307989}">
      <dgm:prSet custT="1"/>
      <dgm:spPr>
        <a:solidFill>
          <a:schemeClr val="bg2"/>
        </a:solidFill>
      </dgm:spPr>
      <dgm:t>
        <a:bodyPr/>
        <a:lstStyle/>
        <a:p>
          <a:r>
            <a:rPr lang="en-GB" sz="2400" b="1">
              <a:solidFill>
                <a:schemeClr val="bg1"/>
              </a:solidFill>
            </a:rPr>
            <a:t>Artificial Intelligence and Technology</a:t>
          </a:r>
          <a:endParaRPr lang="en-US" sz="2400" b="1">
            <a:solidFill>
              <a:schemeClr val="bg1"/>
            </a:solidFill>
          </a:endParaRPr>
        </a:p>
      </dgm:t>
    </dgm:pt>
    <dgm:pt modelId="{C5EB8A7D-AE08-435A-ABE8-B7879123335D}" type="parTrans" cxnId="{98915321-A5A0-48D5-A6EF-77E2624450F3}">
      <dgm:prSet/>
      <dgm:spPr/>
      <dgm:t>
        <a:bodyPr/>
        <a:lstStyle/>
        <a:p>
          <a:endParaRPr lang="en-GB"/>
        </a:p>
      </dgm:t>
    </dgm:pt>
    <dgm:pt modelId="{AE4F66BB-41EC-40B7-A0BC-ABE8BC84B282}" type="sibTrans" cxnId="{98915321-A5A0-48D5-A6EF-77E2624450F3}">
      <dgm:prSet/>
      <dgm:spPr/>
      <dgm:t>
        <a:bodyPr/>
        <a:lstStyle/>
        <a:p>
          <a:endParaRPr lang="en-GB"/>
        </a:p>
      </dgm:t>
    </dgm:pt>
    <dgm:pt modelId="{2AD3036D-A80B-42FE-AC2B-5D9CCEEA36D0}" type="pres">
      <dgm:prSet presAssocID="{0AB946CC-26FA-487F-BBE5-A211CA07A4E8}" presName="diagram" presStyleCnt="0">
        <dgm:presLayoutVars>
          <dgm:dir/>
          <dgm:resizeHandles val="exact"/>
        </dgm:presLayoutVars>
      </dgm:prSet>
      <dgm:spPr/>
    </dgm:pt>
    <dgm:pt modelId="{64423BE5-DE9E-49FE-973A-D61E35D8CF5A}" type="pres">
      <dgm:prSet presAssocID="{8BFE19F7-24D1-4B99-ADDA-62D91C792EBE}" presName="node" presStyleLbl="node1" presStyleIdx="0" presStyleCnt="6">
        <dgm:presLayoutVars>
          <dgm:bulletEnabled val="1"/>
        </dgm:presLayoutVars>
      </dgm:prSet>
      <dgm:spPr/>
    </dgm:pt>
    <dgm:pt modelId="{555982F1-CBA2-4D2A-B7E1-BBF342A88EF5}" type="pres">
      <dgm:prSet presAssocID="{62DC8188-9CCA-4F5A-8353-B6C21BBC9831}" presName="sibTrans" presStyleCnt="0"/>
      <dgm:spPr/>
    </dgm:pt>
    <dgm:pt modelId="{D2F2FD2C-754C-4C6F-9F73-8E0A5DF48ED0}" type="pres">
      <dgm:prSet presAssocID="{D5AE08FF-61A2-4863-A27B-D8F860210F01}" presName="node" presStyleLbl="node1" presStyleIdx="1" presStyleCnt="6">
        <dgm:presLayoutVars>
          <dgm:bulletEnabled val="1"/>
        </dgm:presLayoutVars>
      </dgm:prSet>
      <dgm:spPr/>
    </dgm:pt>
    <dgm:pt modelId="{38006126-6F63-4F54-9F91-015C52BF2273}" type="pres">
      <dgm:prSet presAssocID="{47406320-64CB-458E-819A-9E57CBB6C6F5}" presName="sibTrans" presStyleCnt="0"/>
      <dgm:spPr/>
    </dgm:pt>
    <dgm:pt modelId="{5F75A96E-C114-45F4-83F5-920AB6C461B0}" type="pres">
      <dgm:prSet presAssocID="{22AAD22A-7F8E-4B3C-8C71-E3E636AAB48A}" presName="node" presStyleLbl="node1" presStyleIdx="2" presStyleCnt="6">
        <dgm:presLayoutVars>
          <dgm:bulletEnabled val="1"/>
        </dgm:presLayoutVars>
      </dgm:prSet>
      <dgm:spPr/>
    </dgm:pt>
    <dgm:pt modelId="{6424506C-F726-4662-AA9E-BF1683E17E21}" type="pres">
      <dgm:prSet presAssocID="{338107B9-1034-4082-9E60-41B7CBA9B037}" presName="sibTrans" presStyleCnt="0"/>
      <dgm:spPr/>
    </dgm:pt>
    <dgm:pt modelId="{BB5F7597-965B-499C-8E18-A7ED37CE6FF7}" type="pres">
      <dgm:prSet presAssocID="{5298357A-0E39-4B62-9D50-35B7053F4035}" presName="node" presStyleLbl="node1" presStyleIdx="3" presStyleCnt="6">
        <dgm:presLayoutVars>
          <dgm:bulletEnabled val="1"/>
        </dgm:presLayoutVars>
      </dgm:prSet>
      <dgm:spPr/>
    </dgm:pt>
    <dgm:pt modelId="{3F04F279-F530-40AD-88EE-CC46D7511994}" type="pres">
      <dgm:prSet presAssocID="{6660A9A9-B270-48F6-BEB3-3DD899264370}" presName="sibTrans" presStyleCnt="0"/>
      <dgm:spPr/>
    </dgm:pt>
    <dgm:pt modelId="{295AC7DF-70BD-4CA4-B1CE-8FFB8229B657}" type="pres">
      <dgm:prSet presAssocID="{F21D5E78-154D-4DF1-BFDE-2DD9EBBAE805}" presName="node" presStyleLbl="node1" presStyleIdx="4" presStyleCnt="6">
        <dgm:presLayoutVars>
          <dgm:bulletEnabled val="1"/>
        </dgm:presLayoutVars>
      </dgm:prSet>
      <dgm:spPr/>
    </dgm:pt>
    <dgm:pt modelId="{A7D84EA9-7763-4E3A-B8A4-DD853E367CB0}" type="pres">
      <dgm:prSet presAssocID="{6E03CBEA-CBD1-4E2B-983C-5774E2DB1692}" presName="sibTrans" presStyleCnt="0"/>
      <dgm:spPr/>
    </dgm:pt>
    <dgm:pt modelId="{13B7E645-646F-4E30-A667-31F1A11337FF}" type="pres">
      <dgm:prSet presAssocID="{4904F5A9-A588-4E47-AE64-0A5480307989}" presName="node" presStyleLbl="node1" presStyleIdx="5" presStyleCnt="6">
        <dgm:presLayoutVars>
          <dgm:bulletEnabled val="1"/>
        </dgm:presLayoutVars>
      </dgm:prSet>
      <dgm:spPr/>
    </dgm:pt>
  </dgm:ptLst>
  <dgm:cxnLst>
    <dgm:cxn modelId="{920ABF03-D9F0-4528-9874-5FF6A6B5745F}" srcId="{0AB946CC-26FA-487F-BBE5-A211CA07A4E8}" destId="{22AAD22A-7F8E-4B3C-8C71-E3E636AAB48A}" srcOrd="2" destOrd="0" parTransId="{59C94295-2621-4994-8771-72085810FE16}" sibTransId="{338107B9-1034-4082-9E60-41B7CBA9B037}"/>
    <dgm:cxn modelId="{C0875F15-D45A-4DB3-8425-33E1419FE9F9}" type="presOf" srcId="{F21D5E78-154D-4DF1-BFDE-2DD9EBBAE805}" destId="{295AC7DF-70BD-4CA4-B1CE-8FFB8229B657}" srcOrd="0" destOrd="0" presId="urn:microsoft.com/office/officeart/2005/8/layout/default"/>
    <dgm:cxn modelId="{98915321-A5A0-48D5-A6EF-77E2624450F3}" srcId="{0AB946CC-26FA-487F-BBE5-A211CA07A4E8}" destId="{4904F5A9-A588-4E47-AE64-0A5480307989}" srcOrd="5" destOrd="0" parTransId="{C5EB8A7D-AE08-435A-ABE8-B7879123335D}" sibTransId="{AE4F66BB-41EC-40B7-A0BC-ABE8BC84B282}"/>
    <dgm:cxn modelId="{08DDC248-993D-4C9C-8D08-6861314470A3}" type="presOf" srcId="{4904F5A9-A588-4E47-AE64-0A5480307989}" destId="{13B7E645-646F-4E30-A667-31F1A11337FF}" srcOrd="0" destOrd="0" presId="urn:microsoft.com/office/officeart/2005/8/layout/default"/>
    <dgm:cxn modelId="{BCFD0E69-A485-483A-BDB6-D0AE06A9C462}" type="presOf" srcId="{5298357A-0E39-4B62-9D50-35B7053F4035}" destId="{BB5F7597-965B-499C-8E18-A7ED37CE6FF7}" srcOrd="0" destOrd="0" presId="urn:microsoft.com/office/officeart/2005/8/layout/default"/>
    <dgm:cxn modelId="{839DC76B-6585-4460-BA70-CB4A8C8336C1}" srcId="{0AB946CC-26FA-487F-BBE5-A211CA07A4E8}" destId="{F21D5E78-154D-4DF1-BFDE-2DD9EBBAE805}" srcOrd="4" destOrd="0" parTransId="{33962425-EEA7-4DED-9EE4-D3A8B3A47F3B}" sibTransId="{6E03CBEA-CBD1-4E2B-983C-5774E2DB1692}"/>
    <dgm:cxn modelId="{D13C914C-A7B8-4136-A564-99AD47B7FBFF}" type="presOf" srcId="{D5AE08FF-61A2-4863-A27B-D8F860210F01}" destId="{D2F2FD2C-754C-4C6F-9F73-8E0A5DF48ED0}" srcOrd="0" destOrd="0" presId="urn:microsoft.com/office/officeart/2005/8/layout/default"/>
    <dgm:cxn modelId="{7CC27852-8742-4AC3-8410-8320B983E224}" srcId="{0AB946CC-26FA-487F-BBE5-A211CA07A4E8}" destId="{5298357A-0E39-4B62-9D50-35B7053F4035}" srcOrd="3" destOrd="0" parTransId="{6A4BA99A-8D2B-4E47-96AA-3F6B7F737B15}" sibTransId="{6660A9A9-B270-48F6-BEB3-3DD899264370}"/>
    <dgm:cxn modelId="{1263FE58-6C87-43A5-B6E9-0608B8B962DA}" type="presOf" srcId="{0AB946CC-26FA-487F-BBE5-A211CA07A4E8}" destId="{2AD3036D-A80B-42FE-AC2B-5D9CCEEA36D0}" srcOrd="0" destOrd="0" presId="urn:microsoft.com/office/officeart/2005/8/layout/default"/>
    <dgm:cxn modelId="{C82569BB-4E7D-48DA-930E-21F6F7BCA61E}" srcId="{0AB946CC-26FA-487F-BBE5-A211CA07A4E8}" destId="{8BFE19F7-24D1-4B99-ADDA-62D91C792EBE}" srcOrd="0" destOrd="0" parTransId="{BA434EBF-D178-414C-AA5D-8E9237FAB159}" sibTransId="{62DC8188-9CCA-4F5A-8353-B6C21BBC9831}"/>
    <dgm:cxn modelId="{42021ABD-56B6-4AB0-BF5E-A2F4C14A3386}" srcId="{0AB946CC-26FA-487F-BBE5-A211CA07A4E8}" destId="{D5AE08FF-61A2-4863-A27B-D8F860210F01}" srcOrd="1" destOrd="0" parTransId="{9E42E038-2125-4AB0-AE8C-C618D60D0F93}" sibTransId="{47406320-64CB-458E-819A-9E57CBB6C6F5}"/>
    <dgm:cxn modelId="{141F40C5-98A5-4F48-A58E-7502EED8F19F}" type="presOf" srcId="{8BFE19F7-24D1-4B99-ADDA-62D91C792EBE}" destId="{64423BE5-DE9E-49FE-973A-D61E35D8CF5A}" srcOrd="0" destOrd="0" presId="urn:microsoft.com/office/officeart/2005/8/layout/default"/>
    <dgm:cxn modelId="{BC8A9BC5-D719-4B54-91D6-54673E4D2BF7}" type="presOf" srcId="{22AAD22A-7F8E-4B3C-8C71-E3E636AAB48A}" destId="{5F75A96E-C114-45F4-83F5-920AB6C461B0}" srcOrd="0" destOrd="0" presId="urn:microsoft.com/office/officeart/2005/8/layout/default"/>
    <dgm:cxn modelId="{20D5023E-9309-42C9-AA85-5D47C78D9794}" type="presParOf" srcId="{2AD3036D-A80B-42FE-AC2B-5D9CCEEA36D0}" destId="{64423BE5-DE9E-49FE-973A-D61E35D8CF5A}" srcOrd="0" destOrd="0" presId="urn:microsoft.com/office/officeart/2005/8/layout/default"/>
    <dgm:cxn modelId="{0C653CFB-4638-45B1-AB26-4672203CA6E8}" type="presParOf" srcId="{2AD3036D-A80B-42FE-AC2B-5D9CCEEA36D0}" destId="{555982F1-CBA2-4D2A-B7E1-BBF342A88EF5}" srcOrd="1" destOrd="0" presId="urn:microsoft.com/office/officeart/2005/8/layout/default"/>
    <dgm:cxn modelId="{19D89804-FF83-44F6-8ECC-8F83AEC8E8DE}" type="presParOf" srcId="{2AD3036D-A80B-42FE-AC2B-5D9CCEEA36D0}" destId="{D2F2FD2C-754C-4C6F-9F73-8E0A5DF48ED0}" srcOrd="2" destOrd="0" presId="urn:microsoft.com/office/officeart/2005/8/layout/default"/>
    <dgm:cxn modelId="{6A8F3034-9AC5-4961-A8C3-4F1C04E52DB9}" type="presParOf" srcId="{2AD3036D-A80B-42FE-AC2B-5D9CCEEA36D0}" destId="{38006126-6F63-4F54-9F91-015C52BF2273}" srcOrd="3" destOrd="0" presId="urn:microsoft.com/office/officeart/2005/8/layout/default"/>
    <dgm:cxn modelId="{C012C3AE-8CDA-459C-951A-130ED0DB3E7D}" type="presParOf" srcId="{2AD3036D-A80B-42FE-AC2B-5D9CCEEA36D0}" destId="{5F75A96E-C114-45F4-83F5-920AB6C461B0}" srcOrd="4" destOrd="0" presId="urn:microsoft.com/office/officeart/2005/8/layout/default"/>
    <dgm:cxn modelId="{2FB6AC30-1CDD-4333-BF97-C4557488047B}" type="presParOf" srcId="{2AD3036D-A80B-42FE-AC2B-5D9CCEEA36D0}" destId="{6424506C-F726-4662-AA9E-BF1683E17E21}" srcOrd="5" destOrd="0" presId="urn:microsoft.com/office/officeart/2005/8/layout/default"/>
    <dgm:cxn modelId="{FEFFAFB1-D5DE-4A2B-8011-8913591F84C6}" type="presParOf" srcId="{2AD3036D-A80B-42FE-AC2B-5D9CCEEA36D0}" destId="{BB5F7597-965B-499C-8E18-A7ED37CE6FF7}" srcOrd="6" destOrd="0" presId="urn:microsoft.com/office/officeart/2005/8/layout/default"/>
    <dgm:cxn modelId="{B8A65302-6036-4662-BF66-678920184F4A}" type="presParOf" srcId="{2AD3036D-A80B-42FE-AC2B-5D9CCEEA36D0}" destId="{3F04F279-F530-40AD-88EE-CC46D7511994}" srcOrd="7" destOrd="0" presId="urn:microsoft.com/office/officeart/2005/8/layout/default"/>
    <dgm:cxn modelId="{F13756C0-D109-4B9F-904C-8278FAACE3E8}" type="presParOf" srcId="{2AD3036D-A80B-42FE-AC2B-5D9CCEEA36D0}" destId="{295AC7DF-70BD-4CA4-B1CE-8FFB8229B657}" srcOrd="8" destOrd="0" presId="urn:microsoft.com/office/officeart/2005/8/layout/default"/>
    <dgm:cxn modelId="{2DBD3742-B3FD-4A20-84AD-5159F6411AB3}" type="presParOf" srcId="{2AD3036D-A80B-42FE-AC2B-5D9CCEEA36D0}" destId="{A7D84EA9-7763-4E3A-B8A4-DD853E367CB0}" srcOrd="9" destOrd="0" presId="urn:microsoft.com/office/officeart/2005/8/layout/default"/>
    <dgm:cxn modelId="{EC4D40AD-3536-474B-BE16-518904065FC6}" type="presParOf" srcId="{2AD3036D-A80B-42FE-AC2B-5D9CCEEA36D0}" destId="{13B7E645-646F-4E30-A667-31F1A11337F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F51B75-58D0-451E-ABEC-38281906BDC1}" type="doc">
      <dgm:prSet loTypeId="urn:microsoft.com/office/officeart/2005/8/layout/process1" loCatId="process" qsTypeId="urn:microsoft.com/office/officeart/2005/8/quickstyle/simple1" qsCatId="simple" csTypeId="urn:microsoft.com/office/officeart/2005/8/colors/accent1_2" csCatId="accent1" phldr="1"/>
      <dgm:spPr/>
    </dgm:pt>
    <dgm:pt modelId="{32D8384E-86EC-4E3D-B4E0-928DA9540852}">
      <dgm:prSet phldrT="[Text]"/>
      <dgm:spPr>
        <a:ln>
          <a:solidFill>
            <a:schemeClr val="accent1"/>
          </a:solidFill>
        </a:ln>
      </dgm:spPr>
      <dgm:t>
        <a:bodyPr/>
        <a:lstStyle/>
        <a:p>
          <a:pPr rtl="0"/>
          <a:r>
            <a:rPr lang="en-GB">
              <a:solidFill>
                <a:srgbClr val="003643"/>
              </a:solidFill>
              <a:latin typeface="Arial" panose="020B0604020202020204"/>
            </a:rPr>
            <a:t>Supports personal</a:t>
          </a:r>
          <a:r>
            <a:rPr lang="en-GB">
              <a:solidFill>
                <a:srgbClr val="003643"/>
              </a:solidFill>
            </a:rPr>
            <a:t> and professional </a:t>
          </a:r>
          <a:r>
            <a:rPr lang="en-GB">
              <a:solidFill>
                <a:srgbClr val="003643"/>
              </a:solidFill>
              <a:latin typeface="Arial" panose="020B0604020202020204"/>
            </a:rPr>
            <a:t>learning and </a:t>
          </a:r>
          <a:r>
            <a:rPr lang="en-GB">
              <a:solidFill>
                <a:srgbClr val="003643"/>
              </a:solidFill>
            </a:rPr>
            <a:t>growth</a:t>
          </a:r>
        </a:p>
      </dgm:t>
    </dgm:pt>
    <dgm:pt modelId="{47487CB6-8B79-4179-81CD-72CE99FC22D8}" type="parTrans" cxnId="{EACA1122-28C1-4B10-82AC-5571EB1630A5}">
      <dgm:prSet/>
      <dgm:spPr/>
      <dgm:t>
        <a:bodyPr/>
        <a:lstStyle/>
        <a:p>
          <a:endParaRPr lang="en-GB"/>
        </a:p>
      </dgm:t>
    </dgm:pt>
    <dgm:pt modelId="{5B6CAC1E-0922-464F-844F-4FC43C009593}" type="sibTrans" cxnId="{EACA1122-28C1-4B10-82AC-5571EB1630A5}">
      <dgm:prSet/>
      <dgm:spPr/>
      <dgm:t>
        <a:bodyPr/>
        <a:lstStyle/>
        <a:p>
          <a:endParaRPr lang="en-GB"/>
        </a:p>
      </dgm:t>
    </dgm:pt>
    <dgm:pt modelId="{40598EE0-7E42-4931-BA2E-A492DE09F30A}">
      <dgm:prSet phldrT="[Text]"/>
      <dgm:spPr>
        <a:ln>
          <a:solidFill>
            <a:schemeClr val="accent1"/>
          </a:solidFill>
        </a:ln>
      </dgm:spPr>
      <dgm:t>
        <a:bodyPr/>
        <a:lstStyle/>
        <a:p>
          <a:r>
            <a:rPr lang="en-GB">
              <a:solidFill>
                <a:srgbClr val="003643"/>
              </a:solidFill>
            </a:rPr>
            <a:t>Leads to career opportunities and progression</a:t>
          </a:r>
        </a:p>
      </dgm:t>
    </dgm:pt>
    <dgm:pt modelId="{86882C3F-D2C3-46B3-A69D-EB5F6C4A5D1D}" type="parTrans" cxnId="{06D60366-86A7-4771-9118-504233A26553}">
      <dgm:prSet/>
      <dgm:spPr/>
      <dgm:t>
        <a:bodyPr/>
        <a:lstStyle/>
        <a:p>
          <a:endParaRPr lang="en-GB"/>
        </a:p>
      </dgm:t>
    </dgm:pt>
    <dgm:pt modelId="{E552133A-8AEC-4FAC-8A60-13CFC3D112CE}" type="sibTrans" cxnId="{06D60366-86A7-4771-9118-504233A26553}">
      <dgm:prSet/>
      <dgm:spPr/>
      <dgm:t>
        <a:bodyPr/>
        <a:lstStyle/>
        <a:p>
          <a:endParaRPr lang="en-GB"/>
        </a:p>
      </dgm:t>
    </dgm:pt>
    <dgm:pt modelId="{4AD2EC34-7920-46BC-93D2-61554743E287}">
      <dgm:prSet/>
      <dgm:spPr>
        <a:ln>
          <a:solidFill>
            <a:schemeClr val="accent1"/>
          </a:solidFill>
        </a:ln>
      </dgm:spPr>
      <dgm:t>
        <a:bodyPr/>
        <a:lstStyle/>
        <a:p>
          <a:r>
            <a:rPr lang="en-GB">
              <a:solidFill>
                <a:srgbClr val="003643"/>
              </a:solidFill>
              <a:latin typeface="Arial" panose="020B0604020202020204"/>
            </a:rPr>
            <a:t>Ensures</a:t>
          </a:r>
          <a:r>
            <a:rPr lang="en-GB">
              <a:solidFill>
                <a:srgbClr val="003643"/>
              </a:solidFill>
            </a:rPr>
            <a:t> safe and effective practice</a:t>
          </a:r>
        </a:p>
      </dgm:t>
    </dgm:pt>
    <dgm:pt modelId="{99F2DE0B-388E-4A59-846E-7EBC8D770066}" type="parTrans" cxnId="{28B7B04C-1618-4634-93D8-97914F2E8FD4}">
      <dgm:prSet/>
      <dgm:spPr/>
      <dgm:t>
        <a:bodyPr/>
        <a:lstStyle/>
        <a:p>
          <a:endParaRPr lang="en-GB"/>
        </a:p>
      </dgm:t>
    </dgm:pt>
    <dgm:pt modelId="{70AF30C6-F8D8-433A-BF99-92588F724B41}" type="sibTrans" cxnId="{28B7B04C-1618-4634-93D8-97914F2E8FD4}">
      <dgm:prSet/>
      <dgm:spPr/>
      <dgm:t>
        <a:bodyPr/>
        <a:lstStyle/>
        <a:p>
          <a:endParaRPr lang="en-GB"/>
        </a:p>
      </dgm:t>
    </dgm:pt>
    <dgm:pt modelId="{D487CC4A-65A1-4E59-8B2E-9C0E4194E891}">
      <dgm:prSet/>
      <dgm:spPr>
        <a:ln>
          <a:solidFill>
            <a:schemeClr val="accent1"/>
          </a:solidFill>
        </a:ln>
      </dgm:spPr>
      <dgm:t>
        <a:bodyPr/>
        <a:lstStyle/>
        <a:p>
          <a:r>
            <a:rPr lang="en-GB">
              <a:solidFill>
                <a:srgbClr val="003643"/>
              </a:solidFill>
            </a:rPr>
            <a:t>Improves service delivery</a:t>
          </a:r>
        </a:p>
      </dgm:t>
    </dgm:pt>
    <dgm:pt modelId="{F363AAC3-D6C2-4AEA-BA16-9A5FA16BF475}" type="parTrans" cxnId="{9DC80DFB-12B1-4D65-B498-A70C6EB99862}">
      <dgm:prSet/>
      <dgm:spPr/>
      <dgm:t>
        <a:bodyPr/>
        <a:lstStyle/>
        <a:p>
          <a:endParaRPr lang="en-GB"/>
        </a:p>
      </dgm:t>
    </dgm:pt>
    <dgm:pt modelId="{8390B715-1390-4E19-A8C8-B859B425906B}" type="sibTrans" cxnId="{9DC80DFB-12B1-4D65-B498-A70C6EB99862}">
      <dgm:prSet/>
      <dgm:spPr/>
      <dgm:t>
        <a:bodyPr/>
        <a:lstStyle/>
        <a:p>
          <a:endParaRPr lang="en-GB"/>
        </a:p>
      </dgm:t>
    </dgm:pt>
    <dgm:pt modelId="{0A7AF9B2-D169-4A7C-8EA1-05E645D3F510}">
      <dgm:prSet/>
      <dgm:spPr>
        <a:ln>
          <a:solidFill>
            <a:schemeClr val="accent1"/>
          </a:solidFill>
        </a:ln>
      </dgm:spPr>
      <dgm:t>
        <a:bodyPr/>
        <a:lstStyle/>
        <a:p>
          <a:r>
            <a:rPr lang="en-GB">
              <a:solidFill>
                <a:srgbClr val="003643"/>
              </a:solidFill>
            </a:rPr>
            <a:t>Benefits the people we work with</a:t>
          </a:r>
        </a:p>
      </dgm:t>
    </dgm:pt>
    <dgm:pt modelId="{67B0B196-6AE5-4D7E-B69F-9298481FF358}" type="parTrans" cxnId="{66DFBA42-E251-40BE-98FB-B70D4574E33A}">
      <dgm:prSet/>
      <dgm:spPr/>
      <dgm:t>
        <a:bodyPr/>
        <a:lstStyle/>
        <a:p>
          <a:endParaRPr lang="en-GB"/>
        </a:p>
      </dgm:t>
    </dgm:pt>
    <dgm:pt modelId="{BE7E43F7-27BB-4A99-888F-BBBD27EB40E0}" type="sibTrans" cxnId="{66DFBA42-E251-40BE-98FB-B70D4574E33A}">
      <dgm:prSet/>
      <dgm:spPr/>
      <dgm:t>
        <a:bodyPr/>
        <a:lstStyle/>
        <a:p>
          <a:endParaRPr lang="en-GB"/>
        </a:p>
      </dgm:t>
    </dgm:pt>
    <dgm:pt modelId="{9036D282-43DB-44F5-85DE-FDBBB30FF903}">
      <dgm:prSet/>
      <dgm:spPr/>
      <dgm:t>
        <a:bodyPr/>
        <a:lstStyle/>
        <a:p>
          <a:pPr rtl="0"/>
          <a:r>
            <a:rPr lang="en-GB">
              <a:solidFill>
                <a:srgbClr val="003643"/>
              </a:solidFill>
              <a:latin typeface="Arial" panose="020B0604020202020204"/>
            </a:rPr>
            <a:t>To</a:t>
          </a:r>
          <a:r>
            <a:rPr lang="en-GB">
              <a:solidFill>
                <a:srgbClr val="003643"/>
              </a:solidFill>
            </a:rPr>
            <a:t> meet our professional standards, including audit</a:t>
          </a:r>
        </a:p>
      </dgm:t>
    </dgm:pt>
    <dgm:pt modelId="{5BDA495C-4C4C-47FB-A0D8-2BC67E51B2C6}" type="parTrans" cxnId="{13CD87EC-BFF4-423F-8EF2-5FDD77F7D915}">
      <dgm:prSet/>
      <dgm:spPr/>
      <dgm:t>
        <a:bodyPr/>
        <a:lstStyle/>
        <a:p>
          <a:endParaRPr lang="en-GB"/>
        </a:p>
      </dgm:t>
    </dgm:pt>
    <dgm:pt modelId="{3BA69A40-A43C-4321-92A8-EFC5F586BC87}" type="sibTrans" cxnId="{13CD87EC-BFF4-423F-8EF2-5FDD77F7D915}">
      <dgm:prSet/>
      <dgm:spPr/>
      <dgm:t>
        <a:bodyPr/>
        <a:lstStyle/>
        <a:p>
          <a:endParaRPr lang="en-GB"/>
        </a:p>
      </dgm:t>
    </dgm:pt>
    <dgm:pt modelId="{723680E2-B785-41B2-B8BB-94FCD2D841BA}" type="pres">
      <dgm:prSet presAssocID="{E5F51B75-58D0-451E-ABEC-38281906BDC1}" presName="Name0" presStyleCnt="0">
        <dgm:presLayoutVars>
          <dgm:dir/>
          <dgm:resizeHandles val="exact"/>
        </dgm:presLayoutVars>
      </dgm:prSet>
      <dgm:spPr/>
    </dgm:pt>
    <dgm:pt modelId="{1DF4FF50-E790-46EE-99EC-A3BF0B6178EC}" type="pres">
      <dgm:prSet presAssocID="{32D8384E-86EC-4E3D-B4E0-928DA9540852}" presName="node" presStyleLbl="node1" presStyleIdx="0" presStyleCnt="6" custLinFactNeighborX="-4518" custLinFactNeighborY="0">
        <dgm:presLayoutVars>
          <dgm:bulletEnabled val="1"/>
        </dgm:presLayoutVars>
      </dgm:prSet>
      <dgm:spPr/>
    </dgm:pt>
    <dgm:pt modelId="{05D26527-154F-4B1D-BFF8-A600AF0FC774}" type="pres">
      <dgm:prSet presAssocID="{5B6CAC1E-0922-464F-844F-4FC43C009593}" presName="sibTrans" presStyleLbl="sibTrans2D1" presStyleIdx="0" presStyleCnt="5"/>
      <dgm:spPr/>
    </dgm:pt>
    <dgm:pt modelId="{CB7EC883-536A-40C1-BEE6-3B3405780A1F}" type="pres">
      <dgm:prSet presAssocID="{5B6CAC1E-0922-464F-844F-4FC43C009593}" presName="connectorText" presStyleLbl="sibTrans2D1" presStyleIdx="0" presStyleCnt="5"/>
      <dgm:spPr/>
    </dgm:pt>
    <dgm:pt modelId="{A1EB7D49-B6C6-4C28-A17E-837312E27791}" type="pres">
      <dgm:prSet presAssocID="{4AD2EC34-7920-46BC-93D2-61554743E287}" presName="node" presStyleLbl="node1" presStyleIdx="1" presStyleCnt="6">
        <dgm:presLayoutVars>
          <dgm:bulletEnabled val="1"/>
        </dgm:presLayoutVars>
      </dgm:prSet>
      <dgm:spPr/>
    </dgm:pt>
    <dgm:pt modelId="{3E690A11-9B87-4445-B552-AC8F9BE0E0E2}" type="pres">
      <dgm:prSet presAssocID="{70AF30C6-F8D8-433A-BF99-92588F724B41}" presName="sibTrans" presStyleLbl="sibTrans2D1" presStyleIdx="1" presStyleCnt="5"/>
      <dgm:spPr/>
    </dgm:pt>
    <dgm:pt modelId="{8D23AD0E-A87E-43D2-9949-9C5DA2BCF603}" type="pres">
      <dgm:prSet presAssocID="{70AF30C6-F8D8-433A-BF99-92588F724B41}" presName="connectorText" presStyleLbl="sibTrans2D1" presStyleIdx="1" presStyleCnt="5"/>
      <dgm:spPr/>
    </dgm:pt>
    <dgm:pt modelId="{4E825D04-F8F9-47A4-99EF-7A7608E47A8C}" type="pres">
      <dgm:prSet presAssocID="{D487CC4A-65A1-4E59-8B2E-9C0E4194E891}" presName="node" presStyleLbl="node1" presStyleIdx="2" presStyleCnt="6">
        <dgm:presLayoutVars>
          <dgm:bulletEnabled val="1"/>
        </dgm:presLayoutVars>
      </dgm:prSet>
      <dgm:spPr/>
    </dgm:pt>
    <dgm:pt modelId="{A41789BA-47E1-4126-8A58-388A344BFD98}" type="pres">
      <dgm:prSet presAssocID="{8390B715-1390-4E19-A8C8-B859B425906B}" presName="sibTrans" presStyleLbl="sibTrans2D1" presStyleIdx="2" presStyleCnt="5"/>
      <dgm:spPr/>
    </dgm:pt>
    <dgm:pt modelId="{1B13C372-77AD-4942-B872-9B4508BA621F}" type="pres">
      <dgm:prSet presAssocID="{8390B715-1390-4E19-A8C8-B859B425906B}" presName="connectorText" presStyleLbl="sibTrans2D1" presStyleIdx="2" presStyleCnt="5"/>
      <dgm:spPr/>
    </dgm:pt>
    <dgm:pt modelId="{C0CC32D7-0F99-4519-88BD-E7EEE4D4585E}" type="pres">
      <dgm:prSet presAssocID="{0A7AF9B2-D169-4A7C-8EA1-05E645D3F510}" presName="node" presStyleLbl="node1" presStyleIdx="3" presStyleCnt="6">
        <dgm:presLayoutVars>
          <dgm:bulletEnabled val="1"/>
        </dgm:presLayoutVars>
      </dgm:prSet>
      <dgm:spPr/>
    </dgm:pt>
    <dgm:pt modelId="{AF22B2EA-8C0B-49C4-BF25-46FA128A7504}" type="pres">
      <dgm:prSet presAssocID="{BE7E43F7-27BB-4A99-888F-BBBD27EB40E0}" presName="sibTrans" presStyleLbl="sibTrans2D1" presStyleIdx="3" presStyleCnt="5"/>
      <dgm:spPr/>
    </dgm:pt>
    <dgm:pt modelId="{5A349061-D640-49F8-9A16-59A0E51DE24C}" type="pres">
      <dgm:prSet presAssocID="{BE7E43F7-27BB-4A99-888F-BBBD27EB40E0}" presName="connectorText" presStyleLbl="sibTrans2D1" presStyleIdx="3" presStyleCnt="5"/>
      <dgm:spPr/>
    </dgm:pt>
    <dgm:pt modelId="{58A51E73-E0D3-458D-A818-664307D50441}" type="pres">
      <dgm:prSet presAssocID="{40598EE0-7E42-4931-BA2E-A492DE09F30A}" presName="node" presStyleLbl="node1" presStyleIdx="4" presStyleCnt="6" custLinFactNeighborX="6410" custLinFactNeighborY="1128">
        <dgm:presLayoutVars>
          <dgm:bulletEnabled val="1"/>
        </dgm:presLayoutVars>
      </dgm:prSet>
      <dgm:spPr/>
    </dgm:pt>
    <dgm:pt modelId="{E3AB9070-7DBC-47E3-8B39-57837BCBE964}" type="pres">
      <dgm:prSet presAssocID="{E552133A-8AEC-4FAC-8A60-13CFC3D112CE}" presName="sibTrans" presStyleLbl="sibTrans2D1" presStyleIdx="4" presStyleCnt="5"/>
      <dgm:spPr/>
    </dgm:pt>
    <dgm:pt modelId="{16BBD839-6E20-400F-8A5D-53D8E078446A}" type="pres">
      <dgm:prSet presAssocID="{E552133A-8AEC-4FAC-8A60-13CFC3D112CE}" presName="connectorText" presStyleLbl="sibTrans2D1" presStyleIdx="4" presStyleCnt="5"/>
      <dgm:spPr/>
    </dgm:pt>
    <dgm:pt modelId="{2C4B5208-747B-4068-9E47-7654BCE3B6EF}" type="pres">
      <dgm:prSet presAssocID="{9036D282-43DB-44F5-85DE-FDBBB30FF903}" presName="node" presStyleLbl="node1" presStyleIdx="5" presStyleCnt="6">
        <dgm:presLayoutVars>
          <dgm:bulletEnabled val="1"/>
        </dgm:presLayoutVars>
      </dgm:prSet>
      <dgm:spPr/>
    </dgm:pt>
  </dgm:ptLst>
  <dgm:cxnLst>
    <dgm:cxn modelId="{65DB6B07-A59D-4667-BE96-26B2593DB4A6}" type="presOf" srcId="{70AF30C6-F8D8-433A-BF99-92588F724B41}" destId="{3E690A11-9B87-4445-B552-AC8F9BE0E0E2}" srcOrd="0" destOrd="0" presId="urn:microsoft.com/office/officeart/2005/8/layout/process1"/>
    <dgm:cxn modelId="{29BA720E-A8E9-450C-84ED-64DDE73EEE89}" type="presOf" srcId="{40598EE0-7E42-4931-BA2E-A492DE09F30A}" destId="{58A51E73-E0D3-458D-A818-664307D50441}" srcOrd="0" destOrd="0" presId="urn:microsoft.com/office/officeart/2005/8/layout/process1"/>
    <dgm:cxn modelId="{10C0E61D-A2EF-472B-8C77-72F99114F24E}" type="presOf" srcId="{BE7E43F7-27BB-4A99-888F-BBBD27EB40E0}" destId="{AF22B2EA-8C0B-49C4-BF25-46FA128A7504}" srcOrd="0" destOrd="0" presId="urn:microsoft.com/office/officeart/2005/8/layout/process1"/>
    <dgm:cxn modelId="{A37D0522-5A70-4E1F-980B-DBFA2D127194}" type="presOf" srcId="{E552133A-8AEC-4FAC-8A60-13CFC3D112CE}" destId="{E3AB9070-7DBC-47E3-8B39-57837BCBE964}" srcOrd="0" destOrd="0" presId="urn:microsoft.com/office/officeart/2005/8/layout/process1"/>
    <dgm:cxn modelId="{EACA1122-28C1-4B10-82AC-5571EB1630A5}" srcId="{E5F51B75-58D0-451E-ABEC-38281906BDC1}" destId="{32D8384E-86EC-4E3D-B4E0-928DA9540852}" srcOrd="0" destOrd="0" parTransId="{47487CB6-8B79-4179-81CD-72CE99FC22D8}" sibTransId="{5B6CAC1E-0922-464F-844F-4FC43C009593}"/>
    <dgm:cxn modelId="{460E8D24-B227-441C-920F-A51CFA53DC43}" type="presOf" srcId="{5B6CAC1E-0922-464F-844F-4FC43C009593}" destId="{CB7EC883-536A-40C1-BEE6-3B3405780A1F}" srcOrd="1" destOrd="0" presId="urn:microsoft.com/office/officeart/2005/8/layout/process1"/>
    <dgm:cxn modelId="{4EAA875B-E680-42FD-A6E3-4DF98830322B}" type="presOf" srcId="{8390B715-1390-4E19-A8C8-B859B425906B}" destId="{A41789BA-47E1-4126-8A58-388A344BFD98}" srcOrd="0" destOrd="0" presId="urn:microsoft.com/office/officeart/2005/8/layout/process1"/>
    <dgm:cxn modelId="{40E5535D-5E59-49C2-AF59-14BD31E825B2}" type="presOf" srcId="{0A7AF9B2-D169-4A7C-8EA1-05E645D3F510}" destId="{C0CC32D7-0F99-4519-88BD-E7EEE4D4585E}" srcOrd="0" destOrd="0" presId="urn:microsoft.com/office/officeart/2005/8/layout/process1"/>
    <dgm:cxn modelId="{66DFBA42-E251-40BE-98FB-B70D4574E33A}" srcId="{E5F51B75-58D0-451E-ABEC-38281906BDC1}" destId="{0A7AF9B2-D169-4A7C-8EA1-05E645D3F510}" srcOrd="3" destOrd="0" parTransId="{67B0B196-6AE5-4D7E-B69F-9298481FF358}" sibTransId="{BE7E43F7-27BB-4A99-888F-BBBD27EB40E0}"/>
    <dgm:cxn modelId="{8E193844-2994-4565-90F6-899761D618D5}" type="presOf" srcId="{E552133A-8AEC-4FAC-8A60-13CFC3D112CE}" destId="{16BBD839-6E20-400F-8A5D-53D8E078446A}" srcOrd="1" destOrd="0" presId="urn:microsoft.com/office/officeart/2005/8/layout/process1"/>
    <dgm:cxn modelId="{06D60366-86A7-4771-9118-504233A26553}" srcId="{E5F51B75-58D0-451E-ABEC-38281906BDC1}" destId="{40598EE0-7E42-4931-BA2E-A492DE09F30A}" srcOrd="4" destOrd="0" parTransId="{86882C3F-D2C3-46B3-A69D-EB5F6C4A5D1D}" sibTransId="{E552133A-8AEC-4FAC-8A60-13CFC3D112CE}"/>
    <dgm:cxn modelId="{28B7B04C-1618-4634-93D8-97914F2E8FD4}" srcId="{E5F51B75-58D0-451E-ABEC-38281906BDC1}" destId="{4AD2EC34-7920-46BC-93D2-61554743E287}" srcOrd="1" destOrd="0" parTransId="{99F2DE0B-388E-4A59-846E-7EBC8D770066}" sibTransId="{70AF30C6-F8D8-433A-BF99-92588F724B41}"/>
    <dgm:cxn modelId="{9ACF1E6D-464F-4E6B-AE76-4F1FAA8B2A07}" type="presOf" srcId="{32D8384E-86EC-4E3D-B4E0-928DA9540852}" destId="{1DF4FF50-E790-46EE-99EC-A3BF0B6178EC}" srcOrd="0" destOrd="0" presId="urn:microsoft.com/office/officeart/2005/8/layout/process1"/>
    <dgm:cxn modelId="{EB2D5A75-1079-426E-8918-1FDA5D6762D7}" type="presOf" srcId="{9036D282-43DB-44F5-85DE-FDBBB30FF903}" destId="{2C4B5208-747B-4068-9E47-7654BCE3B6EF}" srcOrd="0" destOrd="0" presId="urn:microsoft.com/office/officeart/2005/8/layout/process1"/>
    <dgm:cxn modelId="{05DB4E77-D34C-4B9E-94FD-E5B3FA64FF67}" type="presOf" srcId="{8390B715-1390-4E19-A8C8-B859B425906B}" destId="{1B13C372-77AD-4942-B872-9B4508BA621F}" srcOrd="1" destOrd="0" presId="urn:microsoft.com/office/officeart/2005/8/layout/process1"/>
    <dgm:cxn modelId="{C1184382-917E-42A5-AD18-B978C0675F41}" type="presOf" srcId="{BE7E43F7-27BB-4A99-888F-BBBD27EB40E0}" destId="{5A349061-D640-49F8-9A16-59A0E51DE24C}" srcOrd="1" destOrd="0" presId="urn:microsoft.com/office/officeart/2005/8/layout/process1"/>
    <dgm:cxn modelId="{8DC15D8F-055C-4913-A7E1-9730B3B20BEF}" type="presOf" srcId="{D487CC4A-65A1-4E59-8B2E-9C0E4194E891}" destId="{4E825D04-F8F9-47A4-99EF-7A7608E47A8C}" srcOrd="0" destOrd="0" presId="urn:microsoft.com/office/officeart/2005/8/layout/process1"/>
    <dgm:cxn modelId="{66B959A5-B21F-4C11-9244-89C15C89962D}" type="presOf" srcId="{4AD2EC34-7920-46BC-93D2-61554743E287}" destId="{A1EB7D49-B6C6-4C28-A17E-837312E27791}" srcOrd="0" destOrd="0" presId="urn:microsoft.com/office/officeart/2005/8/layout/process1"/>
    <dgm:cxn modelId="{8FEACECA-3179-4732-B73A-3DA07CE63716}" type="presOf" srcId="{70AF30C6-F8D8-433A-BF99-92588F724B41}" destId="{8D23AD0E-A87E-43D2-9949-9C5DA2BCF603}" srcOrd="1" destOrd="0" presId="urn:microsoft.com/office/officeart/2005/8/layout/process1"/>
    <dgm:cxn modelId="{13CD87EC-BFF4-423F-8EF2-5FDD77F7D915}" srcId="{E5F51B75-58D0-451E-ABEC-38281906BDC1}" destId="{9036D282-43DB-44F5-85DE-FDBBB30FF903}" srcOrd="5" destOrd="0" parTransId="{5BDA495C-4C4C-47FB-A0D8-2BC67E51B2C6}" sibTransId="{3BA69A40-A43C-4321-92A8-EFC5F586BC87}"/>
    <dgm:cxn modelId="{4432A3F5-7950-4F48-BBA0-4E4B959EBA86}" type="presOf" srcId="{5B6CAC1E-0922-464F-844F-4FC43C009593}" destId="{05D26527-154F-4B1D-BFF8-A600AF0FC774}" srcOrd="0" destOrd="0" presId="urn:microsoft.com/office/officeart/2005/8/layout/process1"/>
    <dgm:cxn modelId="{8BBD88F8-8083-4042-A745-76212F0C0024}" type="presOf" srcId="{E5F51B75-58D0-451E-ABEC-38281906BDC1}" destId="{723680E2-B785-41B2-B8BB-94FCD2D841BA}" srcOrd="0" destOrd="0" presId="urn:microsoft.com/office/officeart/2005/8/layout/process1"/>
    <dgm:cxn modelId="{9DC80DFB-12B1-4D65-B498-A70C6EB99862}" srcId="{E5F51B75-58D0-451E-ABEC-38281906BDC1}" destId="{D487CC4A-65A1-4E59-8B2E-9C0E4194E891}" srcOrd="2" destOrd="0" parTransId="{F363AAC3-D6C2-4AEA-BA16-9A5FA16BF475}" sibTransId="{8390B715-1390-4E19-A8C8-B859B425906B}"/>
    <dgm:cxn modelId="{B21C0CE5-B8D7-4DB7-8775-A8B56399BA89}" type="presParOf" srcId="{723680E2-B785-41B2-B8BB-94FCD2D841BA}" destId="{1DF4FF50-E790-46EE-99EC-A3BF0B6178EC}" srcOrd="0" destOrd="0" presId="urn:microsoft.com/office/officeart/2005/8/layout/process1"/>
    <dgm:cxn modelId="{117479A0-61B9-4681-8F60-62FBD800ED42}" type="presParOf" srcId="{723680E2-B785-41B2-B8BB-94FCD2D841BA}" destId="{05D26527-154F-4B1D-BFF8-A600AF0FC774}" srcOrd="1" destOrd="0" presId="urn:microsoft.com/office/officeart/2005/8/layout/process1"/>
    <dgm:cxn modelId="{2318A3E0-3D3E-4E47-9874-1F51FF31FF98}" type="presParOf" srcId="{05D26527-154F-4B1D-BFF8-A600AF0FC774}" destId="{CB7EC883-536A-40C1-BEE6-3B3405780A1F}" srcOrd="0" destOrd="0" presId="urn:microsoft.com/office/officeart/2005/8/layout/process1"/>
    <dgm:cxn modelId="{C2E24062-D9EC-43F2-AB24-B573ACBF29AF}" type="presParOf" srcId="{723680E2-B785-41B2-B8BB-94FCD2D841BA}" destId="{A1EB7D49-B6C6-4C28-A17E-837312E27791}" srcOrd="2" destOrd="0" presId="urn:microsoft.com/office/officeart/2005/8/layout/process1"/>
    <dgm:cxn modelId="{4E3090E0-C686-4955-BF59-92559344909B}" type="presParOf" srcId="{723680E2-B785-41B2-B8BB-94FCD2D841BA}" destId="{3E690A11-9B87-4445-B552-AC8F9BE0E0E2}" srcOrd="3" destOrd="0" presId="urn:microsoft.com/office/officeart/2005/8/layout/process1"/>
    <dgm:cxn modelId="{EB983C98-E802-4E1A-BA2E-40F5E5B092A0}" type="presParOf" srcId="{3E690A11-9B87-4445-B552-AC8F9BE0E0E2}" destId="{8D23AD0E-A87E-43D2-9949-9C5DA2BCF603}" srcOrd="0" destOrd="0" presId="urn:microsoft.com/office/officeart/2005/8/layout/process1"/>
    <dgm:cxn modelId="{8C32893F-2B49-4E7F-955E-D4C0528058DC}" type="presParOf" srcId="{723680E2-B785-41B2-B8BB-94FCD2D841BA}" destId="{4E825D04-F8F9-47A4-99EF-7A7608E47A8C}" srcOrd="4" destOrd="0" presId="urn:microsoft.com/office/officeart/2005/8/layout/process1"/>
    <dgm:cxn modelId="{76943B53-6358-4C2B-927E-58507D70CC44}" type="presParOf" srcId="{723680E2-B785-41B2-B8BB-94FCD2D841BA}" destId="{A41789BA-47E1-4126-8A58-388A344BFD98}" srcOrd="5" destOrd="0" presId="urn:microsoft.com/office/officeart/2005/8/layout/process1"/>
    <dgm:cxn modelId="{9840FBE7-F872-4F19-8367-295C14CBE627}" type="presParOf" srcId="{A41789BA-47E1-4126-8A58-388A344BFD98}" destId="{1B13C372-77AD-4942-B872-9B4508BA621F}" srcOrd="0" destOrd="0" presId="urn:microsoft.com/office/officeart/2005/8/layout/process1"/>
    <dgm:cxn modelId="{A7A58F7D-DD9A-4DD0-957F-4501AAA08380}" type="presParOf" srcId="{723680E2-B785-41B2-B8BB-94FCD2D841BA}" destId="{C0CC32D7-0F99-4519-88BD-E7EEE4D4585E}" srcOrd="6" destOrd="0" presId="urn:microsoft.com/office/officeart/2005/8/layout/process1"/>
    <dgm:cxn modelId="{26B9406D-D46A-4B40-A907-0FA9740A6203}" type="presParOf" srcId="{723680E2-B785-41B2-B8BB-94FCD2D841BA}" destId="{AF22B2EA-8C0B-49C4-BF25-46FA128A7504}" srcOrd="7" destOrd="0" presId="urn:microsoft.com/office/officeart/2005/8/layout/process1"/>
    <dgm:cxn modelId="{00D90FBC-9B21-4207-8462-A77E235FC8CA}" type="presParOf" srcId="{AF22B2EA-8C0B-49C4-BF25-46FA128A7504}" destId="{5A349061-D640-49F8-9A16-59A0E51DE24C}" srcOrd="0" destOrd="0" presId="urn:microsoft.com/office/officeart/2005/8/layout/process1"/>
    <dgm:cxn modelId="{BF1EBD80-F0DF-4E91-B620-6FDA1B628626}" type="presParOf" srcId="{723680E2-B785-41B2-B8BB-94FCD2D841BA}" destId="{58A51E73-E0D3-458D-A818-664307D50441}" srcOrd="8" destOrd="0" presId="urn:microsoft.com/office/officeart/2005/8/layout/process1"/>
    <dgm:cxn modelId="{9AF8CAE9-26BB-4C4A-8377-EE8EBAA29B62}" type="presParOf" srcId="{723680E2-B785-41B2-B8BB-94FCD2D841BA}" destId="{E3AB9070-7DBC-47E3-8B39-57837BCBE964}" srcOrd="9" destOrd="0" presId="urn:microsoft.com/office/officeart/2005/8/layout/process1"/>
    <dgm:cxn modelId="{5DAD0169-406E-4EEE-B925-4644091CB053}" type="presParOf" srcId="{E3AB9070-7DBC-47E3-8B39-57837BCBE964}" destId="{16BBD839-6E20-400F-8A5D-53D8E078446A}" srcOrd="0" destOrd="0" presId="urn:microsoft.com/office/officeart/2005/8/layout/process1"/>
    <dgm:cxn modelId="{F662CCEC-BDD3-4AFE-82AD-0056AE9CE4BC}" type="presParOf" srcId="{723680E2-B785-41B2-B8BB-94FCD2D841BA}" destId="{2C4B5208-747B-4068-9E47-7654BCE3B6EF}"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AF5A3B-E8D1-407A-8692-C175CA8F9D03}" type="doc">
      <dgm:prSet loTypeId="urn:microsoft.com/office/officeart/2005/8/layout/process4" loCatId="process" qsTypeId="urn:microsoft.com/office/officeart/2005/8/quickstyle/simple1" qsCatId="simple" csTypeId="urn:microsoft.com/office/officeart/2005/8/colors/accent2_2" csCatId="accent2" phldr="1"/>
      <dgm:spPr/>
      <dgm:t>
        <a:bodyPr/>
        <a:lstStyle/>
        <a:p>
          <a:endParaRPr lang="en-US"/>
        </a:p>
      </dgm:t>
    </dgm:pt>
    <dgm:pt modelId="{47429583-444A-4EF4-82B7-B96718C41DD1}">
      <dgm:prSet custT="1"/>
      <dgm:spPr>
        <a:solidFill>
          <a:schemeClr val="tx1"/>
        </a:solidFill>
      </dgm:spPr>
      <dgm:t>
        <a:bodyPr/>
        <a:lstStyle/>
        <a:p>
          <a:pPr>
            <a:lnSpc>
              <a:spcPct val="100000"/>
            </a:lnSpc>
            <a:spcAft>
              <a:spcPts val="1200"/>
            </a:spcAft>
          </a:pPr>
          <a:r>
            <a:rPr lang="en-US" sz="2200" b="0" baseline="0">
              <a:solidFill>
                <a:schemeClr val="bg1"/>
              </a:solidFill>
              <a:latin typeface="+mj-lt"/>
            </a:rPr>
            <a:t>We’ll help you develop good CPD habits</a:t>
          </a:r>
          <a:br>
            <a:rPr lang="en-US" sz="2200" b="0" baseline="0">
              <a:solidFill>
                <a:schemeClr val="bg1"/>
              </a:solidFill>
              <a:latin typeface="+mj-lt"/>
            </a:rPr>
          </a:br>
          <a:r>
            <a:rPr lang="en-US" sz="2200" b="0" baseline="0">
              <a:solidFill>
                <a:schemeClr val="bg1"/>
              </a:solidFill>
              <a:latin typeface="+mj-lt"/>
            </a:rPr>
            <a:t>to ensure safe and effective practice, and to comply with HCPC CPD standards </a:t>
          </a:r>
          <a:endParaRPr lang="en-US" sz="2200" b="0">
            <a:solidFill>
              <a:schemeClr val="bg1"/>
            </a:solidFill>
            <a:latin typeface="+mj-lt"/>
          </a:endParaRPr>
        </a:p>
      </dgm:t>
    </dgm:pt>
    <dgm:pt modelId="{5151D563-6929-4656-B1E2-C9FB7CA3BC22}" type="parTrans" cxnId="{BC33FBF2-8132-4587-9FA8-EF81B72474D3}">
      <dgm:prSet/>
      <dgm:spPr/>
      <dgm:t>
        <a:bodyPr/>
        <a:lstStyle/>
        <a:p>
          <a:endParaRPr lang="en-US" sz="2400">
            <a:latin typeface="+mj-lt"/>
          </a:endParaRPr>
        </a:p>
      </dgm:t>
    </dgm:pt>
    <dgm:pt modelId="{1777F121-11EE-4B28-A1A6-A07E9576599F}" type="sibTrans" cxnId="{BC33FBF2-8132-4587-9FA8-EF81B72474D3}">
      <dgm:prSet/>
      <dgm:spPr/>
      <dgm:t>
        <a:bodyPr/>
        <a:lstStyle/>
        <a:p>
          <a:endParaRPr lang="en-US" sz="2400">
            <a:latin typeface="+mj-lt"/>
          </a:endParaRPr>
        </a:p>
      </dgm:t>
    </dgm:pt>
    <dgm:pt modelId="{A5EA62D6-0B5D-414B-BA41-E21166DD556E}">
      <dgm:prSet custT="1"/>
      <dgm:spPr>
        <a:solidFill>
          <a:schemeClr val="tx2"/>
        </a:solidFill>
      </dgm:spPr>
      <dgm:t>
        <a:bodyPr/>
        <a:lstStyle/>
        <a:p>
          <a:pPr>
            <a:lnSpc>
              <a:spcPct val="100000"/>
            </a:lnSpc>
            <a:spcAft>
              <a:spcPts val="1200"/>
            </a:spcAft>
          </a:pPr>
          <a:r>
            <a:rPr lang="en-US" sz="2200" b="0" kern="1200" baseline="0">
              <a:solidFill>
                <a:schemeClr val="bg1"/>
              </a:solidFill>
              <a:latin typeface="+mj-lt"/>
              <a:ea typeface="+mn-ea"/>
              <a:cs typeface="+mn-cs"/>
            </a:rPr>
            <a:t>We’ll support you to record your CPD  </a:t>
          </a:r>
          <a:br>
            <a:rPr lang="en-US" sz="2200" b="0" kern="1200" baseline="0">
              <a:solidFill>
                <a:schemeClr val="bg1"/>
              </a:solidFill>
              <a:latin typeface="+mj-lt"/>
              <a:ea typeface="+mn-ea"/>
              <a:cs typeface="+mn-cs"/>
            </a:rPr>
          </a:br>
          <a:r>
            <a:rPr lang="en-US" sz="2200" b="0" kern="1200" baseline="0">
              <a:solidFill>
                <a:schemeClr val="bg1"/>
              </a:solidFill>
              <a:latin typeface="+mj-lt"/>
            </a:rPr>
            <a:t>so you feel as prepared as possible for future CPD audits  </a:t>
          </a:r>
          <a:endParaRPr lang="en-US" sz="2200" b="0" kern="1200">
            <a:solidFill>
              <a:schemeClr val="bg1"/>
            </a:solidFill>
            <a:latin typeface="+mj-lt"/>
          </a:endParaRPr>
        </a:p>
      </dgm:t>
    </dgm:pt>
    <dgm:pt modelId="{DB2C0F3F-353D-4AFE-989D-138CF443147A}" type="parTrans" cxnId="{FDA22114-CFE4-40AA-BCAB-94F4335EACA5}">
      <dgm:prSet/>
      <dgm:spPr/>
      <dgm:t>
        <a:bodyPr/>
        <a:lstStyle/>
        <a:p>
          <a:endParaRPr lang="en-US" sz="2400">
            <a:latin typeface="+mj-lt"/>
          </a:endParaRPr>
        </a:p>
      </dgm:t>
    </dgm:pt>
    <dgm:pt modelId="{DDD8D114-8391-4D59-9BEA-EB31E55761B1}" type="sibTrans" cxnId="{FDA22114-CFE4-40AA-BCAB-94F4335EACA5}">
      <dgm:prSet/>
      <dgm:spPr/>
      <dgm:t>
        <a:bodyPr/>
        <a:lstStyle/>
        <a:p>
          <a:endParaRPr lang="en-US" sz="2400">
            <a:latin typeface="+mj-lt"/>
          </a:endParaRPr>
        </a:p>
      </dgm:t>
    </dgm:pt>
    <dgm:pt modelId="{1E1AD048-F761-45D3-8EA9-7028B90C4497}">
      <dgm:prSet custT="1"/>
      <dgm:spPr>
        <a:solidFill>
          <a:schemeClr val="accent1"/>
        </a:solidFill>
      </dgm:spPr>
      <dgm:t>
        <a:bodyPr/>
        <a:lstStyle/>
        <a:p>
          <a:pPr>
            <a:lnSpc>
              <a:spcPct val="100000"/>
            </a:lnSpc>
            <a:spcAft>
              <a:spcPts val="1200"/>
            </a:spcAft>
          </a:pPr>
          <a:r>
            <a:rPr lang="en-US" sz="2200" b="0" baseline="0">
              <a:solidFill>
                <a:schemeClr val="tx1"/>
              </a:solidFill>
              <a:latin typeface="+mj-lt"/>
            </a:rPr>
            <a:t>We’ll give you a place to record your reflections </a:t>
          </a:r>
          <a:br>
            <a:rPr lang="en-US" sz="2200" b="0" baseline="0">
              <a:solidFill>
                <a:schemeClr val="tx1"/>
              </a:solidFill>
              <a:latin typeface="+mj-lt"/>
            </a:rPr>
          </a:br>
          <a:r>
            <a:rPr lang="en-US" sz="2200" b="0" baseline="0">
              <a:solidFill>
                <a:schemeClr val="tx1"/>
              </a:solidFill>
              <a:latin typeface="+mj-lt"/>
            </a:rPr>
            <a:t>to support your lifelong learning and career development </a:t>
          </a:r>
          <a:endParaRPr lang="en-US" sz="2200" b="0">
            <a:solidFill>
              <a:schemeClr val="tx1"/>
            </a:solidFill>
            <a:latin typeface="+mj-lt"/>
          </a:endParaRPr>
        </a:p>
      </dgm:t>
    </dgm:pt>
    <dgm:pt modelId="{BDEE37FD-25AA-44F8-9F6F-5FDD5CB859E9}" type="parTrans" cxnId="{04D72FD1-75F4-4A83-955F-C6EFEF5EF3C3}">
      <dgm:prSet/>
      <dgm:spPr/>
      <dgm:t>
        <a:bodyPr/>
        <a:lstStyle/>
        <a:p>
          <a:endParaRPr lang="en-US" sz="2400">
            <a:latin typeface="+mj-lt"/>
          </a:endParaRPr>
        </a:p>
      </dgm:t>
    </dgm:pt>
    <dgm:pt modelId="{D4B4F265-236E-42F6-9C90-BC684ECA849D}" type="sibTrans" cxnId="{04D72FD1-75F4-4A83-955F-C6EFEF5EF3C3}">
      <dgm:prSet/>
      <dgm:spPr/>
      <dgm:t>
        <a:bodyPr/>
        <a:lstStyle/>
        <a:p>
          <a:endParaRPr lang="en-US" sz="2400">
            <a:latin typeface="+mj-lt"/>
          </a:endParaRPr>
        </a:p>
      </dgm:t>
    </dgm:pt>
    <dgm:pt modelId="{60C0AAC3-0C08-4E67-BA20-3C01FA6EE205}" type="pres">
      <dgm:prSet presAssocID="{37AF5A3B-E8D1-407A-8692-C175CA8F9D03}" presName="Name0" presStyleCnt="0">
        <dgm:presLayoutVars>
          <dgm:dir/>
          <dgm:animLvl val="lvl"/>
          <dgm:resizeHandles val="exact"/>
        </dgm:presLayoutVars>
      </dgm:prSet>
      <dgm:spPr/>
    </dgm:pt>
    <dgm:pt modelId="{8874B7EC-7DC0-401E-AA55-D797C1C3FDB1}" type="pres">
      <dgm:prSet presAssocID="{1E1AD048-F761-45D3-8EA9-7028B90C4497}" presName="boxAndChildren" presStyleCnt="0"/>
      <dgm:spPr/>
    </dgm:pt>
    <dgm:pt modelId="{4A56A3C0-534F-4FE2-8822-C7AF1EA1A444}" type="pres">
      <dgm:prSet presAssocID="{1E1AD048-F761-45D3-8EA9-7028B90C4497}" presName="parentTextBox" presStyleLbl="node1" presStyleIdx="0" presStyleCnt="3"/>
      <dgm:spPr/>
    </dgm:pt>
    <dgm:pt modelId="{5E7E3E5D-D24F-4548-BE3D-365CA27839C0}" type="pres">
      <dgm:prSet presAssocID="{DDD8D114-8391-4D59-9BEA-EB31E55761B1}" presName="sp" presStyleCnt="0"/>
      <dgm:spPr/>
    </dgm:pt>
    <dgm:pt modelId="{7B6F09E8-4A1C-49A6-AC78-EFB3428ECAE5}" type="pres">
      <dgm:prSet presAssocID="{A5EA62D6-0B5D-414B-BA41-E21166DD556E}" presName="arrowAndChildren" presStyleCnt="0"/>
      <dgm:spPr/>
    </dgm:pt>
    <dgm:pt modelId="{CB623BEB-A325-4758-A5B8-399DF4FEA7CA}" type="pres">
      <dgm:prSet presAssocID="{A5EA62D6-0B5D-414B-BA41-E21166DD556E}" presName="parentTextArrow" presStyleLbl="node1" presStyleIdx="1" presStyleCnt="3"/>
      <dgm:spPr/>
    </dgm:pt>
    <dgm:pt modelId="{203CE6F9-B8E9-40F6-A8D3-ED54CD19636E}" type="pres">
      <dgm:prSet presAssocID="{1777F121-11EE-4B28-A1A6-A07E9576599F}" presName="sp" presStyleCnt="0"/>
      <dgm:spPr/>
    </dgm:pt>
    <dgm:pt modelId="{15D9CE42-4231-491D-896D-0717F5F76C36}" type="pres">
      <dgm:prSet presAssocID="{47429583-444A-4EF4-82B7-B96718C41DD1}" presName="arrowAndChildren" presStyleCnt="0"/>
      <dgm:spPr/>
    </dgm:pt>
    <dgm:pt modelId="{406D7672-53C1-4CFA-9DFD-332F3CABCA72}" type="pres">
      <dgm:prSet presAssocID="{47429583-444A-4EF4-82B7-B96718C41DD1}" presName="parentTextArrow" presStyleLbl="node1" presStyleIdx="2" presStyleCnt="3" custLinFactNeighborX="-115" custLinFactNeighborY="1768"/>
      <dgm:spPr/>
    </dgm:pt>
  </dgm:ptLst>
  <dgm:cxnLst>
    <dgm:cxn modelId="{ACB7EF09-B986-4604-A4F1-FC22C09047DF}" type="presOf" srcId="{A5EA62D6-0B5D-414B-BA41-E21166DD556E}" destId="{CB623BEB-A325-4758-A5B8-399DF4FEA7CA}" srcOrd="0" destOrd="0" presId="urn:microsoft.com/office/officeart/2005/8/layout/process4"/>
    <dgm:cxn modelId="{FDA22114-CFE4-40AA-BCAB-94F4335EACA5}" srcId="{37AF5A3B-E8D1-407A-8692-C175CA8F9D03}" destId="{A5EA62D6-0B5D-414B-BA41-E21166DD556E}" srcOrd="1" destOrd="0" parTransId="{DB2C0F3F-353D-4AFE-989D-138CF443147A}" sibTransId="{DDD8D114-8391-4D59-9BEA-EB31E55761B1}"/>
    <dgm:cxn modelId="{038F727D-5E75-497C-A113-8E07A5D28A13}" type="presOf" srcId="{47429583-444A-4EF4-82B7-B96718C41DD1}" destId="{406D7672-53C1-4CFA-9DFD-332F3CABCA72}" srcOrd="0" destOrd="0" presId="urn:microsoft.com/office/officeart/2005/8/layout/process4"/>
    <dgm:cxn modelId="{D8DCB97E-CE8D-4E4A-9CF2-13D562F90054}" type="presOf" srcId="{1E1AD048-F761-45D3-8EA9-7028B90C4497}" destId="{4A56A3C0-534F-4FE2-8822-C7AF1EA1A444}" srcOrd="0" destOrd="0" presId="urn:microsoft.com/office/officeart/2005/8/layout/process4"/>
    <dgm:cxn modelId="{B36400B7-2B63-401B-8A83-1A63DE9F5158}" type="presOf" srcId="{37AF5A3B-E8D1-407A-8692-C175CA8F9D03}" destId="{60C0AAC3-0C08-4E67-BA20-3C01FA6EE205}" srcOrd="0" destOrd="0" presId="urn:microsoft.com/office/officeart/2005/8/layout/process4"/>
    <dgm:cxn modelId="{04D72FD1-75F4-4A83-955F-C6EFEF5EF3C3}" srcId="{37AF5A3B-E8D1-407A-8692-C175CA8F9D03}" destId="{1E1AD048-F761-45D3-8EA9-7028B90C4497}" srcOrd="2" destOrd="0" parTransId="{BDEE37FD-25AA-44F8-9F6F-5FDD5CB859E9}" sibTransId="{D4B4F265-236E-42F6-9C90-BC684ECA849D}"/>
    <dgm:cxn modelId="{BC33FBF2-8132-4587-9FA8-EF81B72474D3}" srcId="{37AF5A3B-E8D1-407A-8692-C175CA8F9D03}" destId="{47429583-444A-4EF4-82B7-B96718C41DD1}" srcOrd="0" destOrd="0" parTransId="{5151D563-6929-4656-B1E2-C9FB7CA3BC22}" sibTransId="{1777F121-11EE-4B28-A1A6-A07E9576599F}"/>
    <dgm:cxn modelId="{32B09081-CBB2-4BDA-8DB8-7E6ED52236D3}" type="presParOf" srcId="{60C0AAC3-0C08-4E67-BA20-3C01FA6EE205}" destId="{8874B7EC-7DC0-401E-AA55-D797C1C3FDB1}" srcOrd="0" destOrd="0" presId="urn:microsoft.com/office/officeart/2005/8/layout/process4"/>
    <dgm:cxn modelId="{90E2A8D5-C862-464E-B1DD-E6F7BEDD5AD5}" type="presParOf" srcId="{8874B7EC-7DC0-401E-AA55-D797C1C3FDB1}" destId="{4A56A3C0-534F-4FE2-8822-C7AF1EA1A444}" srcOrd="0" destOrd="0" presId="urn:microsoft.com/office/officeart/2005/8/layout/process4"/>
    <dgm:cxn modelId="{0BB2F31C-0AD1-4687-AD7B-93437A4AADD9}" type="presParOf" srcId="{60C0AAC3-0C08-4E67-BA20-3C01FA6EE205}" destId="{5E7E3E5D-D24F-4548-BE3D-365CA27839C0}" srcOrd="1" destOrd="0" presId="urn:microsoft.com/office/officeart/2005/8/layout/process4"/>
    <dgm:cxn modelId="{0B3B1D72-78B2-4BAE-879E-1324A2C5CAC8}" type="presParOf" srcId="{60C0AAC3-0C08-4E67-BA20-3C01FA6EE205}" destId="{7B6F09E8-4A1C-49A6-AC78-EFB3428ECAE5}" srcOrd="2" destOrd="0" presId="urn:microsoft.com/office/officeart/2005/8/layout/process4"/>
    <dgm:cxn modelId="{BF3B5E7A-46CF-4DBA-BCC7-4771E6ED330B}" type="presParOf" srcId="{7B6F09E8-4A1C-49A6-AC78-EFB3428ECAE5}" destId="{CB623BEB-A325-4758-A5B8-399DF4FEA7CA}" srcOrd="0" destOrd="0" presId="urn:microsoft.com/office/officeart/2005/8/layout/process4"/>
    <dgm:cxn modelId="{07CEC8D6-C43D-4921-AD16-A2DE2605EFCE}" type="presParOf" srcId="{60C0AAC3-0C08-4E67-BA20-3C01FA6EE205}" destId="{203CE6F9-B8E9-40F6-A8D3-ED54CD19636E}" srcOrd="3" destOrd="0" presId="urn:microsoft.com/office/officeart/2005/8/layout/process4"/>
    <dgm:cxn modelId="{8643E71B-0CCD-49DF-838E-AD53B141FF99}" type="presParOf" srcId="{60C0AAC3-0C08-4E67-BA20-3C01FA6EE205}" destId="{15D9CE42-4231-491D-896D-0717F5F76C36}" srcOrd="4" destOrd="0" presId="urn:microsoft.com/office/officeart/2005/8/layout/process4"/>
    <dgm:cxn modelId="{52D3E454-93A2-45D4-8624-41CBC5E3EF6D}" type="presParOf" srcId="{15D9CE42-4231-491D-896D-0717F5F76C36}" destId="{406D7672-53C1-4CFA-9DFD-332F3CABCA7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FCCDCC-7612-471F-8478-4CD3F6DEFBB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14E3EDA-C0B3-4E9A-9C63-B24B27FCA2DB}">
      <dgm:prSet custT="1"/>
      <dgm:spPr/>
      <dgm:t>
        <a:bodyPr/>
        <a:lstStyle/>
        <a:p>
          <a:pPr>
            <a:lnSpc>
              <a:spcPct val="100000"/>
            </a:lnSpc>
          </a:pPr>
          <a:r>
            <a:rPr lang="en-US" sz="2000">
              <a:solidFill>
                <a:schemeClr val="bg1"/>
              </a:solidFill>
              <a:latin typeface="+mn-lt"/>
              <a:ea typeface="Calibri"/>
              <a:cs typeface="Calibri"/>
            </a:rPr>
            <a:t>Help you to understand and meet the HCPC CPD standards with your own CPD portfolio</a:t>
          </a:r>
          <a:endParaRPr lang="en-US" sz="2000">
            <a:solidFill>
              <a:schemeClr val="bg1"/>
            </a:solidFill>
          </a:endParaRPr>
        </a:p>
      </dgm:t>
    </dgm:pt>
    <dgm:pt modelId="{645CC19E-EC47-4F1E-AB1B-BE056A30B672}" type="parTrans" cxnId="{8E1586A0-1BB9-46A8-AA81-F408FA1D9155}">
      <dgm:prSet/>
      <dgm:spPr/>
      <dgm:t>
        <a:bodyPr/>
        <a:lstStyle/>
        <a:p>
          <a:endParaRPr lang="en-US" sz="2000"/>
        </a:p>
      </dgm:t>
    </dgm:pt>
    <dgm:pt modelId="{0BE517A6-D580-4A3F-9C31-C034C171C4B7}" type="sibTrans" cxnId="{8E1586A0-1BB9-46A8-AA81-F408FA1D9155}">
      <dgm:prSet/>
      <dgm:spPr/>
      <dgm:t>
        <a:bodyPr/>
        <a:lstStyle/>
        <a:p>
          <a:endParaRPr lang="en-US" sz="2000"/>
        </a:p>
      </dgm:t>
    </dgm:pt>
    <dgm:pt modelId="{C98ABBF8-777C-4284-8831-6AC581382CD7}">
      <dgm:prSet custT="1"/>
      <dgm:spPr/>
      <dgm:t>
        <a:bodyPr/>
        <a:lstStyle/>
        <a:p>
          <a:pPr>
            <a:lnSpc>
              <a:spcPct val="100000"/>
            </a:lnSpc>
          </a:pPr>
          <a:r>
            <a:rPr lang="en-US" sz="2000">
              <a:solidFill>
                <a:schemeClr val="bg1"/>
              </a:solidFill>
            </a:rPr>
            <a:t>Improve your practice with access to our </a:t>
          </a:r>
          <a:r>
            <a:rPr lang="en-US" sz="2000">
              <a:solidFill>
                <a:schemeClr val="bg1"/>
              </a:solidFill>
              <a:latin typeface="Arial" panose="020B0604020202020204"/>
            </a:rPr>
            <a:t>Digital</a:t>
          </a:r>
          <a:r>
            <a:rPr lang="en-US" sz="2000">
              <a:solidFill>
                <a:schemeClr val="bg1"/>
              </a:solidFill>
            </a:rPr>
            <a:t> </a:t>
          </a:r>
          <a:r>
            <a:rPr lang="en-US" sz="2000">
              <a:solidFill>
                <a:schemeClr val="bg1"/>
              </a:solidFill>
              <a:latin typeface="Arial" panose="020B0604020202020204"/>
            </a:rPr>
            <a:t>Library</a:t>
          </a:r>
          <a:r>
            <a:rPr lang="en-US" sz="2000">
              <a:solidFill>
                <a:schemeClr val="bg1"/>
              </a:solidFill>
            </a:rPr>
            <a:t> and peer reviewed research with </a:t>
          </a:r>
          <a:r>
            <a:rPr lang="en-US" sz="2000">
              <a:solidFill>
                <a:schemeClr val="bg1"/>
              </a:solidFill>
              <a:latin typeface="Arial" panose="020B0604020202020204"/>
            </a:rPr>
            <a:t>BJOT</a:t>
          </a:r>
          <a:endParaRPr lang="en-US" sz="2000">
            <a:solidFill>
              <a:schemeClr val="bg1"/>
            </a:solidFill>
          </a:endParaRPr>
        </a:p>
      </dgm:t>
    </dgm:pt>
    <dgm:pt modelId="{10881D6D-45D3-4A6C-8B0C-8EB72B88C13B}" type="parTrans" cxnId="{0E837E7B-76E3-4CB9-883D-019068755735}">
      <dgm:prSet/>
      <dgm:spPr/>
      <dgm:t>
        <a:bodyPr/>
        <a:lstStyle/>
        <a:p>
          <a:endParaRPr lang="en-US" sz="2000"/>
        </a:p>
      </dgm:t>
    </dgm:pt>
    <dgm:pt modelId="{9F44A518-E1D3-48A7-913F-C0AE6B5A563A}" type="sibTrans" cxnId="{0E837E7B-76E3-4CB9-883D-019068755735}">
      <dgm:prSet/>
      <dgm:spPr/>
      <dgm:t>
        <a:bodyPr/>
        <a:lstStyle/>
        <a:p>
          <a:endParaRPr lang="en-US" sz="2000"/>
        </a:p>
      </dgm:t>
    </dgm:pt>
    <dgm:pt modelId="{9FDBDCC3-B005-41DF-B04B-6402C4FCBDE0}">
      <dgm:prSet custT="1"/>
      <dgm:spPr/>
      <dgm:t>
        <a:bodyPr/>
        <a:lstStyle/>
        <a:p>
          <a:pPr>
            <a:lnSpc>
              <a:spcPct val="100000"/>
            </a:lnSpc>
          </a:pPr>
          <a:r>
            <a:rPr lang="en-US" sz="2000">
              <a:solidFill>
                <a:schemeClr val="bg1"/>
              </a:solidFill>
            </a:rPr>
            <a:t>Keep you up to date through our magazine, journal and newsletter</a:t>
          </a:r>
        </a:p>
      </dgm:t>
    </dgm:pt>
    <dgm:pt modelId="{FB717AF7-FB06-4A82-9A10-EE42CA8757B4}" type="parTrans" cxnId="{0DC520BC-5156-4883-850F-55017F5F55A1}">
      <dgm:prSet/>
      <dgm:spPr/>
      <dgm:t>
        <a:bodyPr/>
        <a:lstStyle/>
        <a:p>
          <a:endParaRPr lang="en-US" sz="2000"/>
        </a:p>
      </dgm:t>
    </dgm:pt>
    <dgm:pt modelId="{9C77C971-C01D-459B-9DD2-A96176582E48}" type="sibTrans" cxnId="{0DC520BC-5156-4883-850F-55017F5F55A1}">
      <dgm:prSet/>
      <dgm:spPr/>
      <dgm:t>
        <a:bodyPr/>
        <a:lstStyle/>
        <a:p>
          <a:endParaRPr lang="en-US" sz="2000"/>
        </a:p>
      </dgm:t>
    </dgm:pt>
    <dgm:pt modelId="{CB947799-23F1-4247-B9C4-877AA5EF8BC0}">
      <dgm:prSet custT="1"/>
      <dgm:spPr/>
      <dgm:t>
        <a:bodyPr/>
        <a:lstStyle/>
        <a:p>
          <a:pPr>
            <a:lnSpc>
              <a:spcPct val="100000"/>
            </a:lnSpc>
          </a:pPr>
          <a:r>
            <a:rPr lang="en-US" sz="2000">
              <a:solidFill>
                <a:schemeClr val="bg1"/>
              </a:solidFill>
            </a:rPr>
            <a:t>Plot your progress and journey through our </a:t>
          </a:r>
          <a:r>
            <a:rPr lang="en-US" sz="2000">
              <a:solidFill>
                <a:schemeClr val="bg1"/>
              </a:solidFill>
              <a:latin typeface="Arial" panose="020B0604020202020204"/>
            </a:rPr>
            <a:t>Career</a:t>
          </a:r>
          <a:r>
            <a:rPr lang="en-US" sz="2000">
              <a:solidFill>
                <a:schemeClr val="bg1"/>
              </a:solidFill>
            </a:rPr>
            <a:t> </a:t>
          </a:r>
          <a:r>
            <a:rPr lang="en-US" sz="2000">
              <a:solidFill>
                <a:schemeClr val="bg1"/>
              </a:solidFill>
              <a:latin typeface="Arial" panose="020B0604020202020204"/>
            </a:rPr>
            <a:t>Development</a:t>
          </a:r>
          <a:r>
            <a:rPr lang="en-US" sz="2000">
              <a:solidFill>
                <a:schemeClr val="bg1"/>
              </a:solidFill>
            </a:rPr>
            <a:t> </a:t>
          </a:r>
          <a:r>
            <a:rPr lang="en-US" sz="2000">
              <a:solidFill>
                <a:schemeClr val="bg1"/>
              </a:solidFill>
              <a:latin typeface="Arial" panose="020B0604020202020204"/>
            </a:rPr>
            <a:t>Framework</a:t>
          </a:r>
          <a:endParaRPr lang="en-US" sz="2000">
            <a:solidFill>
              <a:schemeClr val="bg1"/>
            </a:solidFill>
          </a:endParaRPr>
        </a:p>
      </dgm:t>
    </dgm:pt>
    <dgm:pt modelId="{69C9F6CE-2C70-42F3-A156-F03533D25003}" type="parTrans" cxnId="{361F5C6B-199E-44B2-9724-A573CEE3C6F1}">
      <dgm:prSet/>
      <dgm:spPr/>
      <dgm:t>
        <a:bodyPr/>
        <a:lstStyle/>
        <a:p>
          <a:endParaRPr lang="en-GB"/>
        </a:p>
      </dgm:t>
    </dgm:pt>
    <dgm:pt modelId="{3DEAA556-B06C-40ED-8CFD-D812FDF488C1}" type="sibTrans" cxnId="{361F5C6B-199E-44B2-9724-A573CEE3C6F1}">
      <dgm:prSet/>
      <dgm:spPr/>
      <dgm:t>
        <a:bodyPr/>
        <a:lstStyle/>
        <a:p>
          <a:endParaRPr lang="en-GB"/>
        </a:p>
      </dgm:t>
    </dgm:pt>
    <dgm:pt modelId="{431EDE83-7084-48A0-8643-7CCEDA73F0D8}">
      <dgm:prSet custT="1"/>
      <dgm:spPr/>
      <dgm:t>
        <a:bodyPr/>
        <a:lstStyle/>
        <a:p>
          <a:pPr>
            <a:lnSpc>
              <a:spcPct val="100000"/>
            </a:lnSpc>
          </a:pPr>
          <a:r>
            <a:rPr lang="en-US" sz="2000" b="0" i="0">
              <a:solidFill>
                <a:schemeClr val="bg1"/>
              </a:solidFill>
            </a:rPr>
            <a:t>Take the next step in your career with our easy-to-use jobs board</a:t>
          </a:r>
          <a:endParaRPr lang="en-US" sz="2000">
            <a:solidFill>
              <a:schemeClr val="bg1"/>
            </a:solidFill>
          </a:endParaRPr>
        </a:p>
      </dgm:t>
    </dgm:pt>
    <dgm:pt modelId="{5338B0EB-5654-4609-A08C-3EAF15E9DA77}" type="parTrans" cxnId="{C66DEAB0-8409-456C-A463-26D1FEEC7529}">
      <dgm:prSet/>
      <dgm:spPr/>
      <dgm:t>
        <a:bodyPr/>
        <a:lstStyle/>
        <a:p>
          <a:endParaRPr lang="en-GB"/>
        </a:p>
      </dgm:t>
    </dgm:pt>
    <dgm:pt modelId="{8CD3CB3B-DF19-4D5B-9140-C6ABF5BC8EFF}" type="sibTrans" cxnId="{C66DEAB0-8409-456C-A463-26D1FEEC7529}">
      <dgm:prSet/>
      <dgm:spPr/>
      <dgm:t>
        <a:bodyPr/>
        <a:lstStyle/>
        <a:p>
          <a:endParaRPr lang="en-GB"/>
        </a:p>
      </dgm:t>
    </dgm:pt>
    <dgm:pt modelId="{1EEC2020-EBDA-4CF3-BA0E-0FD3818C0345}">
      <dgm:prSet custT="1"/>
      <dgm:spPr>
        <a:solidFill>
          <a:srgbClr val="6E35A3"/>
        </a:solidFill>
        <a:ln>
          <a:noFill/>
        </a:ln>
        <a:effectLst/>
      </dgm:spPr>
      <dgm:t>
        <a:bodyPr/>
        <a:lstStyle/>
        <a:p>
          <a:pPr>
            <a:lnSpc>
              <a:spcPct val="100000"/>
            </a:lnSpc>
          </a:pPr>
          <a:r>
            <a:rPr lang="en-US" sz="2000">
              <a:solidFill>
                <a:schemeClr val="bg1"/>
              </a:solidFill>
            </a:rPr>
            <a:t>Build your knowledge through evidence spotlights and practice guidelines</a:t>
          </a:r>
        </a:p>
      </dgm:t>
    </dgm:pt>
    <dgm:pt modelId="{D5A8B3AA-6EBC-4AB3-915D-83FC6D548428}" type="sibTrans" cxnId="{3ABE9B4C-4C45-4EC5-B326-AC0A948D6458}">
      <dgm:prSet/>
      <dgm:spPr/>
      <dgm:t>
        <a:bodyPr/>
        <a:lstStyle/>
        <a:p>
          <a:endParaRPr lang="en-US" sz="2000"/>
        </a:p>
      </dgm:t>
    </dgm:pt>
    <dgm:pt modelId="{7E62726E-FD01-456A-81B4-7D57183E8985}" type="parTrans" cxnId="{3ABE9B4C-4C45-4EC5-B326-AC0A948D6458}">
      <dgm:prSet/>
      <dgm:spPr/>
      <dgm:t>
        <a:bodyPr/>
        <a:lstStyle/>
        <a:p>
          <a:endParaRPr lang="en-US" sz="2000"/>
        </a:p>
      </dgm:t>
    </dgm:pt>
    <dgm:pt modelId="{31B800D7-355C-42C7-B78E-E1FF855858E6}" type="pres">
      <dgm:prSet presAssocID="{BAFCCDCC-7612-471F-8478-4CD3F6DEFBB0}" presName="root" presStyleCnt="0">
        <dgm:presLayoutVars>
          <dgm:dir/>
          <dgm:resizeHandles val="exact"/>
        </dgm:presLayoutVars>
      </dgm:prSet>
      <dgm:spPr/>
    </dgm:pt>
    <dgm:pt modelId="{D4B16A3C-7B39-4451-896F-785BE3AF5408}" type="pres">
      <dgm:prSet presAssocID="{514E3EDA-C0B3-4E9A-9C63-B24B27FCA2DB}" presName="compNode" presStyleCnt="0"/>
      <dgm:spPr/>
    </dgm:pt>
    <dgm:pt modelId="{E49B0787-12DE-49E1-AB30-59293982D3B1}" type="pres">
      <dgm:prSet presAssocID="{514E3EDA-C0B3-4E9A-9C63-B24B27FCA2DB}" presName="bgRect" presStyleLbl="bgShp" presStyleIdx="0" presStyleCnt="6" custLinFactNeighborX="-115" custLinFactNeighborY="1828"/>
      <dgm:spPr>
        <a:solidFill>
          <a:schemeClr val="tx2"/>
        </a:solidFill>
      </dgm:spPr>
    </dgm:pt>
    <dgm:pt modelId="{E62CF32B-DCA6-4344-BA25-5AE9790B010C}" type="pres">
      <dgm:prSet presAssocID="{514E3EDA-C0B3-4E9A-9C63-B24B27FCA2D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C06D99DC-BF89-4CC5-B861-C2F52FF0983C}" type="pres">
      <dgm:prSet presAssocID="{514E3EDA-C0B3-4E9A-9C63-B24B27FCA2DB}" presName="spaceRect" presStyleCnt="0"/>
      <dgm:spPr/>
    </dgm:pt>
    <dgm:pt modelId="{04D41BD8-6B67-44C0-B95F-A3C5E2DF14F0}" type="pres">
      <dgm:prSet presAssocID="{514E3EDA-C0B3-4E9A-9C63-B24B27FCA2DB}" presName="parTx" presStyleLbl="revTx" presStyleIdx="0" presStyleCnt="6">
        <dgm:presLayoutVars>
          <dgm:chMax val="0"/>
          <dgm:chPref val="0"/>
        </dgm:presLayoutVars>
      </dgm:prSet>
      <dgm:spPr/>
    </dgm:pt>
    <dgm:pt modelId="{C7F29728-70A5-41E5-B055-67E72FDDC9E4}" type="pres">
      <dgm:prSet presAssocID="{0BE517A6-D580-4A3F-9C31-C034C171C4B7}" presName="sibTrans" presStyleCnt="0"/>
      <dgm:spPr/>
    </dgm:pt>
    <dgm:pt modelId="{E6D20458-C1B3-409B-8424-DE7356B7ED33}" type="pres">
      <dgm:prSet presAssocID="{1EEC2020-EBDA-4CF3-BA0E-0FD3818C0345}" presName="compNode" presStyleCnt="0"/>
      <dgm:spPr/>
    </dgm:pt>
    <dgm:pt modelId="{B7BC9C52-71B7-48B0-8024-FB3809608A3E}" type="pres">
      <dgm:prSet presAssocID="{1EEC2020-EBDA-4CF3-BA0E-0FD3818C0345}" presName="bgRect" presStyleLbl="bgShp" presStyleIdx="1" presStyleCnt="6" custLinFactNeighborX="0" custLinFactNeighborY="-3573"/>
      <dgm:spPr>
        <a:xfrm>
          <a:off x="0" y="901968"/>
          <a:ext cx="9559290" cy="718875"/>
        </a:xfrm>
        <a:prstGeom prst="roundRect">
          <a:avLst>
            <a:gd name="adj" fmla="val 10000"/>
          </a:avLst>
        </a:prstGeom>
        <a:solidFill>
          <a:srgbClr val="6E35A3"/>
        </a:solidFill>
        <a:ln>
          <a:noFill/>
        </a:ln>
        <a:effectLst/>
      </dgm:spPr>
    </dgm:pt>
    <dgm:pt modelId="{6D0D2A61-57E6-45EE-ACA0-411681A4A827}" type="pres">
      <dgm:prSet presAssocID="{1EEC2020-EBDA-4CF3-BA0E-0FD3818C034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9076C284-1495-4B84-A6F1-85E662428CCA}" type="pres">
      <dgm:prSet presAssocID="{1EEC2020-EBDA-4CF3-BA0E-0FD3818C0345}" presName="spaceRect" presStyleCnt="0"/>
      <dgm:spPr/>
    </dgm:pt>
    <dgm:pt modelId="{CA1122FC-048A-4738-9E33-157C3ACE62C2}" type="pres">
      <dgm:prSet presAssocID="{1EEC2020-EBDA-4CF3-BA0E-0FD3818C0345}" presName="parTx" presStyleLbl="revTx" presStyleIdx="1" presStyleCnt="6" custScaleY="97171" custLinFactNeighborY="-4879">
        <dgm:presLayoutVars>
          <dgm:chMax val="0"/>
          <dgm:chPref val="0"/>
        </dgm:presLayoutVars>
      </dgm:prSet>
      <dgm:spPr>
        <a:xfrm>
          <a:off x="830300" y="901968"/>
          <a:ext cx="8728989" cy="718875"/>
        </a:xfrm>
        <a:prstGeom prst="rect">
          <a:avLst/>
        </a:prstGeom>
      </dgm:spPr>
    </dgm:pt>
    <dgm:pt modelId="{96375AF8-CC30-494C-81EB-F5F1E76D6A8F}" type="pres">
      <dgm:prSet presAssocID="{D5A8B3AA-6EBC-4AB3-915D-83FC6D548428}" presName="sibTrans" presStyleCnt="0"/>
      <dgm:spPr/>
    </dgm:pt>
    <dgm:pt modelId="{88542CC9-E4A3-4D83-9A49-120C08982644}" type="pres">
      <dgm:prSet presAssocID="{C98ABBF8-777C-4284-8831-6AC581382CD7}" presName="compNode" presStyleCnt="0"/>
      <dgm:spPr/>
    </dgm:pt>
    <dgm:pt modelId="{04D6FB38-0B3C-4DB0-B3C5-428B99CD8154}" type="pres">
      <dgm:prSet presAssocID="{C98ABBF8-777C-4284-8831-6AC581382CD7}" presName="bgRect" presStyleLbl="bgShp" presStyleIdx="2" presStyleCnt="6"/>
      <dgm:spPr>
        <a:xfrm>
          <a:off x="0" y="2699156"/>
          <a:ext cx="9559290" cy="718875"/>
        </a:xfrm>
        <a:prstGeom prst="roundRect">
          <a:avLst>
            <a:gd name="adj" fmla="val 10000"/>
          </a:avLst>
        </a:prstGeom>
        <a:solidFill>
          <a:srgbClr val="6E35A3"/>
        </a:solidFill>
        <a:ln>
          <a:noFill/>
        </a:ln>
        <a:effectLst/>
      </dgm:spPr>
    </dgm:pt>
    <dgm:pt modelId="{48E2487E-5B18-4001-80A2-E5EECE069B83}" type="pres">
      <dgm:prSet presAssocID="{C98ABBF8-777C-4284-8831-6AC581382CD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50582516-DA6B-4742-ADC4-E50F8C83B6D8}" type="pres">
      <dgm:prSet presAssocID="{C98ABBF8-777C-4284-8831-6AC581382CD7}" presName="spaceRect" presStyleCnt="0"/>
      <dgm:spPr/>
    </dgm:pt>
    <dgm:pt modelId="{9B7EFFF3-6A85-403E-86C3-80007971678F}" type="pres">
      <dgm:prSet presAssocID="{C98ABBF8-777C-4284-8831-6AC581382CD7}" presName="parTx" presStyleLbl="revTx" presStyleIdx="2" presStyleCnt="6">
        <dgm:presLayoutVars>
          <dgm:chMax val="0"/>
          <dgm:chPref val="0"/>
        </dgm:presLayoutVars>
      </dgm:prSet>
      <dgm:spPr/>
    </dgm:pt>
    <dgm:pt modelId="{A647DEEC-6E60-4AFA-A601-2157FAA16DE6}" type="pres">
      <dgm:prSet presAssocID="{9F44A518-E1D3-48A7-913F-C0AE6B5A563A}" presName="sibTrans" presStyleCnt="0"/>
      <dgm:spPr/>
    </dgm:pt>
    <dgm:pt modelId="{37CC3375-3ABB-42A7-A057-7B82E01B2393}" type="pres">
      <dgm:prSet presAssocID="{9FDBDCC3-B005-41DF-B04B-6402C4FCBDE0}" presName="compNode" presStyleCnt="0"/>
      <dgm:spPr/>
    </dgm:pt>
    <dgm:pt modelId="{223640E7-6BB7-4415-A9EF-601950FA182A}" type="pres">
      <dgm:prSet presAssocID="{9FDBDCC3-B005-41DF-B04B-6402C4FCBDE0}" presName="bgRect" presStyleLbl="bgShp" presStyleIdx="3" presStyleCnt="6" custLinFactNeighborX="0" custLinFactNeighborY="2120"/>
      <dgm:spPr>
        <a:xfrm>
          <a:off x="0" y="3597750"/>
          <a:ext cx="9559290" cy="718875"/>
        </a:xfrm>
        <a:prstGeom prst="roundRect">
          <a:avLst>
            <a:gd name="adj" fmla="val 10000"/>
          </a:avLst>
        </a:prstGeom>
        <a:solidFill>
          <a:srgbClr val="6E35A3"/>
        </a:solidFill>
        <a:ln>
          <a:noFill/>
        </a:ln>
        <a:effectLst/>
      </dgm:spPr>
    </dgm:pt>
    <dgm:pt modelId="{6F76E378-3E7A-4889-AF1D-D4F7D78FF4E6}" type="pres">
      <dgm:prSet presAssocID="{9FDBDCC3-B005-41DF-B04B-6402C4FCBDE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wspaper"/>
        </a:ext>
      </dgm:extLst>
    </dgm:pt>
    <dgm:pt modelId="{078224FE-27BC-43EC-A2D7-588E70EEC6EE}" type="pres">
      <dgm:prSet presAssocID="{9FDBDCC3-B005-41DF-B04B-6402C4FCBDE0}" presName="spaceRect" presStyleCnt="0"/>
      <dgm:spPr/>
    </dgm:pt>
    <dgm:pt modelId="{174CDB39-DB63-4853-A259-4A051C6F8D86}" type="pres">
      <dgm:prSet presAssocID="{9FDBDCC3-B005-41DF-B04B-6402C4FCBDE0}" presName="parTx" presStyleLbl="revTx" presStyleIdx="3" presStyleCnt="6">
        <dgm:presLayoutVars>
          <dgm:chMax val="0"/>
          <dgm:chPref val="0"/>
        </dgm:presLayoutVars>
      </dgm:prSet>
      <dgm:spPr/>
    </dgm:pt>
    <dgm:pt modelId="{F6AB26E4-8969-4F9D-A5B9-6D1FD11B047B}" type="pres">
      <dgm:prSet presAssocID="{9C77C971-C01D-459B-9DD2-A96176582E48}" presName="sibTrans" presStyleCnt="0"/>
      <dgm:spPr/>
    </dgm:pt>
    <dgm:pt modelId="{725A6869-6690-4FD1-A19E-2A9872B64E81}" type="pres">
      <dgm:prSet presAssocID="{CB947799-23F1-4247-B9C4-877AA5EF8BC0}" presName="compNode" presStyleCnt="0"/>
      <dgm:spPr/>
    </dgm:pt>
    <dgm:pt modelId="{900F1FC7-53B9-42D2-8800-462F35FCC1F9}" type="pres">
      <dgm:prSet presAssocID="{CB947799-23F1-4247-B9C4-877AA5EF8BC0}" presName="bgRect" presStyleLbl="bgShp" presStyleIdx="4" presStyleCnt="6"/>
      <dgm:spPr>
        <a:solidFill>
          <a:schemeClr val="tx2"/>
        </a:solidFill>
      </dgm:spPr>
    </dgm:pt>
    <dgm:pt modelId="{18556A0E-8FE3-4A5C-8EDE-982E34137E0E}" type="pres">
      <dgm:prSet presAssocID="{CB947799-23F1-4247-B9C4-877AA5EF8BC0}" presName="iconRect" presStyleLbl="node1" presStyleIdx="4" presStyleCnt="6"/>
      <dgm:spPr>
        <a:blipFill>
          <a:blip xmlns:r="http://schemas.openxmlformats.org/officeDocument/2006/relationships" r:embed="rId3">
            <a:extLst>
              <a:ext uri="{96DAC541-7B7A-43D3-8B79-37D633B846F1}">
                <asvg:svgBlip xmlns:asvg="http://schemas.microsoft.com/office/drawing/2016/SVG/main" r:embed="rId9"/>
              </a:ext>
            </a:extLst>
          </a:blip>
          <a:srcRect/>
          <a:stretch>
            <a:fillRect/>
          </a:stretch>
        </a:blipFill>
        <a:ln>
          <a:noFill/>
        </a:ln>
      </dgm:spPr>
      <dgm:extLst>
        <a:ext uri="{E40237B7-FDA0-4F09-8148-C483321AD2D9}">
          <dgm14:cNvPr xmlns:dgm14="http://schemas.microsoft.com/office/drawing/2010/diagram" id="0" name="" descr="Head with gears with solid fill"/>
        </a:ext>
      </dgm:extLst>
    </dgm:pt>
    <dgm:pt modelId="{DF049C9B-3D21-45E5-9645-D347F219709F}" type="pres">
      <dgm:prSet presAssocID="{CB947799-23F1-4247-B9C4-877AA5EF8BC0}" presName="spaceRect" presStyleCnt="0"/>
      <dgm:spPr/>
    </dgm:pt>
    <dgm:pt modelId="{213607EB-B266-4245-ADFB-32372FD09995}" type="pres">
      <dgm:prSet presAssocID="{CB947799-23F1-4247-B9C4-877AA5EF8BC0}" presName="parTx" presStyleLbl="revTx" presStyleIdx="4" presStyleCnt="6">
        <dgm:presLayoutVars>
          <dgm:chMax val="0"/>
          <dgm:chPref val="0"/>
        </dgm:presLayoutVars>
      </dgm:prSet>
      <dgm:spPr/>
    </dgm:pt>
    <dgm:pt modelId="{0429803B-F1F3-430C-849B-21B093F45623}" type="pres">
      <dgm:prSet presAssocID="{3DEAA556-B06C-40ED-8CFD-D812FDF488C1}" presName="sibTrans" presStyleCnt="0"/>
      <dgm:spPr/>
    </dgm:pt>
    <dgm:pt modelId="{8D39D1AF-E2AF-4649-A8EE-3740EC450FFA}" type="pres">
      <dgm:prSet presAssocID="{431EDE83-7084-48A0-8643-7CCEDA73F0D8}" presName="compNode" presStyleCnt="0"/>
      <dgm:spPr/>
    </dgm:pt>
    <dgm:pt modelId="{89601B1C-C411-4C50-818F-60A6F839F03C}" type="pres">
      <dgm:prSet presAssocID="{431EDE83-7084-48A0-8643-7CCEDA73F0D8}" presName="bgRect" presStyleLbl="bgShp" presStyleIdx="5" presStyleCnt="6"/>
      <dgm:spPr>
        <a:solidFill>
          <a:schemeClr val="tx2"/>
        </a:solidFill>
      </dgm:spPr>
    </dgm:pt>
    <dgm:pt modelId="{42A92CC5-C4F3-485F-9D11-2CA9E3B0468F}" type="pres">
      <dgm:prSet presAssocID="{431EDE83-7084-48A0-8643-7CCEDA73F0D8}" presName="iconRect" presStyleLbl="node1" presStyleIdx="5" presStyleCnt="6"/>
      <dgm:spPr>
        <a:blipFill>
          <a:blip xmlns:r="http://schemas.openxmlformats.org/officeDocument/2006/relationships" r:embed="rId10">
            <a:extLst>
              <a:ext uri="{96DAC541-7B7A-43D3-8B79-37D633B846F1}">
                <asvg:svgBlip xmlns:asvg="http://schemas.microsoft.com/office/drawing/2016/SVG/main" r:embed="rId11"/>
              </a:ext>
            </a:extLst>
          </a:blip>
          <a:srcRect/>
          <a:stretch>
            <a:fillRect/>
          </a:stretch>
        </a:blipFill>
        <a:ln>
          <a:noFill/>
        </a:ln>
      </dgm:spPr>
      <dgm:extLst>
        <a:ext uri="{E40237B7-FDA0-4F09-8148-C483321AD2D9}">
          <dgm14:cNvPr xmlns:dgm14="http://schemas.microsoft.com/office/drawing/2010/diagram" id="0" name="" descr="Office worker female with solid fill"/>
        </a:ext>
      </dgm:extLst>
    </dgm:pt>
    <dgm:pt modelId="{C329613C-2EA4-4524-B099-7A0BE651BA0E}" type="pres">
      <dgm:prSet presAssocID="{431EDE83-7084-48A0-8643-7CCEDA73F0D8}" presName="spaceRect" presStyleCnt="0"/>
      <dgm:spPr/>
    </dgm:pt>
    <dgm:pt modelId="{0F048663-AFDC-4BCF-8A33-B60D4A02EDE6}" type="pres">
      <dgm:prSet presAssocID="{431EDE83-7084-48A0-8643-7CCEDA73F0D8}" presName="parTx" presStyleLbl="revTx" presStyleIdx="5" presStyleCnt="6">
        <dgm:presLayoutVars>
          <dgm:chMax val="0"/>
          <dgm:chPref val="0"/>
        </dgm:presLayoutVars>
      </dgm:prSet>
      <dgm:spPr/>
    </dgm:pt>
  </dgm:ptLst>
  <dgm:cxnLst>
    <dgm:cxn modelId="{4DD3941D-980F-45FC-B681-5A9F11D4AD7A}" type="presOf" srcId="{431EDE83-7084-48A0-8643-7CCEDA73F0D8}" destId="{0F048663-AFDC-4BCF-8A33-B60D4A02EDE6}" srcOrd="0" destOrd="0" presId="urn:microsoft.com/office/officeart/2018/2/layout/IconVerticalSolidList"/>
    <dgm:cxn modelId="{361F5C6B-199E-44B2-9724-A573CEE3C6F1}" srcId="{BAFCCDCC-7612-471F-8478-4CD3F6DEFBB0}" destId="{CB947799-23F1-4247-B9C4-877AA5EF8BC0}" srcOrd="4" destOrd="0" parTransId="{69C9F6CE-2C70-42F3-A156-F03533D25003}" sibTransId="{3DEAA556-B06C-40ED-8CFD-D812FDF488C1}"/>
    <dgm:cxn modelId="{3ABE9B4C-4C45-4EC5-B326-AC0A948D6458}" srcId="{BAFCCDCC-7612-471F-8478-4CD3F6DEFBB0}" destId="{1EEC2020-EBDA-4CF3-BA0E-0FD3818C0345}" srcOrd="1" destOrd="0" parTransId="{7E62726E-FD01-456A-81B4-7D57183E8985}" sibTransId="{D5A8B3AA-6EBC-4AB3-915D-83FC6D548428}"/>
    <dgm:cxn modelId="{AAA37F76-0758-4095-BC63-3BF723FF47F9}" type="presOf" srcId="{9FDBDCC3-B005-41DF-B04B-6402C4FCBDE0}" destId="{174CDB39-DB63-4853-A259-4A051C6F8D86}" srcOrd="0" destOrd="0" presId="urn:microsoft.com/office/officeart/2018/2/layout/IconVerticalSolidList"/>
    <dgm:cxn modelId="{0E837E7B-76E3-4CB9-883D-019068755735}" srcId="{BAFCCDCC-7612-471F-8478-4CD3F6DEFBB0}" destId="{C98ABBF8-777C-4284-8831-6AC581382CD7}" srcOrd="2" destOrd="0" parTransId="{10881D6D-45D3-4A6C-8B0C-8EB72B88C13B}" sibTransId="{9F44A518-E1D3-48A7-913F-C0AE6B5A563A}"/>
    <dgm:cxn modelId="{6835B09D-F4C3-402C-89E4-6466D4503904}" type="presOf" srcId="{1EEC2020-EBDA-4CF3-BA0E-0FD3818C0345}" destId="{CA1122FC-048A-4738-9E33-157C3ACE62C2}" srcOrd="0" destOrd="0" presId="urn:microsoft.com/office/officeart/2018/2/layout/IconVerticalSolidList"/>
    <dgm:cxn modelId="{8E1586A0-1BB9-46A8-AA81-F408FA1D9155}" srcId="{BAFCCDCC-7612-471F-8478-4CD3F6DEFBB0}" destId="{514E3EDA-C0B3-4E9A-9C63-B24B27FCA2DB}" srcOrd="0" destOrd="0" parTransId="{645CC19E-EC47-4F1E-AB1B-BE056A30B672}" sibTransId="{0BE517A6-D580-4A3F-9C31-C034C171C4B7}"/>
    <dgm:cxn modelId="{C66DEAB0-8409-456C-A463-26D1FEEC7529}" srcId="{BAFCCDCC-7612-471F-8478-4CD3F6DEFBB0}" destId="{431EDE83-7084-48A0-8643-7CCEDA73F0D8}" srcOrd="5" destOrd="0" parTransId="{5338B0EB-5654-4609-A08C-3EAF15E9DA77}" sibTransId="{8CD3CB3B-DF19-4D5B-9140-C6ABF5BC8EFF}"/>
    <dgm:cxn modelId="{0DC520BC-5156-4883-850F-55017F5F55A1}" srcId="{BAFCCDCC-7612-471F-8478-4CD3F6DEFBB0}" destId="{9FDBDCC3-B005-41DF-B04B-6402C4FCBDE0}" srcOrd="3" destOrd="0" parTransId="{FB717AF7-FB06-4A82-9A10-EE42CA8757B4}" sibTransId="{9C77C971-C01D-459B-9DD2-A96176582E48}"/>
    <dgm:cxn modelId="{9E0D35BF-013F-47C8-9469-4ABA5FA15FDA}" type="presOf" srcId="{CB947799-23F1-4247-B9C4-877AA5EF8BC0}" destId="{213607EB-B266-4245-ADFB-32372FD09995}" srcOrd="0" destOrd="0" presId="urn:microsoft.com/office/officeart/2018/2/layout/IconVerticalSolidList"/>
    <dgm:cxn modelId="{8C239CE3-5861-40AD-89F4-AC623AFE2D4A}" type="presOf" srcId="{514E3EDA-C0B3-4E9A-9C63-B24B27FCA2DB}" destId="{04D41BD8-6B67-44C0-B95F-A3C5E2DF14F0}" srcOrd="0" destOrd="0" presId="urn:microsoft.com/office/officeart/2018/2/layout/IconVerticalSolidList"/>
    <dgm:cxn modelId="{6ACCDEEC-B9A7-4031-B0E8-41C617BE4AB4}" type="presOf" srcId="{BAFCCDCC-7612-471F-8478-4CD3F6DEFBB0}" destId="{31B800D7-355C-42C7-B78E-E1FF855858E6}" srcOrd="0" destOrd="0" presId="urn:microsoft.com/office/officeart/2018/2/layout/IconVerticalSolidList"/>
    <dgm:cxn modelId="{2B2CC2FE-5661-4C71-A9A6-F4ED90DF58EE}" type="presOf" srcId="{C98ABBF8-777C-4284-8831-6AC581382CD7}" destId="{9B7EFFF3-6A85-403E-86C3-80007971678F}" srcOrd="0" destOrd="0" presId="urn:microsoft.com/office/officeart/2018/2/layout/IconVerticalSolidList"/>
    <dgm:cxn modelId="{151608F1-0D78-482B-BBE1-F0581E05C796}" type="presParOf" srcId="{31B800D7-355C-42C7-B78E-E1FF855858E6}" destId="{D4B16A3C-7B39-4451-896F-785BE3AF5408}" srcOrd="0" destOrd="0" presId="urn:microsoft.com/office/officeart/2018/2/layout/IconVerticalSolidList"/>
    <dgm:cxn modelId="{35C13748-6E4C-45A9-A8A3-696EAD7A33EF}" type="presParOf" srcId="{D4B16A3C-7B39-4451-896F-785BE3AF5408}" destId="{E49B0787-12DE-49E1-AB30-59293982D3B1}" srcOrd="0" destOrd="0" presId="urn:microsoft.com/office/officeart/2018/2/layout/IconVerticalSolidList"/>
    <dgm:cxn modelId="{9AAD15BF-2ADB-448C-B9B1-B5B39FC4889B}" type="presParOf" srcId="{D4B16A3C-7B39-4451-896F-785BE3AF5408}" destId="{E62CF32B-DCA6-4344-BA25-5AE9790B010C}" srcOrd="1" destOrd="0" presId="urn:microsoft.com/office/officeart/2018/2/layout/IconVerticalSolidList"/>
    <dgm:cxn modelId="{CC63AB4F-6960-496D-B314-B4CEA9F254B9}" type="presParOf" srcId="{D4B16A3C-7B39-4451-896F-785BE3AF5408}" destId="{C06D99DC-BF89-4CC5-B861-C2F52FF0983C}" srcOrd="2" destOrd="0" presId="urn:microsoft.com/office/officeart/2018/2/layout/IconVerticalSolidList"/>
    <dgm:cxn modelId="{0D80CE37-17E8-4791-BEA7-79806487FBAA}" type="presParOf" srcId="{D4B16A3C-7B39-4451-896F-785BE3AF5408}" destId="{04D41BD8-6B67-44C0-B95F-A3C5E2DF14F0}" srcOrd="3" destOrd="0" presId="urn:microsoft.com/office/officeart/2018/2/layout/IconVerticalSolidList"/>
    <dgm:cxn modelId="{67BBE6F1-85D2-4505-B629-40C774955CF5}" type="presParOf" srcId="{31B800D7-355C-42C7-B78E-E1FF855858E6}" destId="{C7F29728-70A5-41E5-B055-67E72FDDC9E4}" srcOrd="1" destOrd="0" presId="urn:microsoft.com/office/officeart/2018/2/layout/IconVerticalSolidList"/>
    <dgm:cxn modelId="{2BC9553D-EB8C-4D63-BDB8-3051D56A4039}" type="presParOf" srcId="{31B800D7-355C-42C7-B78E-E1FF855858E6}" destId="{E6D20458-C1B3-409B-8424-DE7356B7ED33}" srcOrd="2" destOrd="0" presId="urn:microsoft.com/office/officeart/2018/2/layout/IconVerticalSolidList"/>
    <dgm:cxn modelId="{68DDB4BB-E63F-48C8-BF70-3D3EBC93D63E}" type="presParOf" srcId="{E6D20458-C1B3-409B-8424-DE7356B7ED33}" destId="{B7BC9C52-71B7-48B0-8024-FB3809608A3E}" srcOrd="0" destOrd="0" presId="urn:microsoft.com/office/officeart/2018/2/layout/IconVerticalSolidList"/>
    <dgm:cxn modelId="{C06708FE-B925-497F-8764-577B9D60D518}" type="presParOf" srcId="{E6D20458-C1B3-409B-8424-DE7356B7ED33}" destId="{6D0D2A61-57E6-45EE-ACA0-411681A4A827}" srcOrd="1" destOrd="0" presId="urn:microsoft.com/office/officeart/2018/2/layout/IconVerticalSolidList"/>
    <dgm:cxn modelId="{A95FDFF5-4A73-46AA-A6A8-0713109B292A}" type="presParOf" srcId="{E6D20458-C1B3-409B-8424-DE7356B7ED33}" destId="{9076C284-1495-4B84-A6F1-85E662428CCA}" srcOrd="2" destOrd="0" presId="urn:microsoft.com/office/officeart/2018/2/layout/IconVerticalSolidList"/>
    <dgm:cxn modelId="{B962ACFA-E61B-4A04-9305-7F3B5DF3D775}" type="presParOf" srcId="{E6D20458-C1B3-409B-8424-DE7356B7ED33}" destId="{CA1122FC-048A-4738-9E33-157C3ACE62C2}" srcOrd="3" destOrd="0" presId="urn:microsoft.com/office/officeart/2018/2/layout/IconVerticalSolidList"/>
    <dgm:cxn modelId="{23AC8888-7554-4E7D-A54D-749904A24B3A}" type="presParOf" srcId="{31B800D7-355C-42C7-B78E-E1FF855858E6}" destId="{96375AF8-CC30-494C-81EB-F5F1E76D6A8F}" srcOrd="3" destOrd="0" presId="urn:microsoft.com/office/officeart/2018/2/layout/IconVerticalSolidList"/>
    <dgm:cxn modelId="{1FF3CC26-B014-4C81-980A-3EB6B0DFD8F5}" type="presParOf" srcId="{31B800D7-355C-42C7-B78E-E1FF855858E6}" destId="{88542CC9-E4A3-4D83-9A49-120C08982644}" srcOrd="4" destOrd="0" presId="urn:microsoft.com/office/officeart/2018/2/layout/IconVerticalSolidList"/>
    <dgm:cxn modelId="{3CFC0FB2-CB69-4B67-AC73-90E703B93276}" type="presParOf" srcId="{88542CC9-E4A3-4D83-9A49-120C08982644}" destId="{04D6FB38-0B3C-4DB0-B3C5-428B99CD8154}" srcOrd="0" destOrd="0" presId="urn:microsoft.com/office/officeart/2018/2/layout/IconVerticalSolidList"/>
    <dgm:cxn modelId="{051B9C98-FF8C-4345-8917-92A4A4F8D475}" type="presParOf" srcId="{88542CC9-E4A3-4D83-9A49-120C08982644}" destId="{48E2487E-5B18-4001-80A2-E5EECE069B83}" srcOrd="1" destOrd="0" presId="urn:microsoft.com/office/officeart/2018/2/layout/IconVerticalSolidList"/>
    <dgm:cxn modelId="{4BC186B0-9AFE-4531-B28E-BB0FB2A5350E}" type="presParOf" srcId="{88542CC9-E4A3-4D83-9A49-120C08982644}" destId="{50582516-DA6B-4742-ADC4-E50F8C83B6D8}" srcOrd="2" destOrd="0" presId="urn:microsoft.com/office/officeart/2018/2/layout/IconVerticalSolidList"/>
    <dgm:cxn modelId="{D8BDD705-794F-46E2-9C51-BE8D7FAB4C26}" type="presParOf" srcId="{88542CC9-E4A3-4D83-9A49-120C08982644}" destId="{9B7EFFF3-6A85-403E-86C3-80007971678F}" srcOrd="3" destOrd="0" presId="urn:microsoft.com/office/officeart/2018/2/layout/IconVerticalSolidList"/>
    <dgm:cxn modelId="{DD234B5C-4DE5-4FCB-BCA2-CF006618DF3F}" type="presParOf" srcId="{31B800D7-355C-42C7-B78E-E1FF855858E6}" destId="{A647DEEC-6E60-4AFA-A601-2157FAA16DE6}" srcOrd="5" destOrd="0" presId="urn:microsoft.com/office/officeart/2018/2/layout/IconVerticalSolidList"/>
    <dgm:cxn modelId="{93162720-5865-46A3-8EC0-00BBB404DD32}" type="presParOf" srcId="{31B800D7-355C-42C7-B78E-E1FF855858E6}" destId="{37CC3375-3ABB-42A7-A057-7B82E01B2393}" srcOrd="6" destOrd="0" presId="urn:microsoft.com/office/officeart/2018/2/layout/IconVerticalSolidList"/>
    <dgm:cxn modelId="{56ED9090-2F50-494C-874C-1770BA456272}" type="presParOf" srcId="{37CC3375-3ABB-42A7-A057-7B82E01B2393}" destId="{223640E7-6BB7-4415-A9EF-601950FA182A}" srcOrd="0" destOrd="0" presId="urn:microsoft.com/office/officeart/2018/2/layout/IconVerticalSolidList"/>
    <dgm:cxn modelId="{D4803559-EACC-4E8C-92EF-17258F81E970}" type="presParOf" srcId="{37CC3375-3ABB-42A7-A057-7B82E01B2393}" destId="{6F76E378-3E7A-4889-AF1D-D4F7D78FF4E6}" srcOrd="1" destOrd="0" presId="urn:microsoft.com/office/officeart/2018/2/layout/IconVerticalSolidList"/>
    <dgm:cxn modelId="{9BE90CA0-A2FF-4ECD-A4E5-887D4A4A90A8}" type="presParOf" srcId="{37CC3375-3ABB-42A7-A057-7B82E01B2393}" destId="{078224FE-27BC-43EC-A2D7-588E70EEC6EE}" srcOrd="2" destOrd="0" presId="urn:microsoft.com/office/officeart/2018/2/layout/IconVerticalSolidList"/>
    <dgm:cxn modelId="{3C6D8FB0-4233-434C-810B-9B57A2DB41B7}" type="presParOf" srcId="{37CC3375-3ABB-42A7-A057-7B82E01B2393}" destId="{174CDB39-DB63-4853-A259-4A051C6F8D86}" srcOrd="3" destOrd="0" presId="urn:microsoft.com/office/officeart/2018/2/layout/IconVerticalSolidList"/>
    <dgm:cxn modelId="{FB2BCC5D-1CC4-4789-92E4-1A1F7212F9BF}" type="presParOf" srcId="{31B800D7-355C-42C7-B78E-E1FF855858E6}" destId="{F6AB26E4-8969-4F9D-A5B9-6D1FD11B047B}" srcOrd="7" destOrd="0" presId="urn:microsoft.com/office/officeart/2018/2/layout/IconVerticalSolidList"/>
    <dgm:cxn modelId="{9746857E-87F2-4ADE-894A-34357ED3903B}" type="presParOf" srcId="{31B800D7-355C-42C7-B78E-E1FF855858E6}" destId="{725A6869-6690-4FD1-A19E-2A9872B64E81}" srcOrd="8" destOrd="0" presId="urn:microsoft.com/office/officeart/2018/2/layout/IconVerticalSolidList"/>
    <dgm:cxn modelId="{2AB788ED-CCC7-4AEA-AC21-E9604DEC8F02}" type="presParOf" srcId="{725A6869-6690-4FD1-A19E-2A9872B64E81}" destId="{900F1FC7-53B9-42D2-8800-462F35FCC1F9}" srcOrd="0" destOrd="0" presId="urn:microsoft.com/office/officeart/2018/2/layout/IconVerticalSolidList"/>
    <dgm:cxn modelId="{3F33B906-BB49-40A8-A542-00ECE0034BC9}" type="presParOf" srcId="{725A6869-6690-4FD1-A19E-2A9872B64E81}" destId="{18556A0E-8FE3-4A5C-8EDE-982E34137E0E}" srcOrd="1" destOrd="0" presId="urn:microsoft.com/office/officeart/2018/2/layout/IconVerticalSolidList"/>
    <dgm:cxn modelId="{90EF9F94-8CF5-496F-95A9-3A772883A5B3}" type="presParOf" srcId="{725A6869-6690-4FD1-A19E-2A9872B64E81}" destId="{DF049C9B-3D21-45E5-9645-D347F219709F}" srcOrd="2" destOrd="0" presId="urn:microsoft.com/office/officeart/2018/2/layout/IconVerticalSolidList"/>
    <dgm:cxn modelId="{5398103E-36ED-4F07-A1BA-78E3B42B1B86}" type="presParOf" srcId="{725A6869-6690-4FD1-A19E-2A9872B64E81}" destId="{213607EB-B266-4245-ADFB-32372FD09995}" srcOrd="3" destOrd="0" presId="urn:microsoft.com/office/officeart/2018/2/layout/IconVerticalSolidList"/>
    <dgm:cxn modelId="{6F85ED08-FEAF-4096-929D-EAF1D0E1B5AD}" type="presParOf" srcId="{31B800D7-355C-42C7-B78E-E1FF855858E6}" destId="{0429803B-F1F3-430C-849B-21B093F45623}" srcOrd="9" destOrd="0" presId="urn:microsoft.com/office/officeart/2018/2/layout/IconVerticalSolidList"/>
    <dgm:cxn modelId="{2084E694-E8DE-4326-852C-109B46C2E05F}" type="presParOf" srcId="{31B800D7-355C-42C7-B78E-E1FF855858E6}" destId="{8D39D1AF-E2AF-4649-A8EE-3740EC450FFA}" srcOrd="10" destOrd="0" presId="urn:microsoft.com/office/officeart/2018/2/layout/IconVerticalSolidList"/>
    <dgm:cxn modelId="{01276167-CF82-4EBD-BB74-349736C8668B}" type="presParOf" srcId="{8D39D1AF-E2AF-4649-A8EE-3740EC450FFA}" destId="{89601B1C-C411-4C50-818F-60A6F839F03C}" srcOrd="0" destOrd="0" presId="urn:microsoft.com/office/officeart/2018/2/layout/IconVerticalSolidList"/>
    <dgm:cxn modelId="{3BBF33C7-A69C-4234-BDC5-C2D881BBC66B}" type="presParOf" srcId="{8D39D1AF-E2AF-4649-A8EE-3740EC450FFA}" destId="{42A92CC5-C4F3-485F-9D11-2CA9E3B0468F}" srcOrd="1" destOrd="0" presId="urn:microsoft.com/office/officeart/2018/2/layout/IconVerticalSolidList"/>
    <dgm:cxn modelId="{382DC7DC-5CD3-4707-9647-CA4250A1A3FF}" type="presParOf" srcId="{8D39D1AF-E2AF-4649-A8EE-3740EC450FFA}" destId="{C329613C-2EA4-4524-B099-7A0BE651BA0E}" srcOrd="2" destOrd="0" presId="urn:microsoft.com/office/officeart/2018/2/layout/IconVerticalSolidList"/>
    <dgm:cxn modelId="{B540BA27-5696-4C85-93FD-2DACB32570B6}" type="presParOf" srcId="{8D39D1AF-E2AF-4649-A8EE-3740EC450FFA}" destId="{0F048663-AFDC-4BCF-8A33-B60D4A02EDE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1E0435-7C97-4D34-9B78-5ED59FF524E0}"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GB"/>
        </a:p>
      </dgm:t>
    </dgm:pt>
    <dgm:pt modelId="{20B89EC8-1E7A-4022-A825-BAA2DB831ED3}">
      <dgm:prSet phldrT="[Text]"/>
      <dgm:spPr/>
      <dgm:t>
        <a:bodyPr/>
        <a:lstStyle/>
        <a:p>
          <a:r>
            <a:rPr lang="en-US">
              <a:solidFill>
                <a:schemeClr val="tx1"/>
              </a:solidFill>
            </a:rPr>
            <a:t>1.</a:t>
          </a:r>
          <a:br>
            <a:rPr lang="en-US">
              <a:solidFill>
                <a:schemeClr val="tx1"/>
              </a:solidFill>
            </a:rPr>
          </a:br>
          <a:r>
            <a:rPr lang="en-US">
              <a:solidFill>
                <a:schemeClr val="tx1"/>
              </a:solidFill>
            </a:rPr>
            <a:t>Get connected</a:t>
          </a:r>
          <a:endParaRPr lang="en-GB">
            <a:solidFill>
              <a:schemeClr val="tx1"/>
            </a:solidFill>
          </a:endParaRPr>
        </a:p>
      </dgm:t>
    </dgm:pt>
    <dgm:pt modelId="{6C30527B-CB10-4AEC-BC1D-5B007A42C3D9}" type="parTrans" cxnId="{5320B0D2-4EA3-41D1-917F-36B90807B2B5}">
      <dgm:prSet/>
      <dgm:spPr/>
      <dgm:t>
        <a:bodyPr/>
        <a:lstStyle/>
        <a:p>
          <a:endParaRPr lang="en-GB"/>
        </a:p>
      </dgm:t>
    </dgm:pt>
    <dgm:pt modelId="{9A448802-5BEB-4A0D-9A90-EE26FC0CEAAA}" type="sibTrans" cxnId="{5320B0D2-4EA3-41D1-917F-36B90807B2B5}">
      <dgm:prSet/>
      <dgm:spPr/>
      <dgm:t>
        <a:bodyPr/>
        <a:lstStyle/>
        <a:p>
          <a:endParaRPr lang="en-GB"/>
        </a:p>
      </dgm:t>
    </dgm:pt>
    <dgm:pt modelId="{7DAED563-7390-4DC9-A05E-B08280A22578}">
      <dgm:prSet phldrT="[Text]"/>
      <dgm:spPr/>
      <dgm:t>
        <a:bodyPr/>
        <a:lstStyle/>
        <a:p>
          <a:r>
            <a:rPr lang="en-US"/>
            <a:t>2.</a:t>
          </a:r>
          <a:br>
            <a:rPr lang="en-US"/>
          </a:br>
          <a:r>
            <a:rPr lang="en-US"/>
            <a:t>Recognise your skills, knowledge, and goals</a:t>
          </a:r>
          <a:endParaRPr lang="en-GB"/>
        </a:p>
      </dgm:t>
    </dgm:pt>
    <dgm:pt modelId="{6691F7EA-101C-409E-90BA-2BA19DB359FC}" type="parTrans" cxnId="{7FC9C975-4D24-4AED-9595-37BAB3B9F39F}">
      <dgm:prSet/>
      <dgm:spPr/>
      <dgm:t>
        <a:bodyPr/>
        <a:lstStyle/>
        <a:p>
          <a:endParaRPr lang="en-GB"/>
        </a:p>
      </dgm:t>
    </dgm:pt>
    <dgm:pt modelId="{7DD40320-6FB3-403D-B439-4C98DF8E46A9}" type="sibTrans" cxnId="{7FC9C975-4D24-4AED-9595-37BAB3B9F39F}">
      <dgm:prSet/>
      <dgm:spPr/>
      <dgm:t>
        <a:bodyPr/>
        <a:lstStyle/>
        <a:p>
          <a:endParaRPr lang="en-GB"/>
        </a:p>
      </dgm:t>
    </dgm:pt>
    <dgm:pt modelId="{15BEC665-C53F-486C-8DC5-F806CDC79C4A}">
      <dgm:prSet phldrT="[Text]"/>
      <dgm:spPr/>
      <dgm:t>
        <a:bodyPr/>
        <a:lstStyle/>
        <a:p>
          <a:r>
            <a:rPr lang="en-US">
              <a:solidFill>
                <a:schemeClr val="tx1"/>
              </a:solidFill>
            </a:rPr>
            <a:t>3.</a:t>
          </a:r>
          <a:br>
            <a:rPr lang="en-US">
              <a:solidFill>
                <a:schemeClr val="tx1"/>
              </a:solidFill>
            </a:rPr>
          </a:br>
          <a:r>
            <a:rPr lang="en-US">
              <a:solidFill>
                <a:schemeClr val="tx1"/>
              </a:solidFill>
            </a:rPr>
            <a:t>Raise your profile</a:t>
          </a:r>
          <a:endParaRPr lang="en-GB">
            <a:solidFill>
              <a:schemeClr val="tx1"/>
            </a:solidFill>
          </a:endParaRPr>
        </a:p>
      </dgm:t>
    </dgm:pt>
    <dgm:pt modelId="{C1480E79-1A43-41A9-B424-0A20CC6EF75F}" type="parTrans" cxnId="{51EBC1F5-36F0-414A-8288-39478C2A796E}">
      <dgm:prSet/>
      <dgm:spPr/>
      <dgm:t>
        <a:bodyPr/>
        <a:lstStyle/>
        <a:p>
          <a:endParaRPr lang="en-GB"/>
        </a:p>
      </dgm:t>
    </dgm:pt>
    <dgm:pt modelId="{8139A2CA-6D9A-4E47-9D4E-E4F9885F5490}" type="sibTrans" cxnId="{51EBC1F5-36F0-414A-8288-39478C2A796E}">
      <dgm:prSet/>
      <dgm:spPr/>
      <dgm:t>
        <a:bodyPr/>
        <a:lstStyle/>
        <a:p>
          <a:endParaRPr lang="en-GB"/>
        </a:p>
      </dgm:t>
    </dgm:pt>
    <dgm:pt modelId="{4ABEC740-50F9-4EF5-8AE8-6E936CD17082}">
      <dgm:prSet phldrT="[Text]"/>
      <dgm:spPr/>
      <dgm:t>
        <a:bodyPr/>
        <a:lstStyle/>
        <a:p>
          <a:r>
            <a:rPr lang="en-US">
              <a:solidFill>
                <a:schemeClr val="tx1"/>
              </a:solidFill>
            </a:rPr>
            <a:t>4.</a:t>
          </a:r>
          <a:br>
            <a:rPr lang="en-US">
              <a:solidFill>
                <a:schemeClr val="tx1"/>
              </a:solidFill>
            </a:rPr>
          </a:br>
          <a:r>
            <a:rPr lang="en-US">
              <a:solidFill>
                <a:schemeClr val="tx1"/>
              </a:solidFill>
            </a:rPr>
            <a:t>Stay informed</a:t>
          </a:r>
          <a:endParaRPr lang="en-GB">
            <a:solidFill>
              <a:schemeClr val="tx1"/>
            </a:solidFill>
          </a:endParaRPr>
        </a:p>
      </dgm:t>
    </dgm:pt>
    <dgm:pt modelId="{0B3C9E5A-2001-4627-A529-12C4A3936BA3}" type="parTrans" cxnId="{F66673C5-1C3B-498B-AA0F-246463E33796}">
      <dgm:prSet/>
      <dgm:spPr/>
      <dgm:t>
        <a:bodyPr/>
        <a:lstStyle/>
        <a:p>
          <a:endParaRPr lang="en-GB"/>
        </a:p>
      </dgm:t>
    </dgm:pt>
    <dgm:pt modelId="{A97F2CEE-BB1B-4DC5-8B08-B98BF885F920}" type="sibTrans" cxnId="{F66673C5-1C3B-498B-AA0F-246463E33796}">
      <dgm:prSet/>
      <dgm:spPr/>
      <dgm:t>
        <a:bodyPr/>
        <a:lstStyle/>
        <a:p>
          <a:endParaRPr lang="en-GB"/>
        </a:p>
      </dgm:t>
    </dgm:pt>
    <dgm:pt modelId="{504E5DDC-60F1-44B5-85FC-52B8776AB6AE}" type="pres">
      <dgm:prSet presAssocID="{131E0435-7C97-4D34-9B78-5ED59FF524E0}" presName="Name0" presStyleCnt="0">
        <dgm:presLayoutVars>
          <dgm:dir/>
          <dgm:resizeHandles val="exact"/>
        </dgm:presLayoutVars>
      </dgm:prSet>
      <dgm:spPr/>
    </dgm:pt>
    <dgm:pt modelId="{E8FA912D-CDB1-456D-B129-331DC0434C2B}" type="pres">
      <dgm:prSet presAssocID="{20B89EC8-1E7A-4022-A825-BAA2DB831ED3}" presName="node" presStyleLbl="node1" presStyleIdx="0" presStyleCnt="4" custLinFactNeighborX="-1164" custLinFactNeighborY="-862">
        <dgm:presLayoutVars>
          <dgm:bulletEnabled val="1"/>
        </dgm:presLayoutVars>
      </dgm:prSet>
      <dgm:spPr/>
    </dgm:pt>
    <dgm:pt modelId="{BC82A475-8818-46C0-886E-401F8411F592}" type="pres">
      <dgm:prSet presAssocID="{9A448802-5BEB-4A0D-9A90-EE26FC0CEAAA}" presName="sibTrans" presStyleCnt="0"/>
      <dgm:spPr/>
    </dgm:pt>
    <dgm:pt modelId="{7DABD257-AE5C-4F36-BCA6-FC2F7702C3A7}" type="pres">
      <dgm:prSet presAssocID="{7DAED563-7390-4DC9-A05E-B08280A22578}" presName="node" presStyleLbl="node1" presStyleIdx="1" presStyleCnt="4">
        <dgm:presLayoutVars>
          <dgm:bulletEnabled val="1"/>
        </dgm:presLayoutVars>
      </dgm:prSet>
      <dgm:spPr/>
    </dgm:pt>
    <dgm:pt modelId="{96FD3C31-FE44-49AB-AF83-0DF974532D19}" type="pres">
      <dgm:prSet presAssocID="{7DD40320-6FB3-403D-B439-4C98DF8E46A9}" presName="sibTrans" presStyleCnt="0"/>
      <dgm:spPr/>
    </dgm:pt>
    <dgm:pt modelId="{1AB1AB95-9C0A-4857-9F41-281D51B5E423}" type="pres">
      <dgm:prSet presAssocID="{15BEC665-C53F-486C-8DC5-F806CDC79C4A}" presName="node" presStyleLbl="node1" presStyleIdx="2" presStyleCnt="4">
        <dgm:presLayoutVars>
          <dgm:bulletEnabled val="1"/>
        </dgm:presLayoutVars>
      </dgm:prSet>
      <dgm:spPr/>
    </dgm:pt>
    <dgm:pt modelId="{E5F5C504-EBBF-403E-B3A5-A7332DF0E41D}" type="pres">
      <dgm:prSet presAssocID="{8139A2CA-6D9A-4E47-9D4E-E4F9885F5490}" presName="sibTrans" presStyleCnt="0"/>
      <dgm:spPr/>
    </dgm:pt>
    <dgm:pt modelId="{034FE4B6-8595-4B9B-9CF4-6ACFE6CCA578}" type="pres">
      <dgm:prSet presAssocID="{4ABEC740-50F9-4EF5-8AE8-6E936CD17082}" presName="node" presStyleLbl="node1" presStyleIdx="3" presStyleCnt="4">
        <dgm:presLayoutVars>
          <dgm:bulletEnabled val="1"/>
        </dgm:presLayoutVars>
      </dgm:prSet>
      <dgm:spPr/>
    </dgm:pt>
  </dgm:ptLst>
  <dgm:cxnLst>
    <dgm:cxn modelId="{8C1B8736-360D-4642-A43D-0D60237CD7AF}" type="presOf" srcId="{4ABEC740-50F9-4EF5-8AE8-6E936CD17082}" destId="{034FE4B6-8595-4B9B-9CF4-6ACFE6CCA578}" srcOrd="0" destOrd="0" presId="urn:microsoft.com/office/officeart/2005/8/layout/hList6"/>
    <dgm:cxn modelId="{645E3D4C-FE2B-4721-91FB-EB279984215A}" type="presOf" srcId="{7DAED563-7390-4DC9-A05E-B08280A22578}" destId="{7DABD257-AE5C-4F36-BCA6-FC2F7702C3A7}" srcOrd="0" destOrd="0" presId="urn:microsoft.com/office/officeart/2005/8/layout/hList6"/>
    <dgm:cxn modelId="{3A0EBE53-4D52-41F7-ACD0-E62A563C60F5}" type="presOf" srcId="{15BEC665-C53F-486C-8DC5-F806CDC79C4A}" destId="{1AB1AB95-9C0A-4857-9F41-281D51B5E423}" srcOrd="0" destOrd="0" presId="urn:microsoft.com/office/officeart/2005/8/layout/hList6"/>
    <dgm:cxn modelId="{7FC9C975-4D24-4AED-9595-37BAB3B9F39F}" srcId="{131E0435-7C97-4D34-9B78-5ED59FF524E0}" destId="{7DAED563-7390-4DC9-A05E-B08280A22578}" srcOrd="1" destOrd="0" parTransId="{6691F7EA-101C-409E-90BA-2BA19DB359FC}" sibTransId="{7DD40320-6FB3-403D-B439-4C98DF8E46A9}"/>
    <dgm:cxn modelId="{82EE689E-271E-4B03-AAC3-3F8F37924071}" type="presOf" srcId="{131E0435-7C97-4D34-9B78-5ED59FF524E0}" destId="{504E5DDC-60F1-44B5-85FC-52B8776AB6AE}" srcOrd="0" destOrd="0" presId="urn:microsoft.com/office/officeart/2005/8/layout/hList6"/>
    <dgm:cxn modelId="{0A6C91B6-A148-40F9-8055-6C5A51405B9D}" type="presOf" srcId="{20B89EC8-1E7A-4022-A825-BAA2DB831ED3}" destId="{E8FA912D-CDB1-456D-B129-331DC0434C2B}" srcOrd="0" destOrd="0" presId="urn:microsoft.com/office/officeart/2005/8/layout/hList6"/>
    <dgm:cxn modelId="{F66673C5-1C3B-498B-AA0F-246463E33796}" srcId="{131E0435-7C97-4D34-9B78-5ED59FF524E0}" destId="{4ABEC740-50F9-4EF5-8AE8-6E936CD17082}" srcOrd="3" destOrd="0" parTransId="{0B3C9E5A-2001-4627-A529-12C4A3936BA3}" sibTransId="{A97F2CEE-BB1B-4DC5-8B08-B98BF885F920}"/>
    <dgm:cxn modelId="{5320B0D2-4EA3-41D1-917F-36B90807B2B5}" srcId="{131E0435-7C97-4D34-9B78-5ED59FF524E0}" destId="{20B89EC8-1E7A-4022-A825-BAA2DB831ED3}" srcOrd="0" destOrd="0" parTransId="{6C30527B-CB10-4AEC-BC1D-5B007A42C3D9}" sibTransId="{9A448802-5BEB-4A0D-9A90-EE26FC0CEAAA}"/>
    <dgm:cxn modelId="{51EBC1F5-36F0-414A-8288-39478C2A796E}" srcId="{131E0435-7C97-4D34-9B78-5ED59FF524E0}" destId="{15BEC665-C53F-486C-8DC5-F806CDC79C4A}" srcOrd="2" destOrd="0" parTransId="{C1480E79-1A43-41A9-B424-0A20CC6EF75F}" sibTransId="{8139A2CA-6D9A-4E47-9D4E-E4F9885F5490}"/>
    <dgm:cxn modelId="{2167C280-911F-4EB1-A371-0B206C6B248E}" type="presParOf" srcId="{504E5DDC-60F1-44B5-85FC-52B8776AB6AE}" destId="{E8FA912D-CDB1-456D-B129-331DC0434C2B}" srcOrd="0" destOrd="0" presId="urn:microsoft.com/office/officeart/2005/8/layout/hList6"/>
    <dgm:cxn modelId="{1A0530E2-EECF-41C7-B1DD-F40EA55E722B}" type="presParOf" srcId="{504E5DDC-60F1-44B5-85FC-52B8776AB6AE}" destId="{BC82A475-8818-46C0-886E-401F8411F592}" srcOrd="1" destOrd="0" presId="urn:microsoft.com/office/officeart/2005/8/layout/hList6"/>
    <dgm:cxn modelId="{9CA14BD5-FA6D-445C-B724-437468438798}" type="presParOf" srcId="{504E5DDC-60F1-44B5-85FC-52B8776AB6AE}" destId="{7DABD257-AE5C-4F36-BCA6-FC2F7702C3A7}" srcOrd="2" destOrd="0" presId="urn:microsoft.com/office/officeart/2005/8/layout/hList6"/>
    <dgm:cxn modelId="{5CE45D46-4126-4B69-981A-537191DD7D2A}" type="presParOf" srcId="{504E5DDC-60F1-44B5-85FC-52B8776AB6AE}" destId="{96FD3C31-FE44-49AB-AF83-0DF974532D19}" srcOrd="3" destOrd="0" presId="urn:microsoft.com/office/officeart/2005/8/layout/hList6"/>
    <dgm:cxn modelId="{5DC6A738-7957-4AAA-B666-CD2B70EEF11F}" type="presParOf" srcId="{504E5DDC-60F1-44B5-85FC-52B8776AB6AE}" destId="{1AB1AB95-9C0A-4857-9F41-281D51B5E423}" srcOrd="4" destOrd="0" presId="urn:microsoft.com/office/officeart/2005/8/layout/hList6"/>
    <dgm:cxn modelId="{2F59D968-A022-492E-BE5C-8A317EE19C43}" type="presParOf" srcId="{504E5DDC-60F1-44B5-85FC-52B8776AB6AE}" destId="{E5F5C504-EBBF-403E-B3A5-A7332DF0E41D}" srcOrd="5" destOrd="0" presId="urn:microsoft.com/office/officeart/2005/8/layout/hList6"/>
    <dgm:cxn modelId="{E5974E30-1B01-4E3F-B52F-12FD0BF12FC5}" type="presParOf" srcId="{504E5DDC-60F1-44B5-85FC-52B8776AB6AE}" destId="{034FE4B6-8595-4B9B-9CF4-6ACFE6CCA578}"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A912D-CDB1-456D-B129-331DC0434C2B}">
      <dsp:nvSpPr>
        <dsp:cNvPr id="0" name=""/>
        <dsp:cNvSpPr/>
      </dsp:nvSpPr>
      <dsp:spPr>
        <a:xfrm rot="16200000">
          <a:off x="-908906" y="909226"/>
          <a:ext cx="4010025" cy="2191571"/>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8427" bIns="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1.</a:t>
          </a:r>
          <a:br>
            <a:rPr lang="en-US" sz="2800" kern="1200">
              <a:solidFill>
                <a:schemeClr val="tx1"/>
              </a:solidFill>
            </a:rPr>
          </a:br>
          <a:r>
            <a:rPr lang="en-US" sz="2800" kern="1200">
              <a:solidFill>
                <a:schemeClr val="tx1"/>
              </a:solidFill>
            </a:rPr>
            <a:t>Get connected</a:t>
          </a:r>
          <a:endParaRPr lang="en-GB" sz="2800" kern="1200">
            <a:solidFill>
              <a:schemeClr val="tx1"/>
            </a:solidFill>
          </a:endParaRPr>
        </a:p>
      </dsp:txBody>
      <dsp:txXfrm rot="5400000">
        <a:off x="321" y="802004"/>
        <a:ext cx="2191571" cy="2406015"/>
      </dsp:txXfrm>
    </dsp:sp>
    <dsp:sp modelId="{7DABD257-AE5C-4F36-BCA6-FC2F7702C3A7}">
      <dsp:nvSpPr>
        <dsp:cNvPr id="0" name=""/>
        <dsp:cNvSpPr/>
      </dsp:nvSpPr>
      <dsp:spPr>
        <a:xfrm rot="16200000">
          <a:off x="1448945" y="909226"/>
          <a:ext cx="4010025" cy="2191571"/>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8427" bIns="0" numCol="1" spcCol="1270" anchor="ctr" anchorCtr="0">
          <a:noAutofit/>
        </a:bodyPr>
        <a:lstStyle/>
        <a:p>
          <a:pPr marL="0" lvl="0" indent="0" algn="ctr" defTabSz="1244600">
            <a:lnSpc>
              <a:spcPct val="90000"/>
            </a:lnSpc>
            <a:spcBef>
              <a:spcPct val="0"/>
            </a:spcBef>
            <a:spcAft>
              <a:spcPct val="35000"/>
            </a:spcAft>
            <a:buNone/>
          </a:pPr>
          <a:r>
            <a:rPr lang="en-US" sz="2800" kern="1200"/>
            <a:t>2.</a:t>
          </a:r>
          <a:br>
            <a:rPr lang="en-US" sz="2800" kern="1200"/>
          </a:br>
          <a:r>
            <a:rPr lang="en-US" sz="2800" kern="1200"/>
            <a:t>Recognise your skills, knowledge, and goals</a:t>
          </a:r>
          <a:endParaRPr lang="en-GB" sz="2800" kern="1200"/>
        </a:p>
      </dsp:txBody>
      <dsp:txXfrm rot="5400000">
        <a:off x="2358172" y="802004"/>
        <a:ext cx="2191571" cy="2406015"/>
      </dsp:txXfrm>
    </dsp:sp>
    <dsp:sp modelId="{1AB1AB95-9C0A-4857-9F41-281D51B5E423}">
      <dsp:nvSpPr>
        <dsp:cNvPr id="0" name=""/>
        <dsp:cNvSpPr/>
      </dsp:nvSpPr>
      <dsp:spPr>
        <a:xfrm rot="16200000">
          <a:off x="3804885" y="909226"/>
          <a:ext cx="4010025" cy="2191571"/>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8427" bIns="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3.</a:t>
          </a:r>
          <a:br>
            <a:rPr lang="en-US" sz="2800" kern="1200">
              <a:solidFill>
                <a:schemeClr val="tx1"/>
              </a:solidFill>
            </a:rPr>
          </a:br>
          <a:r>
            <a:rPr lang="en-US" sz="2800" kern="1200">
              <a:solidFill>
                <a:schemeClr val="tx1"/>
              </a:solidFill>
            </a:rPr>
            <a:t>Raise your profile</a:t>
          </a:r>
          <a:endParaRPr lang="en-GB" sz="2800" kern="1200">
            <a:solidFill>
              <a:schemeClr val="tx1"/>
            </a:solidFill>
          </a:endParaRPr>
        </a:p>
      </dsp:txBody>
      <dsp:txXfrm rot="5400000">
        <a:off x="4714112" y="802004"/>
        <a:ext cx="2191571" cy="2406015"/>
      </dsp:txXfrm>
    </dsp:sp>
    <dsp:sp modelId="{034FE4B6-8595-4B9B-9CF4-6ACFE6CCA578}">
      <dsp:nvSpPr>
        <dsp:cNvPr id="0" name=""/>
        <dsp:cNvSpPr/>
      </dsp:nvSpPr>
      <dsp:spPr>
        <a:xfrm rot="16200000">
          <a:off x="6160824" y="909226"/>
          <a:ext cx="4010025" cy="2191571"/>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8427" bIns="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4.</a:t>
          </a:r>
          <a:br>
            <a:rPr lang="en-US" sz="2800" kern="1200">
              <a:solidFill>
                <a:schemeClr val="tx1"/>
              </a:solidFill>
            </a:rPr>
          </a:br>
          <a:r>
            <a:rPr lang="en-US" sz="2800" kern="1200">
              <a:solidFill>
                <a:schemeClr val="tx1"/>
              </a:solidFill>
            </a:rPr>
            <a:t>Stay informed</a:t>
          </a:r>
          <a:endParaRPr lang="en-GB" sz="2800" kern="1200">
            <a:solidFill>
              <a:schemeClr val="tx1"/>
            </a:solidFill>
          </a:endParaRPr>
        </a:p>
      </dsp:txBody>
      <dsp:txXfrm rot="5400000">
        <a:off x="7070051" y="802004"/>
        <a:ext cx="2191571" cy="24060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23BE5-DE9E-49FE-973A-D61E35D8CF5A}">
      <dsp:nvSpPr>
        <dsp:cNvPr id="0" name=""/>
        <dsp:cNvSpPr/>
      </dsp:nvSpPr>
      <dsp:spPr>
        <a:xfrm>
          <a:off x="0" y="75728"/>
          <a:ext cx="3206254" cy="1923752"/>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tx1"/>
              </a:solidFill>
            </a:rPr>
            <a:t>Research Connect</a:t>
          </a:r>
          <a:endParaRPr lang="en-US" sz="2400" b="1" kern="1200">
            <a:solidFill>
              <a:schemeClr val="tx1"/>
            </a:solidFill>
          </a:endParaRPr>
        </a:p>
      </dsp:txBody>
      <dsp:txXfrm>
        <a:off x="0" y="75728"/>
        <a:ext cx="3206254" cy="1923752"/>
      </dsp:txXfrm>
    </dsp:sp>
    <dsp:sp modelId="{D2F2FD2C-754C-4C6F-9F73-8E0A5DF48ED0}">
      <dsp:nvSpPr>
        <dsp:cNvPr id="0" name=""/>
        <dsp:cNvSpPr/>
      </dsp:nvSpPr>
      <dsp:spPr>
        <a:xfrm>
          <a:off x="3526879" y="75728"/>
          <a:ext cx="3206254" cy="1923752"/>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tx1"/>
              </a:solidFill>
            </a:rPr>
            <a:t>Innovation Hub</a:t>
          </a:r>
          <a:endParaRPr lang="en-US" sz="2400" b="1" kern="1200">
            <a:solidFill>
              <a:schemeClr val="tx1"/>
            </a:solidFill>
          </a:endParaRPr>
        </a:p>
      </dsp:txBody>
      <dsp:txXfrm>
        <a:off x="3526879" y="75728"/>
        <a:ext cx="3206254" cy="1923752"/>
      </dsp:txXfrm>
    </dsp:sp>
    <dsp:sp modelId="{5F75A96E-C114-45F4-83F5-920AB6C461B0}">
      <dsp:nvSpPr>
        <dsp:cNvPr id="0" name=""/>
        <dsp:cNvSpPr/>
      </dsp:nvSpPr>
      <dsp:spPr>
        <a:xfrm>
          <a:off x="7053758" y="75728"/>
          <a:ext cx="3206254" cy="1923752"/>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bg1"/>
              </a:solidFill>
            </a:rPr>
            <a:t>Leadership</a:t>
          </a:r>
          <a:endParaRPr lang="en-US" sz="2400" b="1" kern="1200">
            <a:solidFill>
              <a:schemeClr val="bg1"/>
            </a:solidFill>
          </a:endParaRPr>
        </a:p>
      </dsp:txBody>
      <dsp:txXfrm>
        <a:off x="7053758" y="75728"/>
        <a:ext cx="3206254" cy="1923752"/>
      </dsp:txXfrm>
    </dsp:sp>
    <dsp:sp modelId="{BB5F7597-965B-499C-8E18-A7ED37CE6FF7}">
      <dsp:nvSpPr>
        <dsp:cNvPr id="0" name=""/>
        <dsp:cNvSpPr/>
      </dsp:nvSpPr>
      <dsp:spPr>
        <a:xfrm>
          <a:off x="0" y="2320106"/>
          <a:ext cx="3206254" cy="192375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tx1"/>
              </a:solidFill>
            </a:rPr>
            <a:t>Facilitating Learning</a:t>
          </a:r>
          <a:endParaRPr lang="en-US" sz="2400" b="1" kern="1200">
            <a:solidFill>
              <a:schemeClr val="tx1"/>
            </a:solidFill>
          </a:endParaRPr>
        </a:p>
      </dsp:txBody>
      <dsp:txXfrm>
        <a:off x="0" y="2320106"/>
        <a:ext cx="3206254" cy="1923752"/>
      </dsp:txXfrm>
    </dsp:sp>
    <dsp:sp modelId="{295AC7DF-70BD-4CA4-B1CE-8FFB8229B657}">
      <dsp:nvSpPr>
        <dsp:cNvPr id="0" name=""/>
        <dsp:cNvSpPr/>
      </dsp:nvSpPr>
      <dsp:spPr>
        <a:xfrm>
          <a:off x="3526879" y="2320106"/>
          <a:ext cx="3206254" cy="19237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tx1"/>
              </a:solidFill>
            </a:rPr>
            <a:t>Independent Practice</a:t>
          </a:r>
          <a:endParaRPr lang="en-US" sz="2400" b="1" kern="1200">
            <a:solidFill>
              <a:schemeClr val="tx1"/>
            </a:solidFill>
          </a:endParaRPr>
        </a:p>
      </dsp:txBody>
      <dsp:txXfrm>
        <a:off x="3526879" y="2320106"/>
        <a:ext cx="3206254" cy="1923752"/>
      </dsp:txXfrm>
    </dsp:sp>
    <dsp:sp modelId="{13B7E645-646F-4E30-A667-31F1A11337FF}">
      <dsp:nvSpPr>
        <dsp:cNvPr id="0" name=""/>
        <dsp:cNvSpPr/>
      </dsp:nvSpPr>
      <dsp:spPr>
        <a:xfrm>
          <a:off x="7053758" y="2320106"/>
          <a:ext cx="3206254" cy="1923752"/>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bg1"/>
              </a:solidFill>
            </a:rPr>
            <a:t>Artificial Intelligence and Technology</a:t>
          </a:r>
          <a:endParaRPr lang="en-US" sz="2400" b="1" kern="1200">
            <a:solidFill>
              <a:schemeClr val="bg1"/>
            </a:solidFill>
          </a:endParaRPr>
        </a:p>
      </dsp:txBody>
      <dsp:txXfrm>
        <a:off x="7053758" y="2320106"/>
        <a:ext cx="3206254" cy="19237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4FF50-E790-46EE-99EC-A3BF0B6178EC}">
      <dsp:nvSpPr>
        <dsp:cNvPr id="0" name=""/>
        <dsp:cNvSpPr/>
      </dsp:nvSpPr>
      <dsp:spPr>
        <a:xfrm>
          <a:off x="0" y="2216412"/>
          <a:ext cx="1402762" cy="1275636"/>
        </a:xfrm>
        <a:prstGeom prst="roundRect">
          <a:avLst>
            <a:gd name="adj" fmla="val 10000"/>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solidFill>
                <a:srgbClr val="003643"/>
              </a:solidFill>
              <a:latin typeface="Arial" panose="020B0604020202020204"/>
            </a:rPr>
            <a:t>Supports personal</a:t>
          </a:r>
          <a:r>
            <a:rPr lang="en-GB" sz="1600" kern="1200">
              <a:solidFill>
                <a:srgbClr val="003643"/>
              </a:solidFill>
            </a:rPr>
            <a:t> and professional </a:t>
          </a:r>
          <a:r>
            <a:rPr lang="en-GB" sz="1600" kern="1200">
              <a:solidFill>
                <a:srgbClr val="003643"/>
              </a:solidFill>
              <a:latin typeface="Arial" panose="020B0604020202020204"/>
            </a:rPr>
            <a:t>learning and </a:t>
          </a:r>
          <a:r>
            <a:rPr lang="en-GB" sz="1600" kern="1200">
              <a:solidFill>
                <a:srgbClr val="003643"/>
              </a:solidFill>
            </a:rPr>
            <a:t>growth</a:t>
          </a:r>
        </a:p>
      </dsp:txBody>
      <dsp:txXfrm>
        <a:off x="37362" y="2253774"/>
        <a:ext cx="1328038" cy="1200912"/>
      </dsp:txXfrm>
    </dsp:sp>
    <dsp:sp modelId="{05D26527-154F-4B1D-BFF8-A600AF0FC774}">
      <dsp:nvSpPr>
        <dsp:cNvPr id="0" name=""/>
        <dsp:cNvSpPr/>
      </dsp:nvSpPr>
      <dsp:spPr>
        <a:xfrm>
          <a:off x="1543038" y="2680287"/>
          <a:ext cx="297385" cy="347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1543038" y="2749864"/>
        <a:ext cx="208170" cy="208731"/>
      </dsp:txXfrm>
    </dsp:sp>
    <dsp:sp modelId="{A1EB7D49-B6C6-4C28-A17E-837312E27791}">
      <dsp:nvSpPr>
        <dsp:cNvPr id="0" name=""/>
        <dsp:cNvSpPr/>
      </dsp:nvSpPr>
      <dsp:spPr>
        <a:xfrm>
          <a:off x="1963867" y="2216412"/>
          <a:ext cx="1402762" cy="1275636"/>
        </a:xfrm>
        <a:prstGeom prst="roundRect">
          <a:avLst>
            <a:gd name="adj" fmla="val 10000"/>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solidFill>
                <a:srgbClr val="003643"/>
              </a:solidFill>
              <a:latin typeface="Arial" panose="020B0604020202020204"/>
            </a:rPr>
            <a:t>Ensures</a:t>
          </a:r>
          <a:r>
            <a:rPr lang="en-GB" sz="1600" kern="1200">
              <a:solidFill>
                <a:srgbClr val="003643"/>
              </a:solidFill>
            </a:rPr>
            <a:t> safe and effective practice</a:t>
          </a:r>
        </a:p>
      </dsp:txBody>
      <dsp:txXfrm>
        <a:off x="2001229" y="2253774"/>
        <a:ext cx="1328038" cy="1200912"/>
      </dsp:txXfrm>
    </dsp:sp>
    <dsp:sp modelId="{3E690A11-9B87-4445-B552-AC8F9BE0E0E2}">
      <dsp:nvSpPr>
        <dsp:cNvPr id="0" name=""/>
        <dsp:cNvSpPr/>
      </dsp:nvSpPr>
      <dsp:spPr>
        <a:xfrm>
          <a:off x="3506905" y="2680287"/>
          <a:ext cx="297385" cy="347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3506905" y="2749864"/>
        <a:ext cx="208170" cy="208731"/>
      </dsp:txXfrm>
    </dsp:sp>
    <dsp:sp modelId="{4E825D04-F8F9-47A4-99EF-7A7608E47A8C}">
      <dsp:nvSpPr>
        <dsp:cNvPr id="0" name=""/>
        <dsp:cNvSpPr/>
      </dsp:nvSpPr>
      <dsp:spPr>
        <a:xfrm>
          <a:off x="3927734" y="2216412"/>
          <a:ext cx="1402762" cy="1275636"/>
        </a:xfrm>
        <a:prstGeom prst="roundRect">
          <a:avLst>
            <a:gd name="adj" fmla="val 10000"/>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solidFill>
                <a:srgbClr val="003643"/>
              </a:solidFill>
            </a:rPr>
            <a:t>Improves service delivery</a:t>
          </a:r>
        </a:p>
      </dsp:txBody>
      <dsp:txXfrm>
        <a:off x="3965096" y="2253774"/>
        <a:ext cx="1328038" cy="1200912"/>
      </dsp:txXfrm>
    </dsp:sp>
    <dsp:sp modelId="{A41789BA-47E1-4126-8A58-388A344BFD98}">
      <dsp:nvSpPr>
        <dsp:cNvPr id="0" name=""/>
        <dsp:cNvSpPr/>
      </dsp:nvSpPr>
      <dsp:spPr>
        <a:xfrm>
          <a:off x="5470772" y="2680287"/>
          <a:ext cx="297385" cy="347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5470772" y="2749864"/>
        <a:ext cx="208170" cy="208731"/>
      </dsp:txXfrm>
    </dsp:sp>
    <dsp:sp modelId="{C0CC32D7-0F99-4519-88BD-E7EEE4D4585E}">
      <dsp:nvSpPr>
        <dsp:cNvPr id="0" name=""/>
        <dsp:cNvSpPr/>
      </dsp:nvSpPr>
      <dsp:spPr>
        <a:xfrm>
          <a:off x="5891601" y="2216412"/>
          <a:ext cx="1402762" cy="1275636"/>
        </a:xfrm>
        <a:prstGeom prst="roundRect">
          <a:avLst>
            <a:gd name="adj" fmla="val 10000"/>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solidFill>
                <a:srgbClr val="003643"/>
              </a:solidFill>
            </a:rPr>
            <a:t>Benefits the people we work with</a:t>
          </a:r>
        </a:p>
      </dsp:txBody>
      <dsp:txXfrm>
        <a:off x="5928963" y="2253774"/>
        <a:ext cx="1328038" cy="1200912"/>
      </dsp:txXfrm>
    </dsp:sp>
    <dsp:sp modelId="{AF22B2EA-8C0B-49C4-BF25-46FA128A7504}">
      <dsp:nvSpPr>
        <dsp:cNvPr id="0" name=""/>
        <dsp:cNvSpPr/>
      </dsp:nvSpPr>
      <dsp:spPr>
        <a:xfrm rot="24735">
          <a:off x="7443627" y="2687547"/>
          <a:ext cx="316456" cy="347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7443628" y="2756782"/>
        <a:ext cx="221519" cy="208731"/>
      </dsp:txXfrm>
    </dsp:sp>
    <dsp:sp modelId="{58A51E73-E0D3-458D-A818-664307D50441}">
      <dsp:nvSpPr>
        <dsp:cNvPr id="0" name=""/>
        <dsp:cNvSpPr/>
      </dsp:nvSpPr>
      <dsp:spPr>
        <a:xfrm>
          <a:off x="7891435" y="2230801"/>
          <a:ext cx="1402762" cy="1275636"/>
        </a:xfrm>
        <a:prstGeom prst="roundRect">
          <a:avLst>
            <a:gd name="adj" fmla="val 10000"/>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solidFill>
                <a:srgbClr val="003643"/>
              </a:solidFill>
            </a:rPr>
            <a:t>Leads to career opportunities and progression</a:t>
          </a:r>
        </a:p>
      </dsp:txBody>
      <dsp:txXfrm>
        <a:off x="7928797" y="2268163"/>
        <a:ext cx="1328038" cy="1200912"/>
      </dsp:txXfrm>
    </dsp:sp>
    <dsp:sp modelId="{E3AB9070-7DBC-47E3-8B39-57837BCBE964}">
      <dsp:nvSpPr>
        <dsp:cNvPr id="0" name=""/>
        <dsp:cNvSpPr/>
      </dsp:nvSpPr>
      <dsp:spPr>
        <a:xfrm rot="21574342">
          <a:off x="9425478" y="2687423"/>
          <a:ext cx="278330" cy="347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9425479" y="2757312"/>
        <a:ext cx="194831" cy="208731"/>
      </dsp:txXfrm>
    </dsp:sp>
    <dsp:sp modelId="{2C4B5208-747B-4068-9E47-7654BCE3B6EF}">
      <dsp:nvSpPr>
        <dsp:cNvPr id="0" name=""/>
        <dsp:cNvSpPr/>
      </dsp:nvSpPr>
      <dsp:spPr>
        <a:xfrm>
          <a:off x="9819335" y="2216412"/>
          <a:ext cx="1402762" cy="12756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solidFill>
                <a:srgbClr val="003643"/>
              </a:solidFill>
              <a:latin typeface="Arial" panose="020B0604020202020204"/>
            </a:rPr>
            <a:t>To</a:t>
          </a:r>
          <a:r>
            <a:rPr lang="en-GB" sz="1600" kern="1200">
              <a:solidFill>
                <a:srgbClr val="003643"/>
              </a:solidFill>
            </a:rPr>
            <a:t> meet our professional standards, including audit</a:t>
          </a:r>
        </a:p>
      </dsp:txBody>
      <dsp:txXfrm>
        <a:off x="9856697" y="2253774"/>
        <a:ext cx="1328038" cy="12009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6A3C0-534F-4FE2-8822-C7AF1EA1A444}">
      <dsp:nvSpPr>
        <dsp:cNvPr id="0" name=""/>
        <dsp:cNvSpPr/>
      </dsp:nvSpPr>
      <dsp:spPr>
        <a:xfrm>
          <a:off x="0" y="2493954"/>
          <a:ext cx="11231562" cy="81857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100000"/>
            </a:lnSpc>
            <a:spcBef>
              <a:spcPct val="0"/>
            </a:spcBef>
            <a:spcAft>
              <a:spcPts val="1200"/>
            </a:spcAft>
            <a:buNone/>
          </a:pPr>
          <a:r>
            <a:rPr lang="en-US" sz="2200" b="0" kern="1200" baseline="0">
              <a:solidFill>
                <a:schemeClr val="tx1"/>
              </a:solidFill>
              <a:latin typeface="+mj-lt"/>
            </a:rPr>
            <a:t>We’ll give you a place to record your reflections </a:t>
          </a:r>
          <a:br>
            <a:rPr lang="en-US" sz="2200" b="0" kern="1200" baseline="0">
              <a:solidFill>
                <a:schemeClr val="tx1"/>
              </a:solidFill>
              <a:latin typeface="+mj-lt"/>
            </a:rPr>
          </a:br>
          <a:r>
            <a:rPr lang="en-US" sz="2200" b="0" kern="1200" baseline="0">
              <a:solidFill>
                <a:schemeClr val="tx1"/>
              </a:solidFill>
              <a:latin typeface="+mj-lt"/>
            </a:rPr>
            <a:t>to support your lifelong learning and career development </a:t>
          </a:r>
          <a:endParaRPr lang="en-US" sz="2200" b="0" kern="1200">
            <a:solidFill>
              <a:schemeClr val="tx1"/>
            </a:solidFill>
            <a:latin typeface="+mj-lt"/>
          </a:endParaRPr>
        </a:p>
      </dsp:txBody>
      <dsp:txXfrm>
        <a:off x="0" y="2493954"/>
        <a:ext cx="11231562" cy="818571"/>
      </dsp:txXfrm>
    </dsp:sp>
    <dsp:sp modelId="{CB623BEB-A325-4758-A5B8-399DF4FEA7CA}">
      <dsp:nvSpPr>
        <dsp:cNvPr id="0" name=""/>
        <dsp:cNvSpPr/>
      </dsp:nvSpPr>
      <dsp:spPr>
        <a:xfrm rot="10800000">
          <a:off x="0" y="1247270"/>
          <a:ext cx="11231562" cy="1258963"/>
        </a:xfrm>
        <a:prstGeom prst="upArrowCallou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100000"/>
            </a:lnSpc>
            <a:spcBef>
              <a:spcPct val="0"/>
            </a:spcBef>
            <a:spcAft>
              <a:spcPts val="1200"/>
            </a:spcAft>
            <a:buNone/>
          </a:pPr>
          <a:r>
            <a:rPr lang="en-US" sz="2200" b="0" kern="1200" baseline="0">
              <a:solidFill>
                <a:schemeClr val="bg1"/>
              </a:solidFill>
              <a:latin typeface="+mj-lt"/>
              <a:ea typeface="+mn-ea"/>
              <a:cs typeface="+mn-cs"/>
            </a:rPr>
            <a:t>We’ll support you to record your CPD  </a:t>
          </a:r>
          <a:br>
            <a:rPr lang="en-US" sz="2200" b="0" kern="1200" baseline="0">
              <a:solidFill>
                <a:schemeClr val="bg1"/>
              </a:solidFill>
              <a:latin typeface="+mj-lt"/>
              <a:ea typeface="+mn-ea"/>
              <a:cs typeface="+mn-cs"/>
            </a:rPr>
          </a:br>
          <a:r>
            <a:rPr lang="en-US" sz="2200" b="0" kern="1200" baseline="0">
              <a:solidFill>
                <a:schemeClr val="bg1"/>
              </a:solidFill>
              <a:latin typeface="+mj-lt"/>
            </a:rPr>
            <a:t>so you feel as prepared as possible for future CPD audits  </a:t>
          </a:r>
          <a:endParaRPr lang="en-US" sz="2200" b="0" kern="1200">
            <a:solidFill>
              <a:schemeClr val="bg1"/>
            </a:solidFill>
            <a:latin typeface="+mj-lt"/>
          </a:endParaRPr>
        </a:p>
      </dsp:txBody>
      <dsp:txXfrm rot="10800000">
        <a:off x="0" y="1247270"/>
        <a:ext cx="11231562" cy="818036"/>
      </dsp:txXfrm>
    </dsp:sp>
    <dsp:sp modelId="{406D7672-53C1-4CFA-9DFD-332F3CABCA72}">
      <dsp:nvSpPr>
        <dsp:cNvPr id="0" name=""/>
        <dsp:cNvSpPr/>
      </dsp:nvSpPr>
      <dsp:spPr>
        <a:xfrm rot="10800000">
          <a:off x="0" y="22844"/>
          <a:ext cx="11231562" cy="1258963"/>
        </a:xfrm>
        <a:prstGeom prst="upArrowCallou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100000"/>
            </a:lnSpc>
            <a:spcBef>
              <a:spcPct val="0"/>
            </a:spcBef>
            <a:spcAft>
              <a:spcPts val="1200"/>
            </a:spcAft>
            <a:buNone/>
          </a:pPr>
          <a:r>
            <a:rPr lang="en-US" sz="2200" b="0" kern="1200" baseline="0">
              <a:solidFill>
                <a:schemeClr val="bg1"/>
              </a:solidFill>
              <a:latin typeface="+mj-lt"/>
            </a:rPr>
            <a:t>We’ll help you develop good CPD habits</a:t>
          </a:r>
          <a:br>
            <a:rPr lang="en-US" sz="2200" b="0" kern="1200" baseline="0">
              <a:solidFill>
                <a:schemeClr val="bg1"/>
              </a:solidFill>
              <a:latin typeface="+mj-lt"/>
            </a:rPr>
          </a:br>
          <a:r>
            <a:rPr lang="en-US" sz="2200" b="0" kern="1200" baseline="0">
              <a:solidFill>
                <a:schemeClr val="bg1"/>
              </a:solidFill>
              <a:latin typeface="+mj-lt"/>
            </a:rPr>
            <a:t>to ensure safe and effective practice, and to comply with HCPC CPD standards </a:t>
          </a:r>
          <a:endParaRPr lang="en-US" sz="2200" b="0" kern="1200">
            <a:solidFill>
              <a:schemeClr val="bg1"/>
            </a:solidFill>
            <a:latin typeface="+mj-lt"/>
          </a:endParaRPr>
        </a:p>
      </dsp:txBody>
      <dsp:txXfrm rot="10800000">
        <a:off x="0" y="22844"/>
        <a:ext cx="11231562" cy="8180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B0787-12DE-49E1-AB30-59293982D3B1}">
      <dsp:nvSpPr>
        <dsp:cNvPr id="0" name=""/>
        <dsp:cNvSpPr/>
      </dsp:nvSpPr>
      <dsp:spPr>
        <a:xfrm>
          <a:off x="0" y="83463"/>
          <a:ext cx="9958720" cy="706681"/>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E62CF32B-DCA6-4344-BA25-5AE9790B010C}">
      <dsp:nvSpPr>
        <dsp:cNvPr id="0" name=""/>
        <dsp:cNvSpPr/>
      </dsp:nvSpPr>
      <dsp:spPr>
        <a:xfrm>
          <a:off x="213771" y="229549"/>
          <a:ext cx="389054" cy="3886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D41BD8-6B67-44C0-B95F-A3C5E2DF14F0}">
      <dsp:nvSpPr>
        <dsp:cNvPr id="0" name=""/>
        <dsp:cNvSpPr/>
      </dsp:nvSpPr>
      <dsp:spPr>
        <a:xfrm>
          <a:off x="816597" y="70545"/>
          <a:ext cx="9129546" cy="68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26" tIns="72826" rIns="72826" bIns="72826"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latin typeface="+mn-lt"/>
              <a:ea typeface="Calibri"/>
              <a:cs typeface="Calibri"/>
            </a:rPr>
            <a:t>Help you to understand and meet the HCPC CPD standards with your own CPD portfolio</a:t>
          </a:r>
          <a:endParaRPr lang="en-US" sz="2000" kern="1200">
            <a:solidFill>
              <a:schemeClr val="bg1"/>
            </a:solidFill>
          </a:endParaRPr>
        </a:p>
      </dsp:txBody>
      <dsp:txXfrm>
        <a:off x="816597" y="70545"/>
        <a:ext cx="9129546" cy="688115"/>
      </dsp:txXfrm>
    </dsp:sp>
    <dsp:sp modelId="{B7BC9C52-71B7-48B0-8024-FB3809608A3E}">
      <dsp:nvSpPr>
        <dsp:cNvPr id="0" name=""/>
        <dsp:cNvSpPr/>
      </dsp:nvSpPr>
      <dsp:spPr>
        <a:xfrm>
          <a:off x="0" y="934168"/>
          <a:ext cx="9958720" cy="706681"/>
        </a:xfrm>
        <a:prstGeom prst="roundRect">
          <a:avLst>
            <a:gd name="adj" fmla="val 10000"/>
          </a:avLst>
        </a:prstGeom>
        <a:solidFill>
          <a:srgbClr val="6E35A3"/>
        </a:solidFill>
        <a:ln>
          <a:noFill/>
        </a:ln>
        <a:effectLst/>
      </dsp:spPr>
      <dsp:style>
        <a:lnRef idx="0">
          <a:scrgbClr r="0" g="0" b="0"/>
        </a:lnRef>
        <a:fillRef idx="1">
          <a:scrgbClr r="0" g="0" b="0"/>
        </a:fillRef>
        <a:effectRef idx="0">
          <a:scrgbClr r="0" g="0" b="0"/>
        </a:effectRef>
        <a:fontRef idx="minor"/>
      </dsp:style>
    </dsp:sp>
    <dsp:sp modelId="{6D0D2A61-57E6-45EE-ACA0-411681A4A827}">
      <dsp:nvSpPr>
        <dsp:cNvPr id="0" name=""/>
        <dsp:cNvSpPr/>
      </dsp:nvSpPr>
      <dsp:spPr>
        <a:xfrm>
          <a:off x="213771" y="1118422"/>
          <a:ext cx="389054" cy="3886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1122FC-048A-4738-9E33-157C3ACE62C2}">
      <dsp:nvSpPr>
        <dsp:cNvPr id="0" name=""/>
        <dsp:cNvSpPr/>
      </dsp:nvSpPr>
      <dsp:spPr>
        <a:xfrm>
          <a:off x="816597" y="935578"/>
          <a:ext cx="9129546" cy="668648"/>
        </a:xfrm>
        <a:prstGeom prst="rect">
          <a:avLst/>
        </a:prstGeom>
        <a:solidFill>
          <a:srgbClr val="6E35A3"/>
        </a:solidFill>
        <a:ln>
          <a:noFill/>
        </a:ln>
        <a:effectLst/>
      </dsp:spPr>
      <dsp:style>
        <a:lnRef idx="0">
          <a:scrgbClr r="0" g="0" b="0"/>
        </a:lnRef>
        <a:fillRef idx="0">
          <a:scrgbClr r="0" g="0" b="0"/>
        </a:fillRef>
        <a:effectRef idx="0">
          <a:scrgbClr r="0" g="0" b="0"/>
        </a:effectRef>
        <a:fontRef idx="minor"/>
      </dsp:style>
      <dsp:txBody>
        <a:bodyPr spcFirstLastPara="0" vert="horz" wrap="square" lIns="72826" tIns="72826" rIns="72826" bIns="72826"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rPr>
            <a:t>Build your knowledge through evidence spotlights and practice guidelines</a:t>
          </a:r>
        </a:p>
      </dsp:txBody>
      <dsp:txXfrm>
        <a:off x="816597" y="935578"/>
        <a:ext cx="9129546" cy="668648"/>
      </dsp:txXfrm>
    </dsp:sp>
    <dsp:sp modelId="{04D6FB38-0B3C-4DB0-B3C5-428B99CD8154}">
      <dsp:nvSpPr>
        <dsp:cNvPr id="0" name=""/>
        <dsp:cNvSpPr/>
      </dsp:nvSpPr>
      <dsp:spPr>
        <a:xfrm>
          <a:off x="0" y="1848291"/>
          <a:ext cx="9958720" cy="706681"/>
        </a:xfrm>
        <a:prstGeom prst="roundRect">
          <a:avLst>
            <a:gd name="adj" fmla="val 10000"/>
          </a:avLst>
        </a:prstGeom>
        <a:solidFill>
          <a:srgbClr val="6E35A3"/>
        </a:solidFill>
        <a:ln>
          <a:noFill/>
        </a:ln>
        <a:effectLst/>
      </dsp:spPr>
      <dsp:style>
        <a:lnRef idx="0">
          <a:scrgbClr r="0" g="0" b="0"/>
        </a:lnRef>
        <a:fillRef idx="1">
          <a:scrgbClr r="0" g="0" b="0"/>
        </a:fillRef>
        <a:effectRef idx="0">
          <a:scrgbClr r="0" g="0" b="0"/>
        </a:effectRef>
        <a:fontRef idx="minor"/>
      </dsp:style>
    </dsp:sp>
    <dsp:sp modelId="{48E2487E-5B18-4001-80A2-E5EECE069B83}">
      <dsp:nvSpPr>
        <dsp:cNvPr id="0" name=""/>
        <dsp:cNvSpPr/>
      </dsp:nvSpPr>
      <dsp:spPr>
        <a:xfrm>
          <a:off x="213771" y="2007295"/>
          <a:ext cx="389054" cy="3886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7EFFF3-6A85-403E-86C3-80007971678F}">
      <dsp:nvSpPr>
        <dsp:cNvPr id="0" name=""/>
        <dsp:cNvSpPr/>
      </dsp:nvSpPr>
      <dsp:spPr>
        <a:xfrm>
          <a:off x="816597" y="1848291"/>
          <a:ext cx="9129546" cy="68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26" tIns="72826" rIns="72826" bIns="72826"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rPr>
            <a:t>Improve your practice with access to our </a:t>
          </a:r>
          <a:r>
            <a:rPr lang="en-US" sz="2000" kern="1200">
              <a:solidFill>
                <a:schemeClr val="bg1"/>
              </a:solidFill>
              <a:latin typeface="Arial" panose="020B0604020202020204"/>
            </a:rPr>
            <a:t>Digital</a:t>
          </a:r>
          <a:r>
            <a:rPr lang="en-US" sz="2000" kern="1200">
              <a:solidFill>
                <a:schemeClr val="bg1"/>
              </a:solidFill>
            </a:rPr>
            <a:t> </a:t>
          </a:r>
          <a:r>
            <a:rPr lang="en-US" sz="2000" kern="1200">
              <a:solidFill>
                <a:schemeClr val="bg1"/>
              </a:solidFill>
              <a:latin typeface="Arial" panose="020B0604020202020204"/>
            </a:rPr>
            <a:t>Library</a:t>
          </a:r>
          <a:r>
            <a:rPr lang="en-US" sz="2000" kern="1200">
              <a:solidFill>
                <a:schemeClr val="bg1"/>
              </a:solidFill>
            </a:rPr>
            <a:t> and peer reviewed research with </a:t>
          </a:r>
          <a:r>
            <a:rPr lang="en-US" sz="2000" kern="1200">
              <a:solidFill>
                <a:schemeClr val="bg1"/>
              </a:solidFill>
              <a:latin typeface="Arial" panose="020B0604020202020204"/>
            </a:rPr>
            <a:t>BJOT</a:t>
          </a:r>
          <a:endParaRPr lang="en-US" sz="2000" kern="1200">
            <a:solidFill>
              <a:schemeClr val="bg1"/>
            </a:solidFill>
          </a:endParaRPr>
        </a:p>
      </dsp:txBody>
      <dsp:txXfrm>
        <a:off x="816597" y="1848291"/>
        <a:ext cx="9129546" cy="688115"/>
      </dsp:txXfrm>
    </dsp:sp>
    <dsp:sp modelId="{223640E7-6BB7-4415-A9EF-601950FA182A}">
      <dsp:nvSpPr>
        <dsp:cNvPr id="0" name=""/>
        <dsp:cNvSpPr/>
      </dsp:nvSpPr>
      <dsp:spPr>
        <a:xfrm>
          <a:off x="0" y="2752146"/>
          <a:ext cx="9958720" cy="706681"/>
        </a:xfrm>
        <a:prstGeom prst="roundRect">
          <a:avLst>
            <a:gd name="adj" fmla="val 10000"/>
          </a:avLst>
        </a:prstGeom>
        <a:solidFill>
          <a:srgbClr val="6E35A3"/>
        </a:solidFill>
        <a:ln>
          <a:noFill/>
        </a:ln>
        <a:effectLst/>
      </dsp:spPr>
      <dsp:style>
        <a:lnRef idx="0">
          <a:scrgbClr r="0" g="0" b="0"/>
        </a:lnRef>
        <a:fillRef idx="1">
          <a:scrgbClr r="0" g="0" b="0"/>
        </a:fillRef>
        <a:effectRef idx="0">
          <a:scrgbClr r="0" g="0" b="0"/>
        </a:effectRef>
        <a:fontRef idx="minor"/>
      </dsp:style>
    </dsp:sp>
    <dsp:sp modelId="{6F76E378-3E7A-4889-AF1D-D4F7D78FF4E6}">
      <dsp:nvSpPr>
        <dsp:cNvPr id="0" name=""/>
        <dsp:cNvSpPr/>
      </dsp:nvSpPr>
      <dsp:spPr>
        <a:xfrm>
          <a:off x="213771" y="2896168"/>
          <a:ext cx="389054" cy="3886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4CDB39-DB63-4853-A259-4A051C6F8D86}">
      <dsp:nvSpPr>
        <dsp:cNvPr id="0" name=""/>
        <dsp:cNvSpPr/>
      </dsp:nvSpPr>
      <dsp:spPr>
        <a:xfrm>
          <a:off x="816597" y="2737164"/>
          <a:ext cx="9129546" cy="68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26" tIns="72826" rIns="72826" bIns="72826"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rPr>
            <a:t>Keep you up to date through our magazine, journal and newsletter</a:t>
          </a:r>
        </a:p>
      </dsp:txBody>
      <dsp:txXfrm>
        <a:off x="816597" y="2737164"/>
        <a:ext cx="9129546" cy="688115"/>
      </dsp:txXfrm>
    </dsp:sp>
    <dsp:sp modelId="{900F1FC7-53B9-42D2-8800-462F35FCC1F9}">
      <dsp:nvSpPr>
        <dsp:cNvPr id="0" name=""/>
        <dsp:cNvSpPr/>
      </dsp:nvSpPr>
      <dsp:spPr>
        <a:xfrm>
          <a:off x="0" y="3626037"/>
          <a:ext cx="9958720" cy="706681"/>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18556A0E-8FE3-4A5C-8EDE-982E34137E0E}">
      <dsp:nvSpPr>
        <dsp:cNvPr id="0" name=""/>
        <dsp:cNvSpPr/>
      </dsp:nvSpPr>
      <dsp:spPr>
        <a:xfrm>
          <a:off x="213771" y="3785041"/>
          <a:ext cx="389054" cy="388674"/>
        </a:xfrm>
        <a:prstGeom prst="rect">
          <a:avLst/>
        </a:prstGeom>
        <a:blipFill>
          <a:blip xmlns:r="http://schemas.openxmlformats.org/officeDocument/2006/relationships" r:embed="rId3">
            <a:extLst>
              <a:ext uri="{96DAC541-7B7A-43D3-8B79-37D633B846F1}">
                <asvg:svgBlip xmlns:asvg="http://schemas.microsoft.com/office/drawing/2016/SVG/main" r:embed="rId9"/>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3607EB-B266-4245-ADFB-32372FD09995}">
      <dsp:nvSpPr>
        <dsp:cNvPr id="0" name=""/>
        <dsp:cNvSpPr/>
      </dsp:nvSpPr>
      <dsp:spPr>
        <a:xfrm>
          <a:off x="816597" y="3626037"/>
          <a:ext cx="9129546" cy="68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26" tIns="72826" rIns="72826" bIns="72826"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rPr>
            <a:t>Plot your progress and journey through our </a:t>
          </a:r>
          <a:r>
            <a:rPr lang="en-US" sz="2000" kern="1200">
              <a:solidFill>
                <a:schemeClr val="bg1"/>
              </a:solidFill>
              <a:latin typeface="Arial" panose="020B0604020202020204"/>
            </a:rPr>
            <a:t>Career</a:t>
          </a:r>
          <a:r>
            <a:rPr lang="en-US" sz="2000" kern="1200">
              <a:solidFill>
                <a:schemeClr val="bg1"/>
              </a:solidFill>
            </a:rPr>
            <a:t> </a:t>
          </a:r>
          <a:r>
            <a:rPr lang="en-US" sz="2000" kern="1200">
              <a:solidFill>
                <a:schemeClr val="bg1"/>
              </a:solidFill>
              <a:latin typeface="Arial" panose="020B0604020202020204"/>
            </a:rPr>
            <a:t>Development</a:t>
          </a:r>
          <a:r>
            <a:rPr lang="en-US" sz="2000" kern="1200">
              <a:solidFill>
                <a:schemeClr val="bg1"/>
              </a:solidFill>
            </a:rPr>
            <a:t> </a:t>
          </a:r>
          <a:r>
            <a:rPr lang="en-US" sz="2000" kern="1200">
              <a:solidFill>
                <a:schemeClr val="bg1"/>
              </a:solidFill>
              <a:latin typeface="Arial" panose="020B0604020202020204"/>
            </a:rPr>
            <a:t>Framework</a:t>
          </a:r>
          <a:endParaRPr lang="en-US" sz="2000" kern="1200">
            <a:solidFill>
              <a:schemeClr val="bg1"/>
            </a:solidFill>
          </a:endParaRPr>
        </a:p>
      </dsp:txBody>
      <dsp:txXfrm>
        <a:off x="816597" y="3626037"/>
        <a:ext cx="9129546" cy="688115"/>
      </dsp:txXfrm>
    </dsp:sp>
    <dsp:sp modelId="{89601B1C-C411-4C50-818F-60A6F839F03C}">
      <dsp:nvSpPr>
        <dsp:cNvPr id="0" name=""/>
        <dsp:cNvSpPr/>
      </dsp:nvSpPr>
      <dsp:spPr>
        <a:xfrm>
          <a:off x="0" y="4514910"/>
          <a:ext cx="9958720" cy="706681"/>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42A92CC5-C4F3-485F-9D11-2CA9E3B0468F}">
      <dsp:nvSpPr>
        <dsp:cNvPr id="0" name=""/>
        <dsp:cNvSpPr/>
      </dsp:nvSpPr>
      <dsp:spPr>
        <a:xfrm>
          <a:off x="213771" y="4673914"/>
          <a:ext cx="389054" cy="388674"/>
        </a:xfrm>
        <a:prstGeom prst="rect">
          <a:avLst/>
        </a:prstGeom>
        <a:blipFill>
          <a:blip xmlns:r="http://schemas.openxmlformats.org/officeDocument/2006/relationships" r:embed="rId10">
            <a:extLst>
              <a:ext uri="{96DAC541-7B7A-43D3-8B79-37D633B846F1}">
                <asvg:svgBlip xmlns:asvg="http://schemas.microsoft.com/office/drawing/2016/SVG/main" r:embed="rId1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048663-AFDC-4BCF-8A33-B60D4A02EDE6}">
      <dsp:nvSpPr>
        <dsp:cNvPr id="0" name=""/>
        <dsp:cNvSpPr/>
      </dsp:nvSpPr>
      <dsp:spPr>
        <a:xfrm>
          <a:off x="816597" y="4514910"/>
          <a:ext cx="9129546" cy="68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26" tIns="72826" rIns="72826" bIns="72826" numCol="1" spcCol="1270" anchor="ctr" anchorCtr="0">
          <a:noAutofit/>
        </a:bodyPr>
        <a:lstStyle/>
        <a:p>
          <a:pPr marL="0" lvl="0" indent="0" algn="l" defTabSz="889000">
            <a:lnSpc>
              <a:spcPct val="100000"/>
            </a:lnSpc>
            <a:spcBef>
              <a:spcPct val="0"/>
            </a:spcBef>
            <a:spcAft>
              <a:spcPct val="35000"/>
            </a:spcAft>
            <a:buNone/>
          </a:pPr>
          <a:r>
            <a:rPr lang="en-US" sz="2000" b="0" i="0" kern="1200">
              <a:solidFill>
                <a:schemeClr val="bg1"/>
              </a:solidFill>
            </a:rPr>
            <a:t>Take the next step in your career with our easy-to-use jobs board</a:t>
          </a:r>
          <a:endParaRPr lang="en-US" sz="2000" kern="1200">
            <a:solidFill>
              <a:schemeClr val="bg1"/>
            </a:solidFill>
          </a:endParaRPr>
        </a:p>
      </dsp:txBody>
      <dsp:txXfrm>
        <a:off x="816597" y="4514910"/>
        <a:ext cx="9129546" cy="6881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A912D-CDB1-456D-B129-331DC0434C2B}">
      <dsp:nvSpPr>
        <dsp:cNvPr id="0" name=""/>
        <dsp:cNvSpPr/>
      </dsp:nvSpPr>
      <dsp:spPr>
        <a:xfrm rot="16200000">
          <a:off x="-908906" y="909226"/>
          <a:ext cx="4010025" cy="2191571"/>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8427" bIns="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1.</a:t>
          </a:r>
          <a:br>
            <a:rPr lang="en-US" sz="2800" kern="1200">
              <a:solidFill>
                <a:schemeClr val="tx1"/>
              </a:solidFill>
            </a:rPr>
          </a:br>
          <a:r>
            <a:rPr lang="en-US" sz="2800" kern="1200">
              <a:solidFill>
                <a:schemeClr val="tx1"/>
              </a:solidFill>
            </a:rPr>
            <a:t>Get connected</a:t>
          </a:r>
          <a:endParaRPr lang="en-GB" sz="2800" kern="1200">
            <a:solidFill>
              <a:schemeClr val="tx1"/>
            </a:solidFill>
          </a:endParaRPr>
        </a:p>
      </dsp:txBody>
      <dsp:txXfrm rot="5400000">
        <a:off x="321" y="802004"/>
        <a:ext cx="2191571" cy="2406015"/>
      </dsp:txXfrm>
    </dsp:sp>
    <dsp:sp modelId="{7DABD257-AE5C-4F36-BCA6-FC2F7702C3A7}">
      <dsp:nvSpPr>
        <dsp:cNvPr id="0" name=""/>
        <dsp:cNvSpPr/>
      </dsp:nvSpPr>
      <dsp:spPr>
        <a:xfrm rot="16200000">
          <a:off x="1448945" y="909226"/>
          <a:ext cx="4010025" cy="2191571"/>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8427" bIns="0" numCol="1" spcCol="1270" anchor="ctr" anchorCtr="0">
          <a:noAutofit/>
        </a:bodyPr>
        <a:lstStyle/>
        <a:p>
          <a:pPr marL="0" lvl="0" indent="0" algn="ctr" defTabSz="1244600">
            <a:lnSpc>
              <a:spcPct val="90000"/>
            </a:lnSpc>
            <a:spcBef>
              <a:spcPct val="0"/>
            </a:spcBef>
            <a:spcAft>
              <a:spcPct val="35000"/>
            </a:spcAft>
            <a:buNone/>
          </a:pPr>
          <a:r>
            <a:rPr lang="en-US" sz="2800" kern="1200"/>
            <a:t>2.</a:t>
          </a:r>
          <a:br>
            <a:rPr lang="en-US" sz="2800" kern="1200"/>
          </a:br>
          <a:r>
            <a:rPr lang="en-US" sz="2800" kern="1200"/>
            <a:t>Recognise your skills, knowledge, and goals</a:t>
          </a:r>
          <a:endParaRPr lang="en-GB" sz="2800" kern="1200"/>
        </a:p>
      </dsp:txBody>
      <dsp:txXfrm rot="5400000">
        <a:off x="2358172" y="802004"/>
        <a:ext cx="2191571" cy="2406015"/>
      </dsp:txXfrm>
    </dsp:sp>
    <dsp:sp modelId="{1AB1AB95-9C0A-4857-9F41-281D51B5E423}">
      <dsp:nvSpPr>
        <dsp:cNvPr id="0" name=""/>
        <dsp:cNvSpPr/>
      </dsp:nvSpPr>
      <dsp:spPr>
        <a:xfrm rot="16200000">
          <a:off x="3804885" y="909226"/>
          <a:ext cx="4010025" cy="2191571"/>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8427" bIns="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3.</a:t>
          </a:r>
          <a:br>
            <a:rPr lang="en-US" sz="2800" kern="1200">
              <a:solidFill>
                <a:schemeClr val="tx1"/>
              </a:solidFill>
            </a:rPr>
          </a:br>
          <a:r>
            <a:rPr lang="en-US" sz="2800" kern="1200">
              <a:solidFill>
                <a:schemeClr val="tx1"/>
              </a:solidFill>
            </a:rPr>
            <a:t>Raise your profile</a:t>
          </a:r>
          <a:endParaRPr lang="en-GB" sz="2800" kern="1200">
            <a:solidFill>
              <a:schemeClr val="tx1"/>
            </a:solidFill>
          </a:endParaRPr>
        </a:p>
      </dsp:txBody>
      <dsp:txXfrm rot="5400000">
        <a:off x="4714112" y="802004"/>
        <a:ext cx="2191571" cy="2406015"/>
      </dsp:txXfrm>
    </dsp:sp>
    <dsp:sp modelId="{034FE4B6-8595-4B9B-9CF4-6ACFE6CCA578}">
      <dsp:nvSpPr>
        <dsp:cNvPr id="0" name=""/>
        <dsp:cNvSpPr/>
      </dsp:nvSpPr>
      <dsp:spPr>
        <a:xfrm rot="16200000">
          <a:off x="6160824" y="909226"/>
          <a:ext cx="4010025" cy="2191571"/>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8427" bIns="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4.</a:t>
          </a:r>
          <a:br>
            <a:rPr lang="en-US" sz="2800" kern="1200">
              <a:solidFill>
                <a:schemeClr val="tx1"/>
              </a:solidFill>
            </a:rPr>
          </a:br>
          <a:r>
            <a:rPr lang="en-US" sz="2800" kern="1200">
              <a:solidFill>
                <a:schemeClr val="tx1"/>
              </a:solidFill>
            </a:rPr>
            <a:t>Stay informed</a:t>
          </a:r>
          <a:endParaRPr lang="en-GB" sz="2800" kern="1200">
            <a:solidFill>
              <a:schemeClr val="tx1"/>
            </a:solidFill>
          </a:endParaRPr>
        </a:p>
      </dsp:txBody>
      <dsp:txXfrm rot="5400000">
        <a:off x="7070051" y="802004"/>
        <a:ext cx="2191571" cy="2406015"/>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0C17FF-2591-41FA-A637-470E3B3FAFEE}" type="datetimeFigureOut">
              <a:t>10/24/2025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6BB40E-597A-4488-83F9-18E2D6585D61}" type="slidenum">
              <a:t>‹#›</a:t>
            </a:fld>
            <a:endParaRPr lang="en-GB"/>
          </a:p>
        </p:txBody>
      </p:sp>
    </p:spTree>
    <p:extLst>
      <p:ext uri="{BB962C8B-B14F-4D97-AF65-F5344CB8AC3E}">
        <p14:creationId xmlns:p14="http://schemas.microsoft.com/office/powerpoint/2010/main" val="3951403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membership@rcot.co.u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300"/>
              </a:spcBef>
              <a:spcAft>
                <a:spcPts val="300"/>
              </a:spcAft>
              <a:buFont typeface="Arial" panose="020B0604020202020204" pitchFamily="34" charset="0"/>
              <a:buChar char="•"/>
            </a:pPr>
            <a:endParaRPr lang="en-US" sz="1200" b="0" i="0">
              <a:effectLst/>
              <a:ea typeface="Calibri"/>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a:t>
            </a:fld>
            <a:endParaRPr lang="en-US"/>
          </a:p>
        </p:txBody>
      </p:sp>
    </p:spTree>
    <p:extLst>
      <p:ext uri="{BB962C8B-B14F-4D97-AF65-F5344CB8AC3E}">
        <p14:creationId xmlns:p14="http://schemas.microsoft.com/office/powerpoint/2010/main" val="749244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F1C96-0F32-4040-BD4A-A69D2811CBE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7932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US" sz="1200">
                <a:cs typeface="Arial" panose="020B0604020202020204" pitchFamily="34" charset="0"/>
              </a:rPr>
              <a:t>One of the most practical tools you get with RCOT membership is your very own CPD portfolio.</a:t>
            </a:r>
          </a:p>
          <a:p>
            <a:pPr>
              <a:spcBef>
                <a:spcPts val="300"/>
              </a:spcBef>
              <a:spcAft>
                <a:spcPts val="300"/>
              </a:spcAft>
            </a:pPr>
            <a:r>
              <a:rPr lang="en-US" sz="1200">
                <a:cs typeface="Arial" panose="020B0604020202020204" pitchFamily="34" charset="0"/>
              </a:rPr>
              <a:t>It’s designed to help you capture your learning and development throughout your career — all in one place.</a:t>
            </a:r>
          </a:p>
          <a:p>
            <a:pPr>
              <a:spcBef>
                <a:spcPts val="300"/>
              </a:spcBef>
              <a:spcAft>
                <a:spcPts val="300"/>
              </a:spcAft>
            </a:pPr>
            <a:r>
              <a:rPr lang="en-US" sz="1200">
                <a:cs typeface="Arial" panose="020B0604020202020204" pitchFamily="34" charset="0"/>
              </a:rPr>
              <a:t>You can record activities, reflections and evidence on the go, making it easy to stay organised and up to date.</a:t>
            </a:r>
          </a:p>
          <a:p>
            <a:pPr>
              <a:spcBef>
                <a:spcPts val="300"/>
              </a:spcBef>
              <a:spcAft>
                <a:spcPts val="300"/>
              </a:spcAft>
            </a:pPr>
            <a:r>
              <a:rPr lang="en-US" sz="1200">
                <a:cs typeface="Arial" panose="020B0604020202020204" pitchFamily="34" charset="0"/>
              </a:rPr>
              <a:t>It’s also built to help you meet HCPC CPD standards, so when audit time comes around, you’ll feel confident and prepared.</a:t>
            </a:r>
          </a:p>
          <a:p>
            <a:pPr>
              <a:spcBef>
                <a:spcPts val="300"/>
              </a:spcBef>
              <a:spcAft>
                <a:spcPts val="300"/>
              </a:spcAft>
            </a:pPr>
            <a:r>
              <a:rPr lang="en-US" sz="1200">
                <a:cs typeface="Arial" panose="020B0604020202020204" pitchFamily="34" charset="0"/>
              </a:rPr>
              <a:t>It’s about taking the stress out of CPD and making it work for you</a:t>
            </a:r>
          </a:p>
        </p:txBody>
      </p:sp>
      <p:sp>
        <p:nvSpPr>
          <p:cNvPr id="4" name="Slide Number Placeholder 3"/>
          <p:cNvSpPr>
            <a:spLocks noGrp="1"/>
          </p:cNvSpPr>
          <p:nvPr>
            <p:ph type="sldNum" sz="quarter" idx="5"/>
          </p:nvPr>
        </p:nvSpPr>
        <p:spPr/>
        <p:txBody>
          <a:bodyPr/>
          <a:lstStyle/>
          <a:p>
            <a:fld id="{4D0CA714-CF64-42B5-9894-600362892428}" type="slidenum">
              <a:rPr lang="en-GB" smtClean="0"/>
              <a:t>13</a:t>
            </a:fld>
            <a:endParaRPr lang="en-GB"/>
          </a:p>
        </p:txBody>
      </p:sp>
    </p:spTree>
    <p:extLst>
      <p:ext uri="{BB962C8B-B14F-4D97-AF65-F5344CB8AC3E}">
        <p14:creationId xmlns:p14="http://schemas.microsoft.com/office/powerpoint/2010/main" val="2763058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atin typeface="Arial"/>
              <a:ea typeface="Calibri"/>
              <a:cs typeface="Arial"/>
            </a:endParaRPr>
          </a:p>
          <a:p>
            <a:pPr marL="171450" indent="-171450">
              <a:spcBef>
                <a:spcPts val="1000"/>
              </a:spcBef>
              <a:buFont typeface="Arial"/>
              <a:buChar char="•"/>
            </a:pPr>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0CA714-CF64-42B5-9894-60036289242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533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B6428-6D10-5A64-8DCE-7810AB5C9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814513-3F85-24E9-ED5F-80192D7EE5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126E0D-DB90-1A95-9F6D-17DC33622AC8}"/>
              </a:ext>
            </a:extLst>
          </p:cNvPr>
          <p:cNvSpPr>
            <a:spLocks noGrp="1"/>
          </p:cNvSpPr>
          <p:nvPr>
            <p:ph type="body" idx="1"/>
          </p:nvPr>
        </p:nvSpPr>
        <p:spPr/>
        <p:txBody>
          <a:bodyPr/>
          <a:lstStyle/>
          <a:p>
            <a:pPr>
              <a:spcBef>
                <a:spcPts val="300"/>
              </a:spcBef>
            </a:pPr>
            <a:r>
              <a:rPr lang="en-US" sz="1200">
                <a:cs typeface="Arial" panose="020B0604020202020204" pitchFamily="34" charset="0"/>
              </a:rPr>
              <a:t>Your work makes a difference — and it deserves to be seen.</a:t>
            </a:r>
          </a:p>
          <a:p>
            <a:pPr>
              <a:spcBef>
                <a:spcPts val="300"/>
              </a:spcBef>
            </a:pPr>
            <a:r>
              <a:rPr lang="en-US" sz="1200">
                <a:cs typeface="Arial" panose="020B0604020202020204" pitchFamily="34" charset="0"/>
              </a:rPr>
              <a:t>We celebrate the achievements of occupational therapists across the UK.</a:t>
            </a:r>
          </a:p>
          <a:p>
            <a:pPr>
              <a:spcBef>
                <a:spcPts val="300"/>
              </a:spcBef>
            </a:pPr>
            <a:r>
              <a:rPr lang="en-US" sz="1200">
                <a:cs typeface="Arial" panose="020B0604020202020204" pitchFamily="34" charset="0"/>
              </a:rPr>
              <a:t>Whether you’re publishing research, leading innovation or supporting your community, we’re here to help you shine.</a:t>
            </a:r>
          </a:p>
        </p:txBody>
      </p:sp>
      <p:sp>
        <p:nvSpPr>
          <p:cNvPr id="4" name="Footer Placeholder 3">
            <a:extLst>
              <a:ext uri="{FF2B5EF4-FFF2-40B4-BE49-F238E27FC236}">
                <a16:creationId xmlns:a16="http://schemas.microsoft.com/office/drawing/2014/main" id="{74D8C769-507A-E40B-7761-3606FE7C1D9B}"/>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58BB31AA-7D8E-61B9-7C93-99776092E630}"/>
              </a:ext>
            </a:extLst>
          </p:cNvPr>
          <p:cNvSpPr>
            <a:spLocks noGrp="1"/>
          </p:cNvSpPr>
          <p:nvPr>
            <p:ph type="sldNum" sz="quarter" idx="5"/>
          </p:nvPr>
        </p:nvSpPr>
        <p:spPr/>
        <p:txBody>
          <a:bodyPr/>
          <a:lstStyle/>
          <a:p>
            <a:fld id="{49AF1C96-0F32-4040-BD4A-A69D2811CBEE}" type="slidenum">
              <a:rPr lang="en-US" smtClean="0"/>
              <a:pPr/>
              <a:t>16</a:t>
            </a:fld>
            <a:endParaRPr lang="en-US"/>
          </a:p>
        </p:txBody>
      </p:sp>
    </p:spTree>
    <p:extLst>
      <p:ext uri="{BB962C8B-B14F-4D97-AF65-F5344CB8AC3E}">
        <p14:creationId xmlns:p14="http://schemas.microsoft.com/office/powerpoint/2010/main" val="798488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200">
                <a:cs typeface="Arial" panose="020B0604020202020204" pitchFamily="34" charset="0"/>
              </a:rPr>
              <a:t>Your work — and the work of your peers — deserves to be recognised.</a:t>
            </a:r>
          </a:p>
          <a:p>
            <a:pPr>
              <a:spcBef>
                <a:spcPts val="300"/>
              </a:spcBef>
            </a:pPr>
            <a:r>
              <a:rPr lang="en-US" sz="1200">
                <a:cs typeface="Arial" panose="020B0604020202020204" pitchFamily="34" charset="0"/>
              </a:rPr>
              <a:t>Use your member logo to show you’re part of a respected professional body.</a:t>
            </a:r>
          </a:p>
          <a:p>
            <a:pPr>
              <a:spcBef>
                <a:spcPts val="300"/>
              </a:spcBef>
            </a:pPr>
            <a:r>
              <a:rPr lang="en-US" sz="1200">
                <a:cs typeface="Arial" panose="020B0604020202020204" pitchFamily="34" charset="0"/>
              </a:rPr>
              <a:t>Share your stories, publish in OTnews or BJOT, and help raise the profile of the profession.</a:t>
            </a:r>
          </a:p>
          <a:p>
            <a:pPr>
              <a:spcBef>
                <a:spcPts val="300"/>
              </a:spcBef>
            </a:pPr>
            <a:r>
              <a:rPr lang="en-US" sz="1200">
                <a:cs typeface="Arial" panose="020B0604020202020204" pitchFamily="34" charset="0"/>
              </a:rPr>
              <a:t>You can also nominate colleagues for awards or vote for Council members — it’s a great way to celebrate others and shape the future.</a:t>
            </a:r>
          </a:p>
          <a:p>
            <a:pPr>
              <a:spcBef>
                <a:spcPts val="300"/>
              </a:spcBef>
            </a:pPr>
            <a:r>
              <a:rPr lang="en-US" sz="1200">
                <a:cs typeface="Arial" panose="020B0604020202020204" pitchFamily="34" charset="0"/>
              </a:rPr>
              <a:t>Whether you volunteer, join a network or support a campaign like The Power of OT, there are so many ways to get involved and make an impact.</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17</a:t>
            </a:fld>
            <a:endParaRPr lang="en-US"/>
          </a:p>
        </p:txBody>
      </p:sp>
    </p:spTree>
    <p:extLst>
      <p:ext uri="{BB962C8B-B14F-4D97-AF65-F5344CB8AC3E}">
        <p14:creationId xmlns:p14="http://schemas.microsoft.com/office/powerpoint/2010/main" val="1362600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400">
                <a:cs typeface="Arial" panose="020B0604020202020204" pitchFamily="34" charset="0"/>
              </a:rPr>
              <a:t>You bring the insight — and we’ll give you the platform.</a:t>
            </a:r>
          </a:p>
          <a:p>
            <a:pPr>
              <a:spcBef>
                <a:spcPts val="300"/>
              </a:spcBef>
            </a:pPr>
            <a:r>
              <a:rPr lang="en-US" sz="1400">
                <a:cs typeface="Arial" panose="020B0604020202020204" pitchFamily="34" charset="0"/>
              </a:rPr>
              <a:t>Whether it’s through consultations, surveys, or discussions on RCOT Communities, your voice matters.</a:t>
            </a:r>
          </a:p>
          <a:p>
            <a:pPr>
              <a:spcBef>
                <a:spcPts val="300"/>
              </a:spcBef>
            </a:pPr>
            <a:r>
              <a:rPr lang="en-US" sz="1400">
                <a:cs typeface="Arial" panose="020B0604020202020204" pitchFamily="34" charset="0"/>
              </a:rPr>
              <a:t>You can also get involved in networks, cafés, and advisory groups to collaborate on research, placements, and innovation.</a:t>
            </a:r>
          </a:p>
          <a:p>
            <a:pPr>
              <a:spcBef>
                <a:spcPts val="300"/>
              </a:spcBef>
            </a:pPr>
            <a:r>
              <a:rPr lang="en-US" sz="1400">
                <a:cs typeface="Arial" panose="020B0604020202020204" pitchFamily="34" charset="0"/>
              </a:rPr>
              <a:t>Support campaigns like The Power of OT or contribute to projects like the Innovation Hub — and help drive meaningful change.</a:t>
            </a:r>
          </a:p>
          <a:p>
            <a:pPr>
              <a:spcBef>
                <a:spcPts val="300"/>
              </a:spcBef>
            </a:pPr>
            <a:r>
              <a:rPr lang="en-US" sz="1400">
                <a:cs typeface="Arial" panose="020B0604020202020204" pitchFamily="34" charset="0"/>
              </a:rPr>
              <a:t>We believe every member has the power to lead change — and we’re here to help you do just that.</a:t>
            </a:r>
          </a:p>
          <a:p>
            <a:pPr>
              <a:spcBef>
                <a:spcPts val="300"/>
              </a:spcBef>
            </a:pPr>
            <a:r>
              <a:rPr lang="en-US" sz="1400">
                <a:cs typeface="Arial" panose="020B0604020202020204" pitchFamily="34" charset="0"/>
              </a:rPr>
              <a:t>From shaping national strategies to championing equity and influencing policy, we’ll support you to lead with confidence.</a:t>
            </a:r>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18</a:t>
            </a:fld>
            <a:endParaRPr lang="en-US"/>
          </a:p>
        </p:txBody>
      </p:sp>
    </p:spTree>
    <p:extLst>
      <p:ext uri="{BB962C8B-B14F-4D97-AF65-F5344CB8AC3E}">
        <p14:creationId xmlns:p14="http://schemas.microsoft.com/office/powerpoint/2010/main" val="1592885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200">
                <a:cs typeface="Arial" panose="020B0604020202020204" pitchFamily="34" charset="0"/>
              </a:rPr>
              <a:t>Volunteering with RCOT is a powerful way to grow professionally while making a meaningful impact.</a:t>
            </a:r>
          </a:p>
          <a:p>
            <a:pPr>
              <a:spcBef>
                <a:spcPts val="300"/>
              </a:spcBef>
            </a:pPr>
            <a:r>
              <a:rPr lang="en-US" sz="1200">
                <a:cs typeface="Arial" panose="020B0604020202020204" pitchFamily="34" charset="0"/>
              </a:rPr>
              <a:t>You’ll help shape vibrant communities, develop leadership and collaboration skills, and build strong professional networks.</a:t>
            </a:r>
          </a:p>
          <a:p>
            <a:pPr>
              <a:spcBef>
                <a:spcPts val="300"/>
              </a:spcBef>
            </a:pPr>
            <a:r>
              <a:rPr lang="en-US" sz="1200">
                <a:cs typeface="Arial" panose="020B0604020202020204" pitchFamily="34" charset="0"/>
              </a:rPr>
              <a:t>Your contributions will be recognised, and you’ll be supported every step of the way — from onboarding to peer support and annual reflection.</a:t>
            </a:r>
          </a:p>
          <a:p>
            <a:pPr>
              <a:spcBef>
                <a:spcPts val="300"/>
              </a:spcBef>
            </a:pPr>
            <a:r>
              <a:rPr lang="en-US" sz="1200">
                <a:cs typeface="Arial" panose="020B0604020202020204" pitchFamily="34" charset="0"/>
              </a:rPr>
              <a:t>It’s a chance to thrive while helping others do the same.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19</a:t>
            </a:fld>
            <a:endParaRPr lang="en-US"/>
          </a:p>
        </p:txBody>
      </p:sp>
    </p:spTree>
    <p:extLst>
      <p:ext uri="{BB962C8B-B14F-4D97-AF65-F5344CB8AC3E}">
        <p14:creationId xmlns:p14="http://schemas.microsoft.com/office/powerpoint/2010/main" val="1841814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CD574-18BE-7943-C000-843EEF9A09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93D984-648E-8397-4FD4-2743FABB23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5D851B-B394-3CA0-B9E1-D181079DAE2C}"/>
              </a:ext>
            </a:extLst>
          </p:cNvPr>
          <p:cNvSpPr>
            <a:spLocks noGrp="1"/>
          </p:cNvSpPr>
          <p:nvPr>
            <p:ph type="body" idx="1"/>
          </p:nvPr>
        </p:nvSpPr>
        <p:spPr/>
        <p:txBody>
          <a:bodyPr/>
          <a:lstStyle/>
          <a:p>
            <a:pPr>
              <a:spcBef>
                <a:spcPts val="300"/>
              </a:spcBef>
            </a:pPr>
            <a:r>
              <a:rPr lang="en-US" sz="1200">
                <a:cs typeface="Arial" panose="020B0604020202020204" pitchFamily="34" charset="0"/>
              </a:rPr>
              <a:t>Your work makes a difference — and it deserves to be seen.</a:t>
            </a:r>
          </a:p>
          <a:p>
            <a:pPr>
              <a:spcBef>
                <a:spcPts val="300"/>
              </a:spcBef>
            </a:pPr>
            <a:r>
              <a:rPr lang="en-US" sz="1200">
                <a:cs typeface="Arial" panose="020B0604020202020204" pitchFamily="34" charset="0"/>
              </a:rPr>
              <a:t>We celebrate the achievements of occupational therapists across the UK.</a:t>
            </a:r>
          </a:p>
          <a:p>
            <a:pPr>
              <a:spcBef>
                <a:spcPts val="300"/>
              </a:spcBef>
            </a:pPr>
            <a:r>
              <a:rPr lang="en-US" sz="1200">
                <a:cs typeface="Arial" panose="020B0604020202020204" pitchFamily="34" charset="0"/>
              </a:rPr>
              <a:t>Whether you’re publishing research, leading innovation or supporting your community, we’re here to help you shine.</a:t>
            </a:r>
          </a:p>
        </p:txBody>
      </p:sp>
      <p:sp>
        <p:nvSpPr>
          <p:cNvPr id="4" name="Footer Placeholder 3">
            <a:extLst>
              <a:ext uri="{FF2B5EF4-FFF2-40B4-BE49-F238E27FC236}">
                <a16:creationId xmlns:a16="http://schemas.microsoft.com/office/drawing/2014/main" id="{CD8D4474-5988-41B8-74A9-A1356F0C90AB}"/>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394E60A6-B990-AC03-1CE7-4913F1B8AE7E}"/>
              </a:ext>
            </a:extLst>
          </p:cNvPr>
          <p:cNvSpPr>
            <a:spLocks noGrp="1"/>
          </p:cNvSpPr>
          <p:nvPr>
            <p:ph type="sldNum" sz="quarter" idx="5"/>
          </p:nvPr>
        </p:nvSpPr>
        <p:spPr/>
        <p:txBody>
          <a:bodyPr/>
          <a:lstStyle/>
          <a:p>
            <a:fld id="{49AF1C96-0F32-4040-BD4A-A69D2811CBEE}" type="slidenum">
              <a:rPr lang="en-US" smtClean="0"/>
              <a:pPr/>
              <a:t>20</a:t>
            </a:fld>
            <a:endParaRPr lang="en-US"/>
          </a:p>
        </p:txBody>
      </p:sp>
    </p:spTree>
    <p:extLst>
      <p:ext uri="{BB962C8B-B14F-4D97-AF65-F5344CB8AC3E}">
        <p14:creationId xmlns:p14="http://schemas.microsoft.com/office/powerpoint/2010/main" val="3147827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C960A-150E-97F8-9898-2CB5DF9BA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81C41-FCF3-EED3-E179-798E5DC087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CE0056-4025-2D26-E25A-438AE1EC21AF}"/>
              </a:ext>
            </a:extLst>
          </p:cNvPr>
          <p:cNvSpPr>
            <a:spLocks noGrp="1"/>
          </p:cNvSpPr>
          <p:nvPr>
            <p:ph type="body" idx="1"/>
          </p:nvPr>
        </p:nvSpPr>
        <p:spPr/>
        <p:txBody>
          <a:bodyPr/>
          <a:lstStyle/>
          <a:p>
            <a:pPr>
              <a:spcBef>
                <a:spcPts val="300"/>
              </a:spcBef>
            </a:pPr>
            <a:r>
              <a:rPr lang="en-US" sz="1200">
                <a:cs typeface="Arial" panose="020B0604020202020204" pitchFamily="34" charset="0"/>
              </a:rPr>
              <a:t>You’ll have access to a wide range of learning opportunities — from webinars and workshops to our Annual Conference.</a:t>
            </a:r>
          </a:p>
          <a:p>
            <a:pPr>
              <a:spcBef>
                <a:spcPts val="300"/>
              </a:spcBef>
            </a:pPr>
            <a:r>
              <a:rPr lang="en-US" sz="1200">
                <a:cs typeface="Arial" panose="020B0604020202020204" pitchFamily="34" charset="0"/>
              </a:rPr>
              <a:t>You can access resources 24/7 to support your practice, learning, research and CPD.</a:t>
            </a:r>
          </a:p>
          <a:p>
            <a:pPr>
              <a:spcBef>
                <a:spcPts val="300"/>
              </a:spcBef>
            </a:pPr>
            <a:r>
              <a:rPr lang="en-US" sz="1200">
                <a:cs typeface="Arial" panose="020B0604020202020204" pitchFamily="34" charset="0"/>
              </a:rPr>
              <a:t>Our new digital resource centre brings everything together in one easy-to-use space.</a:t>
            </a:r>
          </a:p>
          <a:p>
            <a:pPr>
              <a:spcBef>
                <a:spcPts val="300"/>
              </a:spcBef>
            </a:pPr>
            <a:r>
              <a:rPr lang="en-US" sz="1200">
                <a:cs typeface="Arial" panose="020B0604020202020204" pitchFamily="34" charset="0"/>
              </a:rPr>
              <a:t>The Digital Library is packed with online databases, journals, books, RCOT publications, theses and grey literature.</a:t>
            </a:r>
          </a:p>
          <a:p>
            <a:pPr>
              <a:spcBef>
                <a:spcPts val="300"/>
              </a:spcBef>
            </a:pPr>
            <a:r>
              <a:rPr lang="en-US" sz="1200">
                <a:cs typeface="Arial" panose="020B0604020202020204" pitchFamily="34" charset="0"/>
              </a:rPr>
              <a:t>And it’s not just OT-specific — you’ll also find content on leadership, equity, diversity and belonging to support your broader development.</a:t>
            </a:r>
          </a:p>
        </p:txBody>
      </p:sp>
      <p:sp>
        <p:nvSpPr>
          <p:cNvPr id="4" name="Footer Placeholder 3">
            <a:extLst>
              <a:ext uri="{FF2B5EF4-FFF2-40B4-BE49-F238E27FC236}">
                <a16:creationId xmlns:a16="http://schemas.microsoft.com/office/drawing/2014/main" id="{FE06DC7C-5C92-406D-F41F-B94C2401BDDF}"/>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174BCDFC-1D63-215E-6AE8-AABF9719D13D}"/>
              </a:ext>
            </a:extLst>
          </p:cNvPr>
          <p:cNvSpPr>
            <a:spLocks noGrp="1"/>
          </p:cNvSpPr>
          <p:nvPr>
            <p:ph type="sldNum" sz="quarter" idx="5"/>
          </p:nvPr>
        </p:nvSpPr>
        <p:spPr/>
        <p:txBody>
          <a:bodyPr/>
          <a:lstStyle/>
          <a:p>
            <a:fld id="{49AF1C96-0F32-4040-BD4A-A69D2811CBEE}" type="slidenum">
              <a:rPr lang="en-US" smtClean="0"/>
              <a:pPr/>
              <a:t>21</a:t>
            </a:fld>
            <a:endParaRPr lang="en-US"/>
          </a:p>
        </p:txBody>
      </p:sp>
    </p:spTree>
    <p:extLst>
      <p:ext uri="{BB962C8B-B14F-4D97-AF65-F5344CB8AC3E}">
        <p14:creationId xmlns:p14="http://schemas.microsoft.com/office/powerpoint/2010/main" val="1143092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200">
                <a:cs typeface="Arial" panose="020B0604020202020204" pitchFamily="34" charset="0"/>
              </a:rPr>
              <a:t>We’ll keep you in the know with OTnews, your monthly magazine full of real stories and insights.</a:t>
            </a:r>
          </a:p>
          <a:p>
            <a:pPr>
              <a:spcBef>
                <a:spcPts val="300"/>
              </a:spcBef>
            </a:pPr>
            <a:r>
              <a:rPr lang="en-US" sz="1200">
                <a:cs typeface="Arial" panose="020B0604020202020204" pitchFamily="34" charset="0"/>
              </a:rPr>
              <a:t>Highlight lands in your inbox each month with quick updates and opportunities.</a:t>
            </a:r>
          </a:p>
          <a:p>
            <a:pPr>
              <a:spcBef>
                <a:spcPts val="300"/>
              </a:spcBef>
            </a:pPr>
            <a:r>
              <a:rPr lang="en-US" sz="1200">
                <a:cs typeface="Arial" panose="020B0604020202020204" pitchFamily="34" charset="0"/>
              </a:rPr>
              <a:t>Follow us on social media for daily inspiration and news.</a:t>
            </a:r>
          </a:p>
          <a:p>
            <a:pPr>
              <a:spcBef>
                <a:spcPts val="300"/>
              </a:spcBef>
            </a:pPr>
            <a:r>
              <a:rPr lang="en-US" sz="1200">
                <a:cs typeface="Arial" panose="020B0604020202020204" pitchFamily="34" charset="0"/>
              </a:rPr>
              <a:t>Into research? The R&amp;D Bulletin and BJOT give you the latest thinking and evidence.</a:t>
            </a:r>
          </a:p>
          <a:p>
            <a:pPr>
              <a:spcBef>
                <a:spcPts val="300"/>
              </a:spcBef>
            </a:pPr>
            <a:r>
              <a:rPr lang="en-US" sz="1200">
                <a:cs typeface="Arial" panose="020B0604020202020204" pitchFamily="34" charset="0"/>
              </a:rPr>
              <a:t>And when you're looking for trusted tools and services, our Supplier Directory helps you find the right fit for your practice.</a:t>
            </a:r>
          </a:p>
          <a:p>
            <a:pPr>
              <a:spcBef>
                <a:spcPts val="300"/>
              </a:spcBef>
            </a:pPr>
            <a:r>
              <a:rPr lang="en-US" sz="1200">
                <a:cs typeface="Arial" panose="020B0604020202020204" pitchFamily="34" charset="0"/>
              </a:rPr>
              <a:t>However you like to stay informed and equipped, we’ve got you covered.</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22</a:t>
            </a:fld>
            <a:endParaRPr lang="en-US"/>
          </a:p>
        </p:txBody>
      </p:sp>
    </p:spTree>
    <p:extLst>
      <p:ext uri="{BB962C8B-B14F-4D97-AF65-F5344CB8AC3E}">
        <p14:creationId xmlns:p14="http://schemas.microsoft.com/office/powerpoint/2010/main" val="415561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endParaRPr lang="en-US" sz="1200">
              <a:ea typeface="Calibri"/>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4</a:t>
            </a:fld>
            <a:endParaRPr lang="en-US"/>
          </a:p>
        </p:txBody>
      </p:sp>
    </p:spTree>
    <p:extLst>
      <p:ext uri="{BB962C8B-B14F-4D97-AF65-F5344CB8AC3E}">
        <p14:creationId xmlns:p14="http://schemas.microsoft.com/office/powerpoint/2010/main" val="105041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200">
                <a:cs typeface="Arial" panose="020B0604020202020204" pitchFamily="34" charset="0"/>
              </a:rPr>
              <a:t>We’re not just supporting the profession — we’re leading it forward.</a:t>
            </a:r>
          </a:p>
          <a:p>
            <a:pPr>
              <a:spcBef>
                <a:spcPts val="300"/>
              </a:spcBef>
            </a:pPr>
            <a:r>
              <a:rPr lang="en-US" sz="1200">
                <a:cs typeface="Arial" panose="020B0604020202020204" pitchFamily="34" charset="0"/>
              </a:rPr>
              <a:t>Our Workforce Strategy and national action plans are setting the direction for the future.</a:t>
            </a:r>
          </a:p>
          <a:p>
            <a:pPr>
              <a:spcBef>
                <a:spcPts val="300"/>
              </a:spcBef>
            </a:pPr>
            <a:r>
              <a:rPr lang="en-US" sz="1200">
                <a:cs typeface="Arial" panose="020B0604020202020204" pitchFamily="34" charset="0"/>
              </a:rPr>
              <a:t>We’re making sure inclusion and equity are at the heart of everything we do — not just in words, but in action.</a:t>
            </a:r>
          </a:p>
          <a:p>
            <a:pPr>
              <a:spcBef>
                <a:spcPts val="300"/>
              </a:spcBef>
            </a:pPr>
            <a:r>
              <a:rPr lang="en-US" sz="1200">
                <a:cs typeface="Arial" panose="020B0604020202020204" pitchFamily="34" charset="0"/>
              </a:rPr>
              <a:t>We’re investing in research and innovation, giving members the funding and support to explore new ideas and improve practice.</a:t>
            </a:r>
          </a:p>
          <a:p>
            <a:pPr>
              <a:spcBef>
                <a:spcPts val="300"/>
              </a:spcBef>
            </a:pPr>
            <a:r>
              <a:rPr lang="en-US" sz="1200">
                <a:cs typeface="Arial" panose="020B0604020202020204" pitchFamily="34" charset="0"/>
              </a:rPr>
              <a:t>We’re influencing policy across all four nations, making sure occupational therapy has a strong voice where decisions are made.</a:t>
            </a:r>
          </a:p>
          <a:p>
            <a:pPr>
              <a:spcBef>
                <a:spcPts val="300"/>
              </a:spcBef>
            </a:pPr>
            <a:r>
              <a:rPr lang="en-US" sz="1200">
                <a:cs typeface="Arial" panose="020B0604020202020204" pitchFamily="34" charset="0"/>
              </a:rPr>
              <a:t>Through our campaigns and OT Week, we’re raising awareness of the power of occupational therapy with the public and policymakers.</a:t>
            </a:r>
          </a:p>
          <a:p>
            <a:pPr>
              <a:spcBef>
                <a:spcPts val="300"/>
              </a:spcBef>
            </a:pPr>
            <a:r>
              <a:rPr lang="en-US" sz="1200">
                <a:cs typeface="Arial" panose="020B0604020202020204" pitchFamily="34" charset="0"/>
              </a:rPr>
              <a:t>And we’re recognising the incredible work of our members through awards that celebrate excellence and lifetime achievement.</a:t>
            </a:r>
            <a:br>
              <a:rPr lang="en-US" sz="1200">
                <a:cs typeface="Arial" panose="020B0604020202020204" pitchFamily="34" charset="0"/>
              </a:rPr>
            </a:br>
            <a:endParaRPr lang="en-GB"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24</a:t>
            </a:fld>
            <a:endParaRPr lang="en-US"/>
          </a:p>
        </p:txBody>
      </p:sp>
    </p:spTree>
    <p:extLst>
      <p:ext uri="{BB962C8B-B14F-4D97-AF65-F5344CB8AC3E}">
        <p14:creationId xmlns:p14="http://schemas.microsoft.com/office/powerpoint/2010/main" val="3028246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BF902-6339-F77F-62E2-FF27F7392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E0489D-7C3A-06CC-7F8C-5B4BEAEBEA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C34A84-8634-33B7-65E5-7514D34B1054}"/>
              </a:ext>
            </a:extLst>
          </p:cNvPr>
          <p:cNvSpPr>
            <a:spLocks noGrp="1"/>
          </p:cNvSpPr>
          <p:nvPr>
            <p:ph type="body" idx="1"/>
          </p:nvPr>
        </p:nvSpPr>
        <p:spPr/>
        <p:txBody>
          <a:bodyPr/>
          <a:lstStyle/>
          <a:p>
            <a:pPr marL="0" indent="0">
              <a:buNone/>
            </a:pPr>
            <a:endParaRPr lang="en-GB">
              <a:ea typeface="Calibri"/>
              <a:cs typeface="Calibri"/>
            </a:endParaRPr>
          </a:p>
        </p:txBody>
      </p:sp>
      <p:sp>
        <p:nvSpPr>
          <p:cNvPr id="4" name="Footer Placeholder 3">
            <a:extLst>
              <a:ext uri="{FF2B5EF4-FFF2-40B4-BE49-F238E27FC236}">
                <a16:creationId xmlns:a16="http://schemas.microsoft.com/office/drawing/2014/main" id="{FD4EC0BB-8788-BAA0-3DD3-9734219EADC1}"/>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59777AF8-41A9-F93B-6632-4875D5EE0800}"/>
              </a:ext>
            </a:extLst>
          </p:cNvPr>
          <p:cNvSpPr>
            <a:spLocks noGrp="1"/>
          </p:cNvSpPr>
          <p:nvPr>
            <p:ph type="sldNum" sz="quarter" idx="5"/>
          </p:nvPr>
        </p:nvSpPr>
        <p:spPr/>
        <p:txBody>
          <a:bodyPr/>
          <a:lstStyle/>
          <a:p>
            <a:fld id="{49AF1C96-0F32-4040-BD4A-A69D2811CBEE}" type="slidenum">
              <a:rPr lang="en-US" smtClean="0"/>
              <a:pPr/>
              <a:t>25</a:t>
            </a:fld>
            <a:endParaRPr lang="en-US"/>
          </a:p>
        </p:txBody>
      </p:sp>
    </p:spTree>
    <p:extLst>
      <p:ext uri="{BB962C8B-B14F-4D97-AF65-F5344CB8AC3E}">
        <p14:creationId xmlns:p14="http://schemas.microsoft.com/office/powerpoint/2010/main" val="4165047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200">
                <a:cs typeface="Arial" panose="020B0604020202020204" pitchFamily="34" charset="0"/>
              </a:rPr>
              <a:t>Ready to join? Now’s the time.</a:t>
            </a:r>
          </a:p>
          <a:p>
            <a:pPr>
              <a:spcBef>
                <a:spcPts val="300"/>
              </a:spcBef>
            </a:pPr>
            <a:r>
              <a:rPr lang="en-US" sz="1200">
                <a:cs typeface="Arial" panose="020B0604020202020204" pitchFamily="34" charset="0"/>
              </a:rPr>
              <a:t>Becoming a member means getting the support, resources and community you need to thrive.</a:t>
            </a:r>
          </a:p>
          <a:p>
            <a:pPr>
              <a:spcBef>
                <a:spcPts val="300"/>
              </a:spcBef>
            </a:pPr>
            <a:r>
              <a:rPr lang="en-US" sz="1200">
                <a:cs typeface="Arial" panose="020B0604020202020204" pitchFamily="34" charset="0"/>
              </a:rPr>
              <a:t>You can speak to our Membership team, come to a “Maximise your membership” event or just get in touch.</a:t>
            </a:r>
          </a:p>
          <a:p>
            <a:pPr>
              <a:spcBef>
                <a:spcPts val="300"/>
              </a:spcBef>
            </a:pPr>
            <a:r>
              <a:rPr lang="en-US" sz="1200">
                <a:cs typeface="Arial" panose="020B0604020202020204" pitchFamily="34" charset="0"/>
              </a:rPr>
              <a:t>Email us at </a:t>
            </a:r>
            <a:r>
              <a:rPr lang="en-US" sz="1200">
                <a:cs typeface="Arial" panose="020B0604020202020204" pitchFamily="34" charset="0"/>
                <a:hlinkClick r:id="rId3">
                  <a:extLst>
                    <a:ext uri="{A12FA001-AC4F-418D-AE19-62706E023703}">
                      <ahyp:hlinkClr xmlns:ahyp="http://schemas.microsoft.com/office/drawing/2018/hyperlinkcolor" val="tx"/>
                    </a:ext>
                  </a:extLst>
                </a:hlinkClick>
              </a:rPr>
              <a:t>membership@rcot.co.uk</a:t>
            </a:r>
            <a:r>
              <a:rPr lang="en-US" sz="1200">
                <a:cs typeface="Arial" panose="020B0604020202020204" pitchFamily="34" charset="0"/>
              </a:rPr>
              <a:t> or call 020 3141 4600 — we’ll help you get started.</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26</a:t>
            </a:fld>
            <a:endParaRPr lang="en-US"/>
          </a:p>
        </p:txBody>
      </p:sp>
    </p:spTree>
    <p:extLst>
      <p:ext uri="{BB962C8B-B14F-4D97-AF65-F5344CB8AC3E}">
        <p14:creationId xmlns:p14="http://schemas.microsoft.com/office/powerpoint/2010/main" val="1966729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cs typeface="Arial" panose="020B0604020202020204" pitchFamily="34" charset="0"/>
              </a:rPr>
              <a:t>We’re here to support you — whether you need help right now or guidance for the long term.</a:t>
            </a:r>
          </a:p>
          <a:p>
            <a:r>
              <a:rPr lang="en-US" sz="1200">
                <a:cs typeface="Arial" panose="020B0604020202020204" pitchFamily="34" charset="0"/>
              </a:rPr>
              <a:t>Through our partnership with UNISON, you get access to legal services, financial assistance and compensation when you need it most.</a:t>
            </a:r>
          </a:p>
          <a:p>
            <a:r>
              <a:rPr lang="en-US" sz="1200">
                <a:cs typeface="Arial" panose="020B0604020202020204" pitchFamily="34" charset="0"/>
              </a:rPr>
              <a:t>You’re also covered by professional indemnity insurance — up to £10 million — whether you’re working, volunteering or on placement in the UK or overseas.</a:t>
            </a:r>
          </a:p>
          <a:p>
            <a:r>
              <a:rPr lang="en-US" sz="1200">
                <a:cs typeface="Arial" panose="020B0604020202020204" pitchFamily="34" charset="0"/>
              </a:rPr>
              <a:t>And if you ever face a complex professional issue, our dedicated advisory team is here to help you navigate it with confidence.</a:t>
            </a:r>
          </a:p>
          <a:p>
            <a:r>
              <a:rPr lang="en-US" sz="1200">
                <a:cs typeface="Arial" panose="020B0604020202020204" pitchFamily="34" charset="0"/>
              </a:rPr>
              <a:t>It’s about knowing you’re protected, supported and never alone.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27</a:t>
            </a:fld>
            <a:endParaRPr lang="en-US"/>
          </a:p>
        </p:txBody>
      </p:sp>
    </p:spTree>
    <p:extLst>
      <p:ext uri="{BB962C8B-B14F-4D97-AF65-F5344CB8AC3E}">
        <p14:creationId xmlns:p14="http://schemas.microsoft.com/office/powerpoint/2010/main" val="568270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BC7BC-BD25-6577-3160-FDDE26B45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70B1F-F8BC-BD79-6CD5-B21297382E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C9802-CC06-D9E3-BB6A-8AB51E9E0CF2}"/>
              </a:ext>
            </a:extLst>
          </p:cNvPr>
          <p:cNvSpPr>
            <a:spLocks noGrp="1"/>
          </p:cNvSpPr>
          <p:nvPr>
            <p:ph type="body" idx="1"/>
          </p:nvPr>
        </p:nvSpPr>
        <p:spPr/>
        <p:txBody>
          <a:bodyPr/>
          <a:lstStyle/>
          <a:p>
            <a:pPr>
              <a:spcBef>
                <a:spcPts val="300"/>
              </a:spcBef>
              <a:spcAft>
                <a:spcPts val="300"/>
              </a:spcAft>
            </a:pPr>
            <a:r>
              <a:rPr lang="en-US" sz="1200">
                <a:cs typeface="Arial" panose="020B0604020202020204" pitchFamily="34" charset="0"/>
              </a:rPr>
              <a:t>You’ll have access to a wide range of tools to support your learning and development.</a:t>
            </a:r>
          </a:p>
          <a:p>
            <a:pPr>
              <a:spcBef>
                <a:spcPts val="300"/>
              </a:spcBef>
              <a:spcAft>
                <a:spcPts val="300"/>
              </a:spcAft>
            </a:pPr>
            <a:r>
              <a:rPr lang="en-US" sz="1200">
                <a:cs typeface="Arial" panose="020B0604020202020204" pitchFamily="34" charset="0"/>
              </a:rPr>
              <a:t>We help you understand and meet HCPC CPD standards, so you can feel confident in your practice.</a:t>
            </a:r>
          </a:p>
          <a:p>
            <a:pPr>
              <a:spcBef>
                <a:spcPts val="300"/>
              </a:spcBef>
              <a:spcAft>
                <a:spcPts val="300"/>
              </a:spcAft>
            </a:pPr>
            <a:r>
              <a:rPr lang="en-US" sz="1200">
                <a:cs typeface="Arial" panose="020B0604020202020204" pitchFamily="34" charset="0"/>
              </a:rPr>
              <a:t>Build your knowledge with evidence spotlights and practice guidelines tailored to your area of work.</a:t>
            </a:r>
          </a:p>
          <a:p>
            <a:pPr>
              <a:spcBef>
                <a:spcPts val="300"/>
              </a:spcBef>
              <a:spcAft>
                <a:spcPts val="300"/>
              </a:spcAft>
            </a:pPr>
            <a:r>
              <a:rPr lang="en-US" sz="1200">
                <a:cs typeface="Arial" panose="020B0604020202020204" pitchFamily="34" charset="0"/>
              </a:rPr>
              <a:t>Improve your practice with access to our Digital Library and peer-reviewed research through BJOT.</a:t>
            </a:r>
          </a:p>
          <a:p>
            <a:pPr>
              <a:spcBef>
                <a:spcPts val="300"/>
              </a:spcBef>
              <a:spcAft>
                <a:spcPts val="300"/>
              </a:spcAft>
            </a:pPr>
            <a:r>
              <a:rPr lang="en-US" sz="1200">
                <a:cs typeface="Arial" panose="020B0604020202020204" pitchFamily="34" charset="0"/>
              </a:rPr>
              <a:t>And stay informed with our magazine, journal and newsletter — keeping you connected to the latest in the profession.</a:t>
            </a:r>
          </a:p>
          <a:p>
            <a:pPr>
              <a:spcBef>
                <a:spcPts val="300"/>
              </a:spcBef>
              <a:spcAft>
                <a:spcPts val="300"/>
              </a:spcAft>
            </a:pPr>
            <a:r>
              <a:rPr lang="en-US" sz="1200">
                <a:cs typeface="Arial" panose="020B0604020202020204" pitchFamily="34" charset="0"/>
              </a:rPr>
              <a:t>You can track your progress using our Career Development Framework — a great way to reflect on where you are and where you want to go. </a:t>
            </a:r>
          </a:p>
          <a:p>
            <a:pPr>
              <a:spcBef>
                <a:spcPts val="300"/>
              </a:spcBef>
              <a:spcAft>
                <a:spcPts val="300"/>
              </a:spcAft>
            </a:pPr>
            <a:r>
              <a:rPr lang="en-US" sz="1200">
                <a:cs typeface="Arial" panose="020B0604020202020204" pitchFamily="34" charset="0"/>
              </a:rPr>
              <a:t>And when you're ready for your next step, our jobs board makes it easy to find your first or next role.</a:t>
            </a:r>
            <a:br>
              <a:rPr lang="en-US" sz="1600"/>
            </a:br>
            <a:endParaRPr lang="en-US" sz="1200">
              <a:cs typeface="Arial" panose="020B0604020202020204" pitchFamily="34" charset="0"/>
            </a:endParaRPr>
          </a:p>
        </p:txBody>
      </p:sp>
      <p:sp>
        <p:nvSpPr>
          <p:cNvPr id="4" name="Footer Placeholder 3">
            <a:extLst>
              <a:ext uri="{FF2B5EF4-FFF2-40B4-BE49-F238E27FC236}">
                <a16:creationId xmlns:a16="http://schemas.microsoft.com/office/drawing/2014/main" id="{09B313D3-6CD6-7E44-8894-23D3BC8911D2}"/>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42614DE1-10DD-F88A-233D-1235244AAD56}"/>
              </a:ext>
            </a:extLst>
          </p:cNvPr>
          <p:cNvSpPr>
            <a:spLocks noGrp="1"/>
          </p:cNvSpPr>
          <p:nvPr>
            <p:ph type="sldNum" sz="quarter" idx="5"/>
          </p:nvPr>
        </p:nvSpPr>
        <p:spPr/>
        <p:txBody>
          <a:bodyPr/>
          <a:lstStyle/>
          <a:p>
            <a:fld id="{49AF1C96-0F32-4040-BD4A-A69D2811CBEE}" type="slidenum">
              <a:rPr lang="en-US" smtClean="0"/>
              <a:pPr/>
              <a:t>28</a:t>
            </a:fld>
            <a:endParaRPr lang="en-US"/>
          </a:p>
        </p:txBody>
      </p:sp>
    </p:spTree>
    <p:extLst>
      <p:ext uri="{BB962C8B-B14F-4D97-AF65-F5344CB8AC3E}">
        <p14:creationId xmlns:p14="http://schemas.microsoft.com/office/powerpoint/2010/main" val="1527349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AB0F4-C15F-9948-B8FA-499188832D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0FFD5-C4ED-457A-1840-510981AF92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70DC5C-EE57-7B01-4D21-5C7E2547EA1F}"/>
              </a:ext>
            </a:extLst>
          </p:cNvPr>
          <p:cNvSpPr>
            <a:spLocks noGrp="1"/>
          </p:cNvSpPr>
          <p:nvPr>
            <p:ph type="body" idx="1"/>
          </p:nvPr>
        </p:nvSpPr>
        <p:spPr/>
        <p:txBody>
          <a:bodyPr/>
          <a:lstStyle/>
          <a:p>
            <a:pPr>
              <a:spcBef>
                <a:spcPts val="300"/>
              </a:spcBef>
              <a:spcAft>
                <a:spcPts val="300"/>
              </a:spcAft>
            </a:pPr>
            <a:endParaRPr lang="en-US" sz="1200">
              <a:ea typeface="Calibri"/>
              <a:cs typeface="Calibri"/>
            </a:endParaRPr>
          </a:p>
        </p:txBody>
      </p:sp>
      <p:sp>
        <p:nvSpPr>
          <p:cNvPr id="4" name="Footer Placeholder 3">
            <a:extLst>
              <a:ext uri="{FF2B5EF4-FFF2-40B4-BE49-F238E27FC236}">
                <a16:creationId xmlns:a16="http://schemas.microsoft.com/office/drawing/2014/main" id="{3F6A91D2-ED9C-39C2-03D1-853618F839F3}"/>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8E077666-B55F-D2F8-2AA4-EDFD1E0BEBC3}"/>
              </a:ext>
            </a:extLst>
          </p:cNvPr>
          <p:cNvSpPr>
            <a:spLocks noGrp="1"/>
          </p:cNvSpPr>
          <p:nvPr>
            <p:ph type="sldNum" sz="quarter" idx="5"/>
          </p:nvPr>
        </p:nvSpPr>
        <p:spPr/>
        <p:txBody>
          <a:bodyPr/>
          <a:lstStyle/>
          <a:p>
            <a:fld id="{49AF1C96-0F32-4040-BD4A-A69D2811CBEE}" type="slidenum">
              <a:rPr lang="en-US" smtClean="0"/>
              <a:pPr/>
              <a:t>5</a:t>
            </a:fld>
            <a:endParaRPr lang="en-US"/>
          </a:p>
        </p:txBody>
      </p:sp>
    </p:spTree>
    <p:extLst>
      <p:ext uri="{BB962C8B-B14F-4D97-AF65-F5344CB8AC3E}">
        <p14:creationId xmlns:p14="http://schemas.microsoft.com/office/powerpoint/2010/main" val="1776401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US" sz="1200">
                <a:cs typeface="Arial" panose="020B0604020202020204" pitchFamily="34" charset="0"/>
              </a:rPr>
              <a:t>As occupational therapists, you deserve a professional home — somewhere that supports growth, celebrates achievements and connects you with others who truly understand your journey.</a:t>
            </a:r>
          </a:p>
          <a:p>
            <a:pPr>
              <a:spcBef>
                <a:spcPts val="300"/>
              </a:spcBef>
              <a:spcAft>
                <a:spcPts val="300"/>
              </a:spcAft>
            </a:pPr>
            <a:r>
              <a:rPr lang="en-US" sz="1200">
                <a:cs typeface="Arial" panose="020B0604020202020204" pitchFamily="34" charset="0"/>
              </a:rPr>
              <a:t>RCOT is that home.</a:t>
            </a:r>
          </a:p>
          <a:p>
            <a:pPr>
              <a:spcBef>
                <a:spcPts val="300"/>
              </a:spcBef>
              <a:spcAft>
                <a:spcPts val="300"/>
              </a:spcAft>
            </a:pPr>
            <a:r>
              <a:rPr lang="en-US" sz="1200">
                <a:cs typeface="Arial" panose="020B0604020202020204" pitchFamily="34" charset="0"/>
              </a:rPr>
              <a:t>And with RCOT Communities, our new online engagement platform, you can foster meaningful professional relationships. </a:t>
            </a:r>
          </a:p>
          <a:p>
            <a:pPr>
              <a:spcBef>
                <a:spcPts val="300"/>
              </a:spcBef>
              <a:spcAft>
                <a:spcPts val="300"/>
              </a:spcAft>
            </a:pPr>
            <a:r>
              <a:rPr lang="en-US" sz="1200">
                <a:cs typeface="Arial" panose="020B0604020202020204" pitchFamily="34" charset="0"/>
              </a:rPr>
              <a:t>It’s inclusive and accessible, ensuring that every member feels welcome and supported.</a:t>
            </a:r>
          </a:p>
          <a:p>
            <a:pPr>
              <a:spcBef>
                <a:spcPts val="300"/>
              </a:spcBef>
              <a:spcAft>
                <a:spcPts val="300"/>
              </a:spcAft>
            </a:pPr>
            <a:r>
              <a:rPr lang="en-US" sz="1200">
                <a:cs typeface="Arial" panose="020B0604020202020204" pitchFamily="34" charset="0"/>
              </a:rPr>
              <a:t>This is where you can connect with others who share your challenges, aspirations and values—whether through professional, practice, or regional networks that are led by members themselves.</a:t>
            </a:r>
          </a:p>
          <a:p>
            <a:pPr>
              <a:spcBef>
                <a:spcPts val="300"/>
              </a:spcBef>
              <a:spcAft>
                <a:spcPts val="300"/>
              </a:spcAft>
            </a:pPr>
            <a:r>
              <a:rPr lang="en-US" sz="1200">
                <a:cs typeface="Arial" panose="020B0604020202020204" pitchFamily="34" charset="0"/>
              </a:rPr>
              <a:t>What makes RCOT Communities unique is its flexibility. You can engage when it suits you—sharing resources, asking questions, or co-creating ideas. </a:t>
            </a:r>
          </a:p>
          <a:p>
            <a:pPr>
              <a:spcBef>
                <a:spcPts val="300"/>
              </a:spcBef>
              <a:spcAft>
                <a:spcPts val="300"/>
              </a:spcAft>
            </a:pPr>
            <a:r>
              <a:rPr lang="en-US" sz="1200">
                <a:cs typeface="Arial" panose="020B0604020202020204" pitchFamily="34" charset="0"/>
              </a:rPr>
              <a:t>The activities and resources available are shaped by member insights, making them highly relevant and responsive to your needs.</a:t>
            </a:r>
          </a:p>
          <a:p>
            <a:pPr>
              <a:spcBef>
                <a:spcPts val="300"/>
              </a:spcBef>
              <a:spcAft>
                <a:spcPts val="300"/>
              </a:spcAft>
            </a:pPr>
            <a:r>
              <a:rPr lang="en-US" sz="1200">
                <a:cs typeface="Arial" panose="020B0604020202020204" pitchFamily="34" charset="0"/>
              </a:rPr>
              <a:t>At its heart, RCOT Communities is about learning from each other’s diverse experiences. </a:t>
            </a:r>
          </a:p>
          <a:p>
            <a:pPr>
              <a:spcBef>
                <a:spcPts val="300"/>
              </a:spcBef>
              <a:spcAft>
                <a:spcPts val="300"/>
              </a:spcAft>
            </a:pPr>
            <a:r>
              <a:rPr lang="en-US" sz="1200">
                <a:cs typeface="Arial" panose="020B0604020202020204" pitchFamily="34" charset="0"/>
              </a:rPr>
              <a:t>It’s a place to collaborate, drive innovation, and influence the future direction of occupational therapy across the UK.</a:t>
            </a:r>
            <a:br>
              <a:rPr lang="en-US" sz="1200">
                <a:cs typeface="Arial" panose="020B0604020202020204" pitchFamily="34" charset="0"/>
              </a:rPr>
            </a:br>
            <a:endParaRPr lang="en-US"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6</a:t>
            </a:fld>
            <a:endParaRPr lang="en-US"/>
          </a:p>
        </p:txBody>
      </p:sp>
    </p:spTree>
    <p:extLst>
      <p:ext uri="{BB962C8B-B14F-4D97-AF65-F5344CB8AC3E}">
        <p14:creationId xmlns:p14="http://schemas.microsoft.com/office/powerpoint/2010/main" val="3710856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376"/>
              </a:lnSpc>
            </a:pPr>
            <a:r>
              <a:rPr lang="en-US" sz="1800" b="0" i="0">
                <a:solidFill>
                  <a:srgbClr val="003543"/>
                </a:solidFill>
                <a:effectLst/>
                <a:latin typeface="Arial" panose="020B0604020202020204" pitchFamily="34" charset="0"/>
              </a:rPr>
              <a:t>Our p</a:t>
            </a:r>
            <a:r>
              <a:rPr lang="en-US" sz="1800" b="0" i="0">
                <a:solidFill>
                  <a:srgbClr val="000000"/>
                </a:solidFill>
                <a:effectLst/>
                <a:latin typeface="Arial" panose="020B0604020202020204" pitchFamily="34" charset="0"/>
              </a:rPr>
              <a:t>rofessional networks connect members around pillars of practice and professional issues.</a:t>
            </a:r>
          </a:p>
          <a:p>
            <a:pPr algn="l" rtl="0" fontAlgn="base">
              <a:lnSpc>
                <a:spcPts val="1376"/>
              </a:lnSpc>
            </a:pPr>
            <a:r>
              <a:rPr lang="en-US" sz="1800" b="0" i="0">
                <a:solidFill>
                  <a:srgbClr val="000000"/>
                </a:solidFill>
                <a:effectLst/>
                <a:latin typeface="Arial" panose="020B0604020202020204" pitchFamily="34" charset="0"/>
              </a:rPr>
              <a:t>Our initial professional networks include Research Connect and the Innovation Hub. We’ve also created networks for members to connect around leadership, independent practice, facilitating learning and most recently AI and </a:t>
            </a:r>
            <a:r>
              <a:rPr lang="en-US" sz="1800" b="0" i="0" err="1">
                <a:solidFill>
                  <a:srgbClr val="000000"/>
                </a:solidFill>
                <a:effectLst/>
                <a:latin typeface="Arial" panose="020B0604020202020204" pitchFamily="34" charset="0"/>
              </a:rPr>
              <a:t>techonology</a:t>
            </a:r>
            <a:r>
              <a:rPr lang="en-US" sz="1800" b="0" i="0">
                <a:solidFill>
                  <a:srgbClr val="000000"/>
                </a:solidFill>
                <a:effectLst/>
                <a:latin typeface="Arial" panose="020B0604020202020204" pitchFamily="34" charset="0"/>
              </a:rPr>
              <a:t>,.</a:t>
            </a:r>
            <a:endParaRPr lang="en-US"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D0CA714-CF64-42B5-9894-600362892428}" type="slidenum">
              <a:rPr lang="en-GB" smtClean="0"/>
              <a:t>7</a:t>
            </a:fld>
            <a:endParaRPr lang="en-GB"/>
          </a:p>
        </p:txBody>
      </p:sp>
    </p:spTree>
    <p:extLst>
      <p:ext uri="{BB962C8B-B14F-4D97-AF65-F5344CB8AC3E}">
        <p14:creationId xmlns:p14="http://schemas.microsoft.com/office/powerpoint/2010/main" val="965463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300"/>
              </a:spcBef>
              <a:spcAft>
                <a:spcPts val="300"/>
              </a:spcAft>
              <a:buFont typeface="Arial"/>
              <a:buChar char="•"/>
            </a:pPr>
            <a:r>
              <a:rPr lang="en-US"/>
              <a:t>Occupational therapists across the UK are connecting through vibrant practice networks. </a:t>
            </a:r>
            <a:endParaRPr lang="en-US">
              <a:solidFill>
                <a:srgbClr val="444444"/>
              </a:solidFill>
            </a:endParaRPr>
          </a:p>
          <a:p>
            <a:pPr marL="171450" indent="-171450">
              <a:spcBef>
                <a:spcPts val="300"/>
              </a:spcBef>
              <a:spcAft>
                <a:spcPts val="300"/>
              </a:spcAft>
              <a:buFont typeface="Arial"/>
              <a:buChar char="•"/>
            </a:pPr>
            <a:r>
              <a:rPr lang="en-US"/>
              <a:t>These communities offer a space for peer support, shared learning, and professional growth. </a:t>
            </a:r>
            <a:endParaRPr lang="en-US">
              <a:solidFill>
                <a:srgbClr val="444444"/>
              </a:solidFill>
            </a:endParaRPr>
          </a:p>
          <a:p>
            <a:pPr marL="171450" indent="-171450">
              <a:spcBef>
                <a:spcPts val="300"/>
              </a:spcBef>
              <a:spcAft>
                <a:spcPts val="300"/>
              </a:spcAft>
              <a:buFont typeface="Arial"/>
              <a:buChar char="•"/>
            </a:pPr>
            <a:r>
              <a:rPr lang="en-US"/>
              <a:t>Whether you're looking for guidance, inspiration, or simply to connect with others who understand your area of practice, these networks help OTs feel supported and stay connected to the wider profession.</a:t>
            </a:r>
            <a:endParaRPr lang="en-US">
              <a:solidFill>
                <a:srgbClr val="444444"/>
              </a:solidFill>
            </a:endParaRPr>
          </a:p>
          <a:p>
            <a:endParaRPr lang="en-GB">
              <a:ea typeface="Calibri"/>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8</a:t>
            </a:fld>
            <a:endParaRPr lang="en-US"/>
          </a:p>
        </p:txBody>
      </p:sp>
    </p:spTree>
    <p:extLst>
      <p:ext uri="{BB962C8B-B14F-4D97-AF65-F5344CB8AC3E}">
        <p14:creationId xmlns:p14="http://schemas.microsoft.com/office/powerpoint/2010/main" val="303511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9</a:t>
            </a:fld>
            <a:endParaRPr lang="en-US"/>
          </a:p>
        </p:txBody>
      </p:sp>
    </p:spTree>
    <p:extLst>
      <p:ext uri="{BB962C8B-B14F-4D97-AF65-F5344CB8AC3E}">
        <p14:creationId xmlns:p14="http://schemas.microsoft.com/office/powerpoint/2010/main" val="175671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One of the most exciting features of RCOT Communities is the member directory. If you click on ‘Find others’ in the top toolbar, you’re taken to the directory of all members and staff on the platform who have agreed to share their rough location. The map is interactive, so you can zoom into different areas to see which members are nearby, and you can then click on their profiles and send them direct messages if you’d like.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10</a:t>
            </a:fld>
            <a:endParaRPr lang="en-US"/>
          </a:p>
        </p:txBody>
      </p:sp>
    </p:spTree>
    <p:extLst>
      <p:ext uri="{BB962C8B-B14F-4D97-AF65-F5344CB8AC3E}">
        <p14:creationId xmlns:p14="http://schemas.microsoft.com/office/powerpoint/2010/main" val="2999750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200">
                <a:cs typeface="Arial" panose="020B0604020202020204" pitchFamily="34" charset="0"/>
              </a:rPr>
              <a:t>Your work makes a difference — and it deserves to be seen.</a:t>
            </a:r>
          </a:p>
          <a:p>
            <a:pPr>
              <a:spcBef>
                <a:spcPts val="300"/>
              </a:spcBef>
            </a:pPr>
            <a:r>
              <a:rPr lang="en-US" sz="1200">
                <a:cs typeface="Arial" panose="020B0604020202020204" pitchFamily="34" charset="0"/>
              </a:rPr>
              <a:t>We celebrate the achievements of occupational therapists across the UK.</a:t>
            </a:r>
          </a:p>
          <a:p>
            <a:pPr>
              <a:spcBef>
                <a:spcPts val="300"/>
              </a:spcBef>
            </a:pPr>
            <a:r>
              <a:rPr lang="en-US" sz="1200">
                <a:cs typeface="Arial" panose="020B0604020202020204" pitchFamily="34" charset="0"/>
              </a:rPr>
              <a:t>Whether you’re publishing research, leading innovation or supporting your community, we’re here to help you shine.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11</a:t>
            </a:fld>
            <a:endParaRPr lang="en-US"/>
          </a:p>
        </p:txBody>
      </p:sp>
    </p:spTree>
    <p:extLst>
      <p:ext uri="{BB962C8B-B14F-4D97-AF65-F5344CB8AC3E}">
        <p14:creationId xmlns:p14="http://schemas.microsoft.com/office/powerpoint/2010/main" val="9246036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2.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8" y="720000"/>
            <a:ext cx="6552000" cy="1332000"/>
          </a:xfrm>
        </p:spPr>
        <p:txBody>
          <a:bodyPr wrap="square" lIns="0" tIns="0" rIns="0" bIns="0" anchor="t" anchorCtr="0">
            <a:normAutofit/>
          </a:bodyPr>
          <a:lstStyle>
            <a:lvl1pPr algn="l">
              <a:defRPr sz="4800" b="1" kern="100" spc="-40" baseline="0">
                <a:solidFill>
                  <a:schemeClr val="bg1"/>
                </a:solidFill>
              </a:defRPr>
            </a:lvl1pPr>
          </a:lstStyle>
          <a:p>
            <a:r>
              <a:rPr lang="en-GB" noProof="0"/>
              <a:t>Click to add title</a:t>
            </a:r>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8" y="2268000"/>
            <a:ext cx="6084000" cy="1152000"/>
          </a:xfrm>
        </p:spPr>
        <p:txBody>
          <a:bodyPr lIns="0" tIns="0" rIns="0" bIns="0">
            <a:normAutofit/>
          </a:bodyPr>
          <a:lstStyle>
            <a:lvl1pPr marL="0" indent="0">
              <a:buNone/>
              <a:defRPr sz="2400" kern="1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GB" noProof="0">
                <a:solidFill>
                  <a:schemeClr val="bg1"/>
                </a:solidFill>
              </a:rPr>
              <a:t>Click to add subtitle</a:t>
            </a:r>
          </a:p>
        </p:txBody>
      </p:sp>
      <p:pic>
        <p:nvPicPr>
          <p:cNvPr id="7" name="Graphic 6">
            <a:extLst>
              <a:ext uri="{FF2B5EF4-FFF2-40B4-BE49-F238E27FC236}">
                <a16:creationId xmlns:a16="http://schemas.microsoft.com/office/drawing/2014/main" id="{0FA31732-A8F1-BCC2-8452-B135593EF02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858000" y="799200"/>
            <a:ext cx="4852800" cy="5107317"/>
          </a:xfrm>
          <a:prstGeom prst="rect">
            <a:avLst/>
          </a:prstGeom>
        </p:spPr>
      </p:pic>
    </p:spTree>
    <p:extLst>
      <p:ext uri="{BB962C8B-B14F-4D97-AF65-F5344CB8AC3E}">
        <p14:creationId xmlns:p14="http://schemas.microsoft.com/office/powerpoint/2010/main" val="1944989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V6">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5" name="Title 1">
            <a:extLst>
              <a:ext uri="{FF2B5EF4-FFF2-40B4-BE49-F238E27FC236}">
                <a16:creationId xmlns:a16="http://schemas.microsoft.com/office/drawing/2014/main" id="{7E4E3CDE-3B6C-BE4A-A05F-125AE275EC24}"/>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165206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11134425" cy="720000"/>
          </a:xfrm>
        </p:spPr>
        <p:txBody>
          <a:bodyPr lIns="0" tIns="0" rIns="0" bIns="0" anchor="t" anchorCtr="0">
            <a:normAutofit/>
          </a:bodyPr>
          <a:lstStyle>
            <a:lvl1pPr>
              <a:defRPr sz="4000" b="1" kern="100" spc="-40" baseline="0"/>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6372000" y="1440000"/>
            <a:ext cx="5328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5328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4" name="Slide Number Placeholder 3">
            <a:extLst>
              <a:ext uri="{FF2B5EF4-FFF2-40B4-BE49-F238E27FC236}">
                <a16:creationId xmlns:a16="http://schemas.microsoft.com/office/drawing/2014/main" id="{30D579DF-FF70-AAEC-3430-3405A28C6F34}"/>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97B8EF09-8B33-7101-EA67-D30F0ED339B5}"/>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41031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with Teal">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81C8AC-836D-58DC-8746-B0B4812A83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940000" y="1440000"/>
            <a:ext cx="4860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4860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4" name="Slide Number Placeholder 3">
            <a:extLst>
              <a:ext uri="{FF2B5EF4-FFF2-40B4-BE49-F238E27FC236}">
                <a16:creationId xmlns:a16="http://schemas.microsoft.com/office/drawing/2014/main" id="{30D579DF-FF70-AAEC-3430-3405A28C6F34}"/>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97B8EF09-8B33-7101-EA67-D30F0ED339B5}"/>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646663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V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11134425"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5328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6372000" y="1440000"/>
            <a:ext cx="5328000" cy="4320000"/>
          </a:xfrm>
        </p:spPr>
        <p:txBody>
          <a:bodyPr>
            <a:normAutofit/>
          </a:bodyPr>
          <a:lstStyle>
            <a:lvl1pPr marL="0" marR="0" indent="0" algn="l" defTabSz="914400" rtl="0" eaLnBrk="1" fontAlgn="auto" latinLnBrk="0" hangingPunct="1">
              <a:lnSpc>
                <a:spcPct val="102000"/>
              </a:lnSpc>
              <a:spcBef>
                <a:spcPts val="1000"/>
              </a:spcBef>
              <a:spcAft>
                <a:spcPts val="0"/>
              </a:spcAft>
              <a:buClrTx/>
              <a:buSzTx/>
              <a:buFont typeface="Arial" panose="020B0604020202020204" pitchFamily="34" charset="0"/>
              <a:buNone/>
              <a:tabLst/>
              <a:defRPr sz="26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icon to add picture</a:t>
            </a:r>
            <a:endParaRPr lang="en-GB" noProof="0"/>
          </a:p>
        </p:txBody>
      </p:sp>
      <p:sp>
        <p:nvSpPr>
          <p:cNvPr id="3" name="Slide Number Placeholder 2">
            <a:extLst>
              <a:ext uri="{FF2B5EF4-FFF2-40B4-BE49-F238E27FC236}">
                <a16:creationId xmlns:a16="http://schemas.microsoft.com/office/drawing/2014/main" id="{BE58291B-11CB-60EE-55AA-876194085F9E}"/>
              </a:ext>
            </a:extLst>
          </p:cNvPr>
          <p:cNvSpPr>
            <a:spLocks noGrp="1"/>
          </p:cNvSpPr>
          <p:nvPr>
            <p:ph type="sldNum" sz="quarter" idx="15"/>
          </p:nvPr>
        </p:nvSpPr>
        <p:spPr/>
        <p:txBody>
          <a:bodyPr/>
          <a:lstStyle/>
          <a:p>
            <a:fld id="{BE634052-B349-6340-B91C-DAB0451BF245}" type="slidenum">
              <a:rPr lang="en-GB" smtClean="0"/>
              <a:pPr/>
              <a:t>‹#›</a:t>
            </a:fld>
            <a:endParaRPr lang="en-GB"/>
          </a:p>
        </p:txBody>
      </p:sp>
      <p:sp>
        <p:nvSpPr>
          <p:cNvPr id="4" name="Footer Placeholder 3">
            <a:extLst>
              <a:ext uri="{FF2B5EF4-FFF2-40B4-BE49-F238E27FC236}">
                <a16:creationId xmlns:a16="http://schemas.microsoft.com/office/drawing/2014/main" id="{927C57E6-EF4A-B1E0-A519-F15B74738166}"/>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246217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V2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3B90301-5C71-AE61-AC4F-0B3223037F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58362"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48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940000" y="1440000"/>
            <a:ext cx="4860000" cy="4320000"/>
          </a:xfrm>
        </p:spPr>
        <p:txBody>
          <a:bodyPr>
            <a:normAutofit/>
          </a:bodyPr>
          <a:lstStyle>
            <a:lvl1pPr marL="0" marR="0" indent="0" algn="l" defTabSz="914400" rtl="0" eaLnBrk="1" fontAlgn="auto" latinLnBrk="0" hangingPunct="1">
              <a:lnSpc>
                <a:spcPct val="102000"/>
              </a:lnSpc>
              <a:spcBef>
                <a:spcPts val="1000"/>
              </a:spcBef>
              <a:spcAft>
                <a:spcPts val="0"/>
              </a:spcAft>
              <a:buClrTx/>
              <a:buSzTx/>
              <a:buFont typeface="Arial" panose="020B0604020202020204" pitchFamily="34" charset="0"/>
              <a:buNone/>
              <a:tabLst/>
              <a:defRPr sz="26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icon to add picture</a:t>
            </a:r>
            <a:endParaRPr lang="en-GB" noProof="0"/>
          </a:p>
        </p:txBody>
      </p:sp>
      <p:sp>
        <p:nvSpPr>
          <p:cNvPr id="3" name="Slide Number Placeholder 2">
            <a:extLst>
              <a:ext uri="{FF2B5EF4-FFF2-40B4-BE49-F238E27FC236}">
                <a16:creationId xmlns:a16="http://schemas.microsoft.com/office/drawing/2014/main" id="{BE58291B-11CB-60EE-55AA-876194085F9E}"/>
              </a:ext>
            </a:extLst>
          </p:cNvPr>
          <p:cNvSpPr>
            <a:spLocks noGrp="1"/>
          </p:cNvSpPr>
          <p:nvPr>
            <p:ph type="sldNum" sz="quarter" idx="15"/>
          </p:nvPr>
        </p:nvSpPr>
        <p:spPr/>
        <p:txBody>
          <a:bodyPr/>
          <a:lstStyle/>
          <a:p>
            <a:fld id="{BE634052-B349-6340-B91C-DAB0451BF245}" type="slidenum">
              <a:rPr lang="en-GB" smtClean="0"/>
              <a:pPr/>
              <a:t>‹#›</a:t>
            </a:fld>
            <a:endParaRPr lang="en-GB"/>
          </a:p>
        </p:txBody>
      </p:sp>
      <p:sp>
        <p:nvSpPr>
          <p:cNvPr id="4" name="Footer Placeholder 3">
            <a:extLst>
              <a:ext uri="{FF2B5EF4-FFF2-40B4-BE49-F238E27FC236}">
                <a16:creationId xmlns:a16="http://schemas.microsoft.com/office/drawing/2014/main" id="{927C57E6-EF4A-B1E0-A519-F15B74738166}"/>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2755912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503ABC2-212A-7DA6-9826-581299F469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pic>
        <p:nvPicPr>
          <p:cNvPr id="16" name="Picture 15">
            <a:extLst>
              <a:ext uri="{FF2B5EF4-FFF2-40B4-BE49-F238E27FC236}">
                <a16:creationId xmlns:a16="http://schemas.microsoft.com/office/drawing/2014/main" id="{AE4C2485-7FC6-9A43-8445-37A1A5761EA4}"/>
              </a:ext>
            </a:extLst>
          </p:cNvPr>
          <p:cNvPicPr>
            <a:picLocks noChangeAspect="1"/>
          </p:cNvPicPr>
          <p:nvPr userDrawn="1"/>
        </p:nvPicPr>
        <p:blipFill>
          <a:blip r:embed="rId4"/>
          <a:stretch>
            <a:fillRect/>
          </a:stretch>
        </p:blipFill>
        <p:spPr>
          <a:xfrm>
            <a:off x="541638" y="5955902"/>
            <a:ext cx="2058924" cy="645414"/>
          </a:xfrm>
          <a:prstGeom prst="rect">
            <a:avLst/>
          </a:prstGeom>
        </p:spPr>
      </p:pic>
      <p:sp>
        <p:nvSpPr>
          <p:cNvPr id="19" name="Title 18">
            <a:extLst>
              <a:ext uri="{FF2B5EF4-FFF2-40B4-BE49-F238E27FC236}">
                <a16:creationId xmlns:a16="http://schemas.microsoft.com/office/drawing/2014/main" id="{8AE15861-9AEE-6A40-9F4A-C5B3361399D0}"/>
              </a:ext>
            </a:extLst>
          </p:cNvPr>
          <p:cNvSpPr>
            <a:spLocks noGrp="1"/>
          </p:cNvSpPr>
          <p:nvPr>
            <p:ph type="title" hasCustomPrompt="1"/>
          </p:nvPr>
        </p:nvSpPr>
        <p:spPr>
          <a:xfrm>
            <a:off x="541639" y="756000"/>
            <a:ext cx="3960000" cy="2664000"/>
          </a:xfrm>
        </p:spPr>
        <p:txBody>
          <a:bodyPr lIns="0" tIns="0" rIns="0" bIns="0" anchor="t" anchorCtr="0">
            <a:normAutofit/>
          </a:bodyPr>
          <a:lstStyle>
            <a:lvl1pPr>
              <a:defRPr sz="4000" b="1" kern="100" spc="-40" baseline="0">
                <a:solidFill>
                  <a:schemeClr val="bg1"/>
                </a:solidFill>
              </a:defRPr>
            </a:lvl1pPr>
          </a:lstStyle>
          <a:p>
            <a:r>
              <a:rPr lang="en-GB" noProof="0"/>
              <a:t>Click to </a:t>
            </a:r>
            <a:br>
              <a:rPr lang="en-GB" noProof="0"/>
            </a:br>
            <a:r>
              <a:rPr lang="en-GB" noProof="0"/>
              <a:t>add title</a:t>
            </a:r>
          </a:p>
        </p:txBody>
      </p:sp>
      <p:sp>
        <p:nvSpPr>
          <p:cNvPr id="2" name="Slide Number Placeholder 1">
            <a:extLst>
              <a:ext uri="{FF2B5EF4-FFF2-40B4-BE49-F238E27FC236}">
                <a16:creationId xmlns:a16="http://schemas.microsoft.com/office/drawing/2014/main" id="{D9CFC370-CF67-B11B-E99D-59C29772B77E}"/>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A426345C-BF46-6D7C-30AD-99EAA0AB6FF6}"/>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76571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1160000"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D2411370-C105-3B78-EA66-C5A76BA1D79B}"/>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9199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2" name="Footer Placeholder 1">
            <a:extLst>
              <a:ext uri="{FF2B5EF4-FFF2-40B4-BE49-F238E27FC236}">
                <a16:creationId xmlns:a16="http://schemas.microsoft.com/office/drawing/2014/main" id="{A3378AC9-2D17-FA83-53E4-36C96C87CA75}"/>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50821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B47B4FD-5EC8-98B6-A431-61EDF0826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8640000" cy="612000"/>
          </a:xfrm>
        </p:spPr>
        <p:txBody>
          <a:bodyPr lIns="0" tIns="0" rIns="0" bIns="0" anchor="t" anchorCtr="0">
            <a:normAutofit/>
          </a:bodyPr>
          <a:lstStyle>
            <a:lvl1pPr>
              <a:defRPr sz="4000" b="1" kern="100" spc="-40" baseline="0">
                <a:solidFill>
                  <a:schemeClr val="tx1"/>
                </a:solidFill>
              </a:defRPr>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1800000"/>
            <a:ext cx="432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10" name="Content Placeholder 2">
            <a:extLst>
              <a:ext uri="{FF2B5EF4-FFF2-40B4-BE49-F238E27FC236}">
                <a16:creationId xmlns:a16="http://schemas.microsoft.com/office/drawing/2014/main" id="{D88148E9-DD91-904F-9F57-DD0176D5422C}"/>
              </a:ext>
            </a:extLst>
          </p:cNvPr>
          <p:cNvSpPr>
            <a:spLocks noGrp="1"/>
          </p:cNvSpPr>
          <p:nvPr>
            <p:ph idx="13" hasCustomPrompt="1"/>
          </p:nvPr>
        </p:nvSpPr>
        <p:spPr>
          <a:xfrm>
            <a:off x="5724000" y="1800000"/>
            <a:ext cx="594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4"/>
          <a:stretch>
            <a:fillRect/>
          </a:stretch>
        </p:blipFill>
        <p:spPr>
          <a:xfrm>
            <a:off x="9591436" y="295104"/>
            <a:ext cx="2058924" cy="645414"/>
          </a:xfrm>
          <a:prstGeom prst="rect">
            <a:avLst/>
          </a:prstGeom>
        </p:spPr>
      </p:pic>
      <p:sp>
        <p:nvSpPr>
          <p:cNvPr id="4" name="Slide Number Placeholder 3">
            <a:extLst>
              <a:ext uri="{FF2B5EF4-FFF2-40B4-BE49-F238E27FC236}">
                <a16:creationId xmlns:a16="http://schemas.microsoft.com/office/drawing/2014/main" id="{248DA359-C132-5DFF-B42B-56CF5B5423A9}"/>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01D0138D-589D-F135-3501-8AE993015843}"/>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1157321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V2">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E59661B-8423-3C4B-BF02-81B9FA78B5CC}"/>
              </a:ext>
            </a:extLst>
          </p:cNvPr>
          <p:cNvSpPr/>
          <p:nvPr userDrawn="1"/>
        </p:nvSpPr>
        <p:spPr>
          <a:xfrm>
            <a:off x="7380000" y="1800000"/>
            <a:ext cx="4320000" cy="43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9" name="Graphic 8">
            <a:extLst>
              <a:ext uri="{FF2B5EF4-FFF2-40B4-BE49-F238E27FC236}">
                <a16:creationId xmlns:a16="http://schemas.microsoft.com/office/drawing/2014/main" id="{02CF25EE-1817-2985-CC1D-34A5CAD36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378000"/>
            <a:ext cx="8640000" cy="612000"/>
          </a:xfrm>
        </p:spPr>
        <p:txBody>
          <a:bodyPr lIns="0" tIns="0" rIns="0" bIns="0" anchor="t" anchorCtr="0">
            <a:normAutofit/>
          </a:bodyPr>
          <a:lstStyle>
            <a:lvl1pPr>
              <a:defRPr sz="4000" b="1" kern="100" spc="-40" baseline="0">
                <a:solidFill>
                  <a:schemeClr val="tx1"/>
                </a:solidFill>
              </a:defRPr>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1800000"/>
            <a:ext cx="432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4"/>
          <a:stretch>
            <a:fillRect/>
          </a:stretch>
        </p:blipFill>
        <p:spPr>
          <a:xfrm>
            <a:off x="9591436" y="295104"/>
            <a:ext cx="2058924" cy="645414"/>
          </a:xfrm>
          <a:prstGeom prst="rect">
            <a:avLst/>
          </a:prstGeom>
        </p:spPr>
      </p:pic>
      <p:sp>
        <p:nvSpPr>
          <p:cNvPr id="14" name="Text Placeholder 3">
            <a:extLst>
              <a:ext uri="{FF2B5EF4-FFF2-40B4-BE49-F238E27FC236}">
                <a16:creationId xmlns:a16="http://schemas.microsoft.com/office/drawing/2014/main" id="{D4A8C283-EA53-5841-A4A4-F9D65FD4E205}"/>
              </a:ext>
            </a:extLst>
          </p:cNvPr>
          <p:cNvSpPr>
            <a:spLocks noGrp="1"/>
          </p:cNvSpPr>
          <p:nvPr>
            <p:ph type="body" sz="half" idx="2" hasCustomPrompt="1"/>
          </p:nvPr>
        </p:nvSpPr>
        <p:spPr>
          <a:xfrm>
            <a:off x="7379999" y="1800000"/>
            <a:ext cx="4320000" cy="4320000"/>
          </a:xfrm>
        </p:spPr>
        <p:txBody>
          <a:bodyPr lIns="0" tIns="0" rIns="0" bIns="144000" anchor="ctr" anchorCtr="0">
            <a:noAutofit/>
          </a:bodyPr>
          <a:lstStyle>
            <a:lvl1pPr marL="0" indent="0" algn="ctr">
              <a:lnSpc>
                <a:spcPct val="90000"/>
              </a:lnSpc>
              <a:spcBef>
                <a:spcPts val="0"/>
              </a:spcBef>
              <a:buNone/>
              <a:defRPr sz="3600" b="1" spc="-4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Pull out</a:t>
            </a:r>
            <a:br>
              <a:rPr lang="en-GB" noProof="0"/>
            </a:br>
            <a:r>
              <a:rPr lang="en-GB" noProof="0"/>
              <a:t>stat or info</a:t>
            </a:r>
          </a:p>
        </p:txBody>
      </p:sp>
      <p:sp>
        <p:nvSpPr>
          <p:cNvPr id="4" name="Slide Number Placeholder 3">
            <a:extLst>
              <a:ext uri="{FF2B5EF4-FFF2-40B4-BE49-F238E27FC236}">
                <a16:creationId xmlns:a16="http://schemas.microsoft.com/office/drawing/2014/main" id="{BD18A0F5-9DF9-1C01-E7E6-AA1AD212CEC0}"/>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65DEF659-50CD-B83A-5300-2A08DE400C33}"/>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669773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720000"/>
            <a:ext cx="11124000" cy="1332000"/>
          </a:xfrm>
        </p:spPr>
        <p:txBody>
          <a:bodyPr wrap="square" lIns="0" tIns="0" rIns="0" bIns="0" anchor="t" anchorCtr="0">
            <a:normAutofit/>
          </a:bodyPr>
          <a:lstStyle>
            <a:lvl1pPr algn="l">
              <a:defRPr sz="4800" b="1" kern="100" spc="-40" baseline="0">
                <a:solidFill>
                  <a:schemeClr val="bg1"/>
                </a:solidFill>
              </a:defRPr>
            </a:lvl1pPr>
          </a:lstStyle>
          <a:p>
            <a:r>
              <a:rPr lang="en-GB" noProof="0"/>
              <a:t>Click to add title</a:t>
            </a:r>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68000"/>
            <a:ext cx="11124000" cy="1152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GB" noProof="0">
                <a:solidFill>
                  <a:schemeClr val="bg1"/>
                </a:solidFill>
              </a:rPr>
              <a:t>Click to add subtitle</a:t>
            </a:r>
          </a:p>
        </p:txBody>
      </p:sp>
    </p:spTree>
    <p:extLst>
      <p:ext uri="{BB962C8B-B14F-4D97-AF65-F5344CB8AC3E}">
        <p14:creationId xmlns:p14="http://schemas.microsoft.com/office/powerpoint/2010/main" val="11834009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V3">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B84C5A2-BF41-8023-0C47-8D5C43C87D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377999"/>
            <a:ext cx="8640000" cy="612000"/>
          </a:xfrm>
        </p:spPr>
        <p:txBody>
          <a:bodyPr lIns="0" tIns="0" rIns="0" bIns="0" anchor="t" anchorCtr="0">
            <a:normAutofit/>
          </a:bodyPr>
          <a:lstStyle>
            <a:lvl1pPr>
              <a:defRPr sz="4000" b="1" kern="100" spc="-40" baseline="0">
                <a:solidFill>
                  <a:schemeClr val="tx1"/>
                </a:solidFill>
              </a:defRPr>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1800000"/>
            <a:ext cx="432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4"/>
          <a:stretch>
            <a:fillRect/>
          </a:stretch>
        </p:blipFill>
        <p:spPr>
          <a:xfrm>
            <a:off x="9591436" y="295104"/>
            <a:ext cx="2058924" cy="645414"/>
          </a:xfrm>
          <a:prstGeom prst="rect">
            <a:avLst/>
          </a:prstGeom>
        </p:spPr>
      </p:pic>
      <p:sp>
        <p:nvSpPr>
          <p:cNvPr id="9" name="Oval 8">
            <a:extLst>
              <a:ext uri="{FF2B5EF4-FFF2-40B4-BE49-F238E27FC236}">
                <a16:creationId xmlns:a16="http://schemas.microsoft.com/office/drawing/2014/main" id="{E48EF9CF-3FEE-0645-8457-63F49277ED83}"/>
              </a:ext>
            </a:extLst>
          </p:cNvPr>
          <p:cNvSpPr/>
          <p:nvPr userDrawn="1"/>
        </p:nvSpPr>
        <p:spPr>
          <a:xfrm>
            <a:off x="7380000" y="1800000"/>
            <a:ext cx="4320000" cy="432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Picture Placeholder 4">
            <a:extLst>
              <a:ext uri="{FF2B5EF4-FFF2-40B4-BE49-F238E27FC236}">
                <a16:creationId xmlns:a16="http://schemas.microsoft.com/office/drawing/2014/main" id="{8F74FA25-E95E-9F46-BD6C-041A0BBF4D5C}"/>
              </a:ext>
            </a:extLst>
          </p:cNvPr>
          <p:cNvSpPr>
            <a:spLocks noGrp="1"/>
          </p:cNvSpPr>
          <p:nvPr>
            <p:ph type="pic" sz="quarter" idx="13" hasCustomPrompt="1"/>
          </p:nvPr>
        </p:nvSpPr>
        <p:spPr>
          <a:xfrm>
            <a:off x="7380000" y="1800000"/>
            <a:ext cx="4320000" cy="4320000"/>
          </a:xfrm>
          <a:prstGeom prst="rect">
            <a:avLst/>
          </a:prstGeom>
          <a:noFill/>
        </p:spPr>
        <p:txBody>
          <a:bodyPr wrap="square" lIns="0" tIns="0" rIns="0" bIns="251999" anchor="ctr" anchorCtr="0">
            <a:normAutofit/>
          </a:bodyPr>
          <a:lstStyle>
            <a:lvl1pPr marL="0" indent="0" algn="ctr">
              <a:spcBef>
                <a:spcPts val="0"/>
              </a:spcBef>
              <a:buFontTx/>
              <a:buNone/>
              <a:defRPr sz="2000">
                <a:solidFill>
                  <a:schemeClr val="bg1"/>
                </a:solidFill>
              </a:defRPr>
            </a:lvl1pPr>
          </a:lstStyle>
          <a:p>
            <a:r>
              <a:rPr lang="en-GB" noProof="0"/>
              <a:t>Click icon to add an image</a:t>
            </a:r>
          </a:p>
        </p:txBody>
      </p:sp>
      <p:sp>
        <p:nvSpPr>
          <p:cNvPr id="4" name="Slide Number Placeholder 3">
            <a:extLst>
              <a:ext uri="{FF2B5EF4-FFF2-40B4-BE49-F238E27FC236}">
                <a16:creationId xmlns:a16="http://schemas.microsoft.com/office/drawing/2014/main" id="{3FD3376E-5B86-4FDB-A7F0-453B740A1624}"/>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1B045AF2-2889-4BA9-A91B-92F2D55624C9}"/>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1392320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V2">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CE53E03-7DDF-EF72-F731-00F4993775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
            <a:ext cx="10080000" cy="2206064"/>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8640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8" y="2412000"/>
            <a:ext cx="8640000" cy="3311999"/>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 styles</a:t>
            </a:r>
          </a:p>
          <a:p>
            <a:pPr lvl="1"/>
            <a:r>
              <a:rPr lang="en-GB" noProof="0"/>
              <a:t>Second level</a:t>
            </a:r>
          </a:p>
          <a:p>
            <a:pPr lvl="2"/>
            <a:r>
              <a:rPr lang="en-GB" noProof="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AAC1881E-65B5-84D5-22A7-D5448A1F1243}"/>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6" name="Footer Placeholder 5">
            <a:extLst>
              <a:ext uri="{FF2B5EF4-FFF2-40B4-BE49-F238E27FC236}">
                <a16:creationId xmlns:a16="http://schemas.microsoft.com/office/drawing/2014/main" id="{54835505-A162-0CB2-449C-2DFDB1BA1C7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140386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V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115E885-2C75-5C1F-82EE-1BF3ABC36D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
            <a:ext cx="10080000" cy="2206064"/>
          </a:xfrm>
          <a:prstGeom prst="rect">
            <a:avLst/>
          </a:prstGeom>
        </p:spPr>
      </p:pic>
      <p:sp>
        <p:nvSpPr>
          <p:cNvPr id="8" name="Content Placeholder 2">
            <a:extLst>
              <a:ext uri="{FF2B5EF4-FFF2-40B4-BE49-F238E27FC236}">
                <a16:creationId xmlns:a16="http://schemas.microsoft.com/office/drawing/2014/main" id="{75A35982-B7FA-7249-8409-93213B6A0224}"/>
              </a:ext>
            </a:extLst>
          </p:cNvPr>
          <p:cNvSpPr>
            <a:spLocks noGrp="1"/>
          </p:cNvSpPr>
          <p:nvPr>
            <p:ph idx="1" hasCustomPrompt="1"/>
          </p:nvPr>
        </p:nvSpPr>
        <p:spPr>
          <a:xfrm>
            <a:off x="541640" y="2412000"/>
            <a:ext cx="7560000" cy="3240000"/>
          </a:xfrm>
        </p:spPr>
        <p:txBody>
          <a:bodyPr lIns="0" tIns="0" rIns="0" bIns="0">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 styles</a:t>
            </a:r>
          </a:p>
          <a:p>
            <a:pPr lvl="1"/>
            <a:r>
              <a:rPr lang="en-GB" noProof="0"/>
              <a:t>Second level</a:t>
            </a:r>
          </a:p>
          <a:p>
            <a:pPr lvl="2"/>
            <a:r>
              <a:rPr lang="en-GB" noProof="0"/>
              <a:t>Third level</a:t>
            </a:r>
          </a:p>
        </p:txBody>
      </p:sp>
      <p:pic>
        <p:nvPicPr>
          <p:cNvPr id="11" name="Picture 10">
            <a:extLst>
              <a:ext uri="{FF2B5EF4-FFF2-40B4-BE49-F238E27FC236}">
                <a16:creationId xmlns:a16="http://schemas.microsoft.com/office/drawing/2014/main" id="{205B01C4-0670-0040-AFE2-AD864FF97E69}"/>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13" name="Text Placeholder 3">
            <a:extLst>
              <a:ext uri="{FF2B5EF4-FFF2-40B4-BE49-F238E27FC236}">
                <a16:creationId xmlns:a16="http://schemas.microsoft.com/office/drawing/2014/main" id="{14892FC7-F759-9843-BFF7-58AB7322F4A8}"/>
              </a:ext>
            </a:extLst>
          </p:cNvPr>
          <p:cNvSpPr>
            <a:spLocks noGrp="1"/>
          </p:cNvSpPr>
          <p:nvPr>
            <p:ph type="body" sz="half" idx="2" hasCustomPrompt="1"/>
          </p:nvPr>
        </p:nvSpPr>
        <p:spPr>
          <a:xfrm>
            <a:off x="8423999" y="2412000"/>
            <a:ext cx="3240000" cy="3240000"/>
          </a:xfrm>
        </p:spPr>
        <p:txBody>
          <a:bodyPr lIns="0" tIns="0" rIns="0" bIns="144000" anchor="ctr" anchorCtr="0">
            <a:noAutofit/>
          </a:bodyPr>
          <a:lstStyle>
            <a:lvl1pPr marL="0" indent="0" algn="ctr">
              <a:spcBef>
                <a:spcPts val="0"/>
              </a:spcBef>
              <a:buNone/>
              <a:defRPr sz="3000" b="1" spc="-4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Pull out </a:t>
            </a:r>
            <a:br>
              <a:rPr lang="en-GB" noProof="0"/>
            </a:br>
            <a:r>
              <a:rPr lang="en-GB" noProof="0"/>
              <a:t>stat or info</a:t>
            </a:r>
          </a:p>
        </p:txBody>
      </p:sp>
      <p:sp>
        <p:nvSpPr>
          <p:cNvPr id="9" name="Title 1">
            <a:extLst>
              <a:ext uri="{FF2B5EF4-FFF2-40B4-BE49-F238E27FC236}">
                <a16:creationId xmlns:a16="http://schemas.microsoft.com/office/drawing/2014/main" id="{C9479264-ACC2-3C4B-A40C-921E4558F7BF}"/>
              </a:ext>
            </a:extLst>
          </p:cNvPr>
          <p:cNvSpPr>
            <a:spLocks noGrp="1"/>
          </p:cNvSpPr>
          <p:nvPr>
            <p:ph type="title" hasCustomPrompt="1"/>
          </p:nvPr>
        </p:nvSpPr>
        <p:spPr>
          <a:xfrm>
            <a:off x="541642" y="378000"/>
            <a:ext cx="8640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2" name="Slide Number Placeholder 1">
            <a:extLst>
              <a:ext uri="{FF2B5EF4-FFF2-40B4-BE49-F238E27FC236}">
                <a16:creationId xmlns:a16="http://schemas.microsoft.com/office/drawing/2014/main" id="{26BD641C-390B-C316-7ECC-C25B2E1A9FCC}"/>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7F7D1593-FF3E-DCF1-357D-7118C4194923}"/>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538036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V4">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4D79519-81C8-42D1-24FD-3916041E37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
            <a:ext cx="10080000" cy="2206064"/>
          </a:xfrm>
          <a:prstGeom prst="rect">
            <a:avLst/>
          </a:prstGeom>
        </p:spPr>
      </p:pic>
      <p:pic>
        <p:nvPicPr>
          <p:cNvPr id="11" name="Picture 10">
            <a:extLst>
              <a:ext uri="{FF2B5EF4-FFF2-40B4-BE49-F238E27FC236}">
                <a16:creationId xmlns:a16="http://schemas.microsoft.com/office/drawing/2014/main" id="{DCCA3872-125E-D844-ACC6-04DE18BE4599}"/>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12" name="Content Placeholder 2">
            <a:extLst>
              <a:ext uri="{FF2B5EF4-FFF2-40B4-BE49-F238E27FC236}">
                <a16:creationId xmlns:a16="http://schemas.microsoft.com/office/drawing/2014/main" id="{2CC8DF0E-C547-8C4A-AF07-EEE52F658ED9}"/>
              </a:ext>
            </a:extLst>
          </p:cNvPr>
          <p:cNvSpPr>
            <a:spLocks noGrp="1"/>
          </p:cNvSpPr>
          <p:nvPr>
            <p:ph idx="1" hasCustomPrompt="1"/>
          </p:nvPr>
        </p:nvSpPr>
        <p:spPr>
          <a:xfrm>
            <a:off x="541640" y="2412000"/>
            <a:ext cx="5796000" cy="3240000"/>
          </a:xfrm>
        </p:spPr>
        <p:txBody>
          <a:bodyPr lIns="0" tIns="0" rIns="0" bIns="0">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 styles</a:t>
            </a:r>
          </a:p>
          <a:p>
            <a:pPr lvl="1"/>
            <a:r>
              <a:rPr lang="en-GB" noProof="0"/>
              <a:t>Second level</a:t>
            </a:r>
          </a:p>
          <a:p>
            <a:pPr lvl="2"/>
            <a:r>
              <a:rPr lang="en-GB" noProof="0"/>
              <a:t>Third level</a:t>
            </a:r>
          </a:p>
        </p:txBody>
      </p:sp>
      <p:sp>
        <p:nvSpPr>
          <p:cNvPr id="13" name="Oval 12">
            <a:extLst>
              <a:ext uri="{FF2B5EF4-FFF2-40B4-BE49-F238E27FC236}">
                <a16:creationId xmlns:a16="http://schemas.microsoft.com/office/drawing/2014/main" id="{C4189D1B-F290-C64F-A0C7-4BBB06A0103F}"/>
              </a:ext>
            </a:extLst>
          </p:cNvPr>
          <p:cNvSpPr>
            <a:spLocks noChangeAspect="1"/>
          </p:cNvSpPr>
          <p:nvPr userDrawn="1"/>
        </p:nvSpPr>
        <p:spPr>
          <a:xfrm>
            <a:off x="7416000" y="1692000"/>
            <a:ext cx="4248000" cy="424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Picture Placeholder 4">
            <a:extLst>
              <a:ext uri="{FF2B5EF4-FFF2-40B4-BE49-F238E27FC236}">
                <a16:creationId xmlns:a16="http://schemas.microsoft.com/office/drawing/2014/main" id="{C5E632EB-8FE9-754B-85D0-554F7D7E3C51}"/>
              </a:ext>
            </a:extLst>
          </p:cNvPr>
          <p:cNvSpPr>
            <a:spLocks noGrp="1"/>
          </p:cNvSpPr>
          <p:nvPr>
            <p:ph type="pic" sz="quarter" idx="12" hasCustomPrompt="1"/>
          </p:nvPr>
        </p:nvSpPr>
        <p:spPr>
          <a:xfrm>
            <a:off x="7416000" y="1691998"/>
            <a:ext cx="4248000" cy="4248001"/>
          </a:xfrm>
          <a:prstGeom prst="rect">
            <a:avLst/>
          </a:prstGeom>
          <a:noFill/>
        </p:spPr>
        <p:txBody>
          <a:bodyPr wrap="square" lIns="0" tIns="0" rIns="0" bIns="144000" anchor="ctr" anchorCtr="0">
            <a:noAutofit/>
          </a:bodyPr>
          <a:lstStyle>
            <a:lvl1pPr marL="0" indent="0" algn="ctr">
              <a:spcBef>
                <a:spcPts val="0"/>
              </a:spcBef>
              <a:buFontTx/>
              <a:buNone/>
              <a:defRPr sz="2000">
                <a:solidFill>
                  <a:schemeClr val="bg1"/>
                </a:solidFill>
              </a:defRPr>
            </a:lvl1pPr>
          </a:lstStyle>
          <a:p>
            <a:r>
              <a:rPr lang="en-GB" noProof="0"/>
              <a:t>Click icon to add an image</a:t>
            </a:r>
          </a:p>
        </p:txBody>
      </p:sp>
      <p:sp>
        <p:nvSpPr>
          <p:cNvPr id="8" name="Title 1">
            <a:extLst>
              <a:ext uri="{FF2B5EF4-FFF2-40B4-BE49-F238E27FC236}">
                <a16:creationId xmlns:a16="http://schemas.microsoft.com/office/drawing/2014/main" id="{6D8DCFBF-782F-4240-B65A-A141970F40EA}"/>
              </a:ext>
            </a:extLst>
          </p:cNvPr>
          <p:cNvSpPr>
            <a:spLocks noGrp="1"/>
          </p:cNvSpPr>
          <p:nvPr>
            <p:ph type="title" hasCustomPrompt="1"/>
          </p:nvPr>
        </p:nvSpPr>
        <p:spPr>
          <a:xfrm>
            <a:off x="541639" y="378000"/>
            <a:ext cx="8640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2" name="Slide Number Placeholder 1">
            <a:extLst>
              <a:ext uri="{FF2B5EF4-FFF2-40B4-BE49-F238E27FC236}">
                <a16:creationId xmlns:a16="http://schemas.microsoft.com/office/drawing/2014/main" id="{4DDFE8C8-ABCD-5D90-A7D1-06D080215B97}"/>
              </a:ext>
            </a:extLst>
          </p:cNvPr>
          <p:cNvSpPr>
            <a:spLocks noGrp="1"/>
          </p:cNvSpPr>
          <p:nvPr>
            <p:ph type="sldNum" sz="quarter" idx="13"/>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338A2AF2-1910-15A7-64BD-E9499CA15B8E}"/>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9412089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4FFAE73-AE10-F993-C2A0-FA5AE10F2B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pic>
        <p:nvPicPr>
          <p:cNvPr id="8" name="Picture 7">
            <a:extLst>
              <a:ext uri="{FF2B5EF4-FFF2-40B4-BE49-F238E27FC236}">
                <a16:creationId xmlns:a16="http://schemas.microsoft.com/office/drawing/2014/main" id="{2332A00E-8AA9-D54E-B4B0-3FF8033BA9DB}"/>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F53E047E-03E2-9745-877A-C6B56430ED8B}"/>
              </a:ext>
            </a:extLst>
          </p:cNvPr>
          <p:cNvSpPr>
            <a:spLocks noGrp="1"/>
          </p:cNvSpPr>
          <p:nvPr>
            <p:ph type="title" hasCustomPrompt="1"/>
          </p:nvPr>
        </p:nvSpPr>
        <p:spPr>
          <a:xfrm>
            <a:off x="5797296" y="378000"/>
            <a:ext cx="5904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6" name="Picture Placeholder 4">
            <a:extLst>
              <a:ext uri="{FF2B5EF4-FFF2-40B4-BE49-F238E27FC236}">
                <a16:creationId xmlns:a16="http://schemas.microsoft.com/office/drawing/2014/main" id="{A202C88C-929E-D042-A6E8-813430570435}"/>
              </a:ext>
            </a:extLst>
          </p:cNvPr>
          <p:cNvSpPr>
            <a:spLocks noGrp="1"/>
          </p:cNvSpPr>
          <p:nvPr>
            <p:ph type="pic" sz="quarter" idx="13" hasCustomPrompt="1"/>
          </p:nvPr>
        </p:nvSpPr>
        <p:spPr>
          <a:xfrm>
            <a:off x="0" y="-1"/>
            <a:ext cx="5472000" cy="5760000"/>
          </a:xfrm>
          <a:prstGeom prst="rect">
            <a:avLst/>
          </a:prstGeom>
          <a:noFill/>
        </p:spPr>
        <p:txBody>
          <a:bodyPr wrap="none" lIns="0" tIns="0" rIns="0" bIns="0" anchor="ctr" anchorCtr="0">
            <a:noAutofit/>
          </a:bodyPr>
          <a:lstStyle>
            <a:lvl1pPr marL="0" indent="0" algn="ctr">
              <a:spcBef>
                <a:spcPts val="0"/>
              </a:spcBef>
              <a:buFontTx/>
              <a:buNone/>
              <a:defRPr sz="2000">
                <a:solidFill>
                  <a:schemeClr val="bg1"/>
                </a:solidFill>
              </a:defRPr>
            </a:lvl1pPr>
          </a:lstStyle>
          <a:p>
            <a:r>
              <a:rPr lang="en-GB" noProof="0"/>
              <a:t>Delete placeholder or </a:t>
            </a:r>
            <a:br>
              <a:rPr lang="en-GB" noProof="0"/>
            </a:br>
            <a:r>
              <a:rPr lang="en-GB" noProof="0"/>
              <a:t>click icon to add an image</a:t>
            </a:r>
          </a:p>
        </p:txBody>
      </p:sp>
      <p:sp>
        <p:nvSpPr>
          <p:cNvPr id="3" name="Text Placeholder 2">
            <a:extLst>
              <a:ext uri="{FF2B5EF4-FFF2-40B4-BE49-F238E27FC236}">
                <a16:creationId xmlns:a16="http://schemas.microsoft.com/office/drawing/2014/main" id="{2822BAB6-FC2D-479D-72FA-32C27B9FF34D}"/>
              </a:ext>
            </a:extLst>
          </p:cNvPr>
          <p:cNvSpPr>
            <a:spLocks noGrp="1"/>
          </p:cNvSpPr>
          <p:nvPr>
            <p:ph type="body" sz="quarter" idx="14"/>
          </p:nvPr>
        </p:nvSpPr>
        <p:spPr>
          <a:xfrm>
            <a:off x="5797550" y="1800000"/>
            <a:ext cx="5903913" cy="4248000"/>
          </a:xfrm>
        </p:spPr>
        <p:txBody>
          <a:bodyPr/>
          <a:lstStyle>
            <a:lvl1pPr marL="216000" indent="-216000">
              <a:lnSpc>
                <a:spcPct val="102000"/>
              </a:lnSpc>
              <a:defRPr sz="2600"/>
            </a:lvl1pPr>
            <a:lvl2pPr marL="432000" indent="-208800">
              <a:lnSpc>
                <a:spcPct val="102000"/>
              </a:lnSpc>
              <a:defRPr sz="2300"/>
            </a:lvl2pPr>
            <a:lvl3pPr marL="640800" indent="-187200">
              <a:lnSpc>
                <a:spcPct val="102000"/>
              </a:lnSpc>
              <a:buFont typeface="System Font Regular"/>
              <a:buChar char="-"/>
              <a:defRPr/>
            </a:lvl3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D0A56902-8526-09E3-ABEA-138858ABF7AC}"/>
              </a:ext>
            </a:extLst>
          </p:cNvPr>
          <p:cNvSpPr>
            <a:spLocks noGrp="1"/>
          </p:cNvSpPr>
          <p:nvPr>
            <p:ph type="sldNum" sz="quarter" idx="15"/>
          </p:nvPr>
        </p:nvSpPr>
        <p:spPr/>
        <p:txBody>
          <a:bodyPr/>
          <a:lstStyle/>
          <a:p>
            <a:fld id="{BE634052-B349-6340-B91C-DAB0451BF245}" type="slidenum">
              <a:rPr lang="en-GB" smtClean="0"/>
              <a:pPr/>
              <a:t>‹#›</a:t>
            </a:fld>
            <a:endParaRPr lang="en-GB"/>
          </a:p>
        </p:txBody>
      </p:sp>
      <p:sp>
        <p:nvSpPr>
          <p:cNvPr id="2" name="Footer Placeholder 1">
            <a:extLst>
              <a:ext uri="{FF2B5EF4-FFF2-40B4-BE49-F238E27FC236}">
                <a16:creationId xmlns:a16="http://schemas.microsoft.com/office/drawing/2014/main" id="{3BBE834C-023D-BFA3-4F7B-164DE78EF281}"/>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3258740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V2">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C6B77D7-759B-32C2-EE54-A8C2601DE2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279467" cy="6858000"/>
          </a:xfrm>
          <a:prstGeom prst="rect">
            <a:avLst/>
          </a:prstGeom>
        </p:spPr>
      </p:pic>
      <p:pic>
        <p:nvPicPr>
          <p:cNvPr id="8" name="Picture 7">
            <a:extLst>
              <a:ext uri="{FF2B5EF4-FFF2-40B4-BE49-F238E27FC236}">
                <a16:creationId xmlns:a16="http://schemas.microsoft.com/office/drawing/2014/main" id="{11265689-32B2-894B-A669-460C6B0F8AAE}"/>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2FF75BA3-9ABB-E641-A440-558798F735F2}"/>
              </a:ext>
            </a:extLst>
          </p:cNvPr>
          <p:cNvSpPr>
            <a:spLocks noGrp="1"/>
          </p:cNvSpPr>
          <p:nvPr>
            <p:ph type="title" hasCustomPrompt="1"/>
          </p:nvPr>
        </p:nvSpPr>
        <p:spPr>
          <a:xfrm>
            <a:off x="541640" y="378000"/>
            <a:ext cx="7560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6" name="Content Placeholder 2">
            <a:extLst>
              <a:ext uri="{FF2B5EF4-FFF2-40B4-BE49-F238E27FC236}">
                <a16:creationId xmlns:a16="http://schemas.microsoft.com/office/drawing/2014/main" id="{7FFF6BE4-5439-B64E-8266-4191516D9DE6}"/>
              </a:ext>
            </a:extLst>
          </p:cNvPr>
          <p:cNvSpPr>
            <a:spLocks noGrp="1"/>
          </p:cNvSpPr>
          <p:nvPr>
            <p:ph idx="1" hasCustomPrompt="1"/>
          </p:nvPr>
        </p:nvSpPr>
        <p:spPr>
          <a:xfrm>
            <a:off x="541639" y="1800000"/>
            <a:ext cx="6048000" cy="3960000"/>
          </a:xfrm>
        </p:spPr>
        <p:txBody>
          <a:bodyPr lIns="0" tIns="0" rIns="0" bIns="0">
            <a:normAutofit/>
          </a:bodyPr>
          <a:lstStyle>
            <a:lvl1pPr marL="216000" indent="-216000">
              <a:lnSpc>
                <a:spcPct val="102000"/>
              </a:lnSpc>
              <a:buClr>
                <a:schemeClr val="tx1"/>
              </a:buClr>
              <a:defRPr>
                <a:solidFill>
                  <a:schemeClr val="tx1"/>
                </a:solidFill>
              </a:defRPr>
            </a:lvl1pPr>
            <a:lvl2pPr marL="432000" indent="-208800">
              <a:lnSpc>
                <a:spcPct val="102000"/>
              </a:lnSpc>
              <a:buClr>
                <a:schemeClr val="tx1"/>
              </a:buClr>
              <a:defRPr baseline="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 styles</a:t>
            </a:r>
          </a:p>
          <a:p>
            <a:pPr lvl="1"/>
            <a:r>
              <a:rPr lang="en-GB" noProof="0"/>
              <a:t>Second level</a:t>
            </a:r>
          </a:p>
          <a:p>
            <a:pPr lvl="2"/>
            <a:r>
              <a:rPr lang="en-GB" noProof="0"/>
              <a:t>Third level</a:t>
            </a:r>
          </a:p>
        </p:txBody>
      </p:sp>
      <p:pic>
        <p:nvPicPr>
          <p:cNvPr id="12" name="Graphic 11">
            <a:extLst>
              <a:ext uri="{FF2B5EF4-FFF2-40B4-BE49-F238E27FC236}">
                <a16:creationId xmlns:a16="http://schemas.microsoft.com/office/drawing/2014/main" id="{D84FFDDA-CA76-8F05-EDBB-85ACC563C52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858000" y="799200"/>
            <a:ext cx="4852800" cy="5107317"/>
          </a:xfrm>
          <a:prstGeom prst="rect">
            <a:avLst/>
          </a:prstGeom>
        </p:spPr>
      </p:pic>
      <p:sp>
        <p:nvSpPr>
          <p:cNvPr id="4" name="Slide Number Placeholder 3">
            <a:extLst>
              <a:ext uri="{FF2B5EF4-FFF2-40B4-BE49-F238E27FC236}">
                <a16:creationId xmlns:a16="http://schemas.microsoft.com/office/drawing/2014/main" id="{E51E6474-8453-F258-816C-79D7B95AC120}"/>
              </a:ext>
            </a:extLst>
          </p:cNvPr>
          <p:cNvSpPr>
            <a:spLocks noGrp="1"/>
          </p:cNvSpPr>
          <p:nvPr>
            <p:ph type="sldNum" sz="quarter" idx="10"/>
          </p:nvPr>
        </p:nvSpPr>
        <p:spPr/>
        <p:txBody>
          <a:bodyPr/>
          <a:lstStyle>
            <a:lvl1pPr>
              <a:defRPr>
                <a:solidFill>
                  <a:schemeClr val="bg1"/>
                </a:solidFill>
              </a:defRPr>
            </a:lvl1pPr>
          </a:lstStyle>
          <a:p>
            <a:fld id="{BE634052-B349-6340-B91C-DAB0451BF245}" type="slidenum">
              <a:rPr lang="en-GB" smtClean="0"/>
              <a:pPr/>
              <a:t>‹#›</a:t>
            </a:fld>
            <a:endParaRPr lang="en-GB"/>
          </a:p>
        </p:txBody>
      </p:sp>
    </p:spTree>
    <p:extLst>
      <p:ext uri="{BB962C8B-B14F-4D97-AF65-F5344CB8AC3E}">
        <p14:creationId xmlns:p14="http://schemas.microsoft.com/office/powerpoint/2010/main" val="2425600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3ED4E-61CE-294C-BDD9-F61A536D42BF}"/>
              </a:ext>
            </a:extLst>
          </p:cNvPr>
          <p:cNvPicPr>
            <a:picLocks noChangeAspect="1"/>
          </p:cNvPicPr>
          <p:nvPr userDrawn="1"/>
        </p:nvPicPr>
        <p:blipFill>
          <a:blip r:embed="rId2"/>
          <a:stretch>
            <a:fillRect/>
          </a:stretch>
        </p:blipFill>
        <p:spPr>
          <a:xfrm>
            <a:off x="541638" y="457201"/>
            <a:ext cx="2058924" cy="645414"/>
          </a:xfrm>
          <a:prstGeom prst="rect">
            <a:avLst/>
          </a:prstGeom>
        </p:spPr>
      </p:pic>
      <p:sp>
        <p:nvSpPr>
          <p:cNvPr id="5" name="Text Placeholder 3">
            <a:extLst>
              <a:ext uri="{FF2B5EF4-FFF2-40B4-BE49-F238E27FC236}">
                <a16:creationId xmlns:a16="http://schemas.microsoft.com/office/drawing/2014/main" id="{A9F1C143-7328-0141-9502-FFE25EB779F8}"/>
              </a:ext>
            </a:extLst>
          </p:cNvPr>
          <p:cNvSpPr>
            <a:spLocks noGrp="1"/>
          </p:cNvSpPr>
          <p:nvPr>
            <p:ph type="body" sz="half" idx="2" hasCustomPrompt="1"/>
          </p:nvPr>
        </p:nvSpPr>
        <p:spPr>
          <a:xfrm>
            <a:off x="541638" y="2988000"/>
            <a:ext cx="7920000" cy="1332000"/>
          </a:xfrm>
        </p:spPr>
        <p:txBody>
          <a:bodyPr lIns="0" tIns="0" rIns="0" bIns="0" anchor="ctr" anchorCtr="0">
            <a:normAutofit/>
          </a:bodyPr>
          <a:lstStyle>
            <a:lvl1pPr marL="0" indent="0" algn="l">
              <a:buNone/>
              <a:defRPr sz="4000" kern="100" spc="-4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Click to add title</a:t>
            </a:r>
          </a:p>
        </p:txBody>
      </p:sp>
      <p:pic>
        <p:nvPicPr>
          <p:cNvPr id="3" name="Picture 2">
            <a:extLst>
              <a:ext uri="{FF2B5EF4-FFF2-40B4-BE49-F238E27FC236}">
                <a16:creationId xmlns:a16="http://schemas.microsoft.com/office/drawing/2014/main" id="{B55EDAEA-497D-0E4B-B181-F202AFB673C5}"/>
              </a:ext>
            </a:extLst>
          </p:cNvPr>
          <p:cNvPicPr>
            <a:picLocks noChangeAspect="1"/>
          </p:cNvPicPr>
          <p:nvPr userDrawn="1"/>
        </p:nvPicPr>
        <p:blipFill>
          <a:blip r:embed="rId3"/>
          <a:srcRect/>
          <a:stretch/>
        </p:blipFill>
        <p:spPr>
          <a:xfrm>
            <a:off x="511438" y="6012000"/>
            <a:ext cx="1584000" cy="396000"/>
          </a:xfrm>
          <a:prstGeom prst="rect">
            <a:avLst/>
          </a:prstGeom>
        </p:spPr>
      </p:pic>
    </p:spTree>
    <p:extLst>
      <p:ext uri="{BB962C8B-B14F-4D97-AF65-F5344CB8AC3E}">
        <p14:creationId xmlns:p14="http://schemas.microsoft.com/office/powerpoint/2010/main" val="7673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User guide only">
    <p:spTree>
      <p:nvGrpSpPr>
        <p:cNvPr id="1" name=""/>
        <p:cNvGrpSpPr/>
        <p:nvPr/>
      </p:nvGrpSpPr>
      <p:grpSpPr>
        <a:xfrm>
          <a:off x="0" y="0"/>
          <a:ext cx="0" cy="0"/>
          <a:chOff x="0" y="0"/>
          <a:chExt cx="0" cy="0"/>
        </a:xfrm>
      </p:grpSpPr>
      <p:sp>
        <p:nvSpPr>
          <p:cNvPr id="7" name="Fast overskrift">
            <a:extLst>
              <a:ext uri="{FF2B5EF4-FFF2-40B4-BE49-F238E27FC236}">
                <a16:creationId xmlns:a16="http://schemas.microsoft.com/office/drawing/2014/main" id="{CAFEEFE8-84FF-EA4E-B8BB-049E603BB2AF}"/>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GB" sz="3200" b="0" noProof="1">
                <a:solidFill>
                  <a:schemeClr val="tx1"/>
                </a:solidFill>
                <a:latin typeface="Arial" panose="020B0604020202020204" pitchFamily="34" charset="0"/>
                <a:cs typeface="Arial" panose="020B0604020202020204" pitchFamily="34" charset="0"/>
              </a:rPr>
              <a:t>User guidance and tips</a:t>
            </a:r>
          </a:p>
        </p:txBody>
      </p:sp>
      <p:sp>
        <p:nvSpPr>
          <p:cNvPr id="8" name="Text Box 2">
            <a:extLst>
              <a:ext uri="{FF2B5EF4-FFF2-40B4-BE49-F238E27FC236}">
                <a16:creationId xmlns:a16="http://schemas.microsoft.com/office/drawing/2014/main" id="{259F24CF-69D2-234A-AAB9-4B0BC7A171C7}"/>
              </a:ext>
            </a:extLst>
          </p:cNvPr>
          <p:cNvSpPr txBox="1">
            <a:spLocks noChangeArrowheads="1"/>
          </p:cNvSpPr>
          <p:nvPr userDrawn="1"/>
        </p:nvSpPr>
        <p:spPr bwMode="auto">
          <a:xfrm>
            <a:off x="539751" y="1459334"/>
            <a:ext cx="27720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en-GB" sz="1600">
                <a:latin typeface="Arial" panose="020B0604020202020204" pitchFamily="34" charset="0"/>
                <a:cs typeface="Arial" panose="020B0604020202020204" pitchFamily="34" charset="0"/>
              </a:rPr>
              <a:t>General</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0" i="0" u="none" strike="noStrike" kern="1200">
                <a:solidFill>
                  <a:schemeClr val="tx1"/>
                </a:solidFill>
                <a:effectLst/>
                <a:latin typeface="Arial" charset="0"/>
                <a:ea typeface="+mn-ea"/>
                <a:cs typeface="+mn-cs"/>
              </a:rPr>
              <a:t>Always use this PPT template and don't change colours, fonts, text size or create different designs. See the brand book for more guidance.</a:t>
            </a:r>
            <a:endParaRPr lang="en-GB" altLang="da-DK" sz="105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Arial" panose="020B0604020202020204" pitchFamily="34" charset="0"/>
                <a:cs typeface="Arial" panose="020B0604020202020204" pitchFamily="34" charset="0"/>
              </a:rPr>
            </a:br>
            <a:r>
              <a:rPr lang="en-GB" sz="1600">
                <a:latin typeface="Arial" panose="020B0604020202020204" pitchFamily="34" charset="0"/>
                <a:cs typeface="Arial" panose="020B0604020202020204" pitchFamily="34" charset="0"/>
              </a:rPr>
              <a:t>Text slides</a:t>
            </a:r>
          </a:p>
          <a:p>
            <a:pPr eaLnBrk="1" hangingPunct="1">
              <a:spcAft>
                <a:spcPts val="600"/>
              </a:spcAft>
              <a:defRPr/>
            </a:pPr>
            <a:r>
              <a:rPr lang="en-GB" altLang="da-DK" sz="1200" b="0" noProof="1">
                <a:solidFill>
                  <a:schemeClr val="tx1"/>
                </a:solidFill>
                <a:latin typeface="Arial" panose="020B0604020202020204" pitchFamily="34" charset="0"/>
                <a:cs typeface="Arial" panose="020B0604020202020204" pitchFamily="34" charset="0"/>
              </a:rPr>
              <a:t>Use the </a:t>
            </a:r>
            <a:r>
              <a:rPr lang="en-GB" altLang="da-DK" sz="1200" b="1" noProof="1">
                <a:solidFill>
                  <a:schemeClr val="tx1"/>
                </a:solidFill>
                <a:latin typeface="Arial" panose="020B0604020202020204" pitchFamily="34" charset="0"/>
                <a:cs typeface="Arial" panose="020B0604020202020204" pitchFamily="34" charset="0"/>
              </a:rPr>
              <a:t>TAB</a:t>
            </a:r>
            <a:r>
              <a:rPr lang="en-GB" altLang="da-DK" sz="1200" b="0" noProof="1">
                <a:solidFill>
                  <a:schemeClr val="tx1"/>
                </a:solidFill>
                <a:latin typeface="Arial" panose="020B0604020202020204" pitchFamily="34" charset="0"/>
                <a:cs typeface="Arial" panose="020B0604020202020204" pitchFamily="34" charset="0"/>
              </a:rPr>
              <a:t>-key</a:t>
            </a:r>
            <a:r>
              <a:rPr lang="en-GB" altLang="da-DK" sz="1200" b="0" baseline="0" noProof="1">
                <a:solidFill>
                  <a:schemeClr val="tx1"/>
                </a:solidFill>
                <a:latin typeface="Arial" panose="020B0604020202020204" pitchFamily="34" charset="0"/>
                <a:cs typeface="Arial" panose="020B0604020202020204" pitchFamily="34" charset="0"/>
              </a:rPr>
              <a:t> to jump through </a:t>
            </a:r>
            <a:br>
              <a:rPr lang="en-GB" altLang="da-DK" sz="1200" b="0" baseline="0" noProof="1">
                <a:solidFill>
                  <a:schemeClr val="tx1"/>
                </a:solidFill>
                <a:latin typeface="Arial" panose="020B0604020202020204" pitchFamily="34" charset="0"/>
                <a:cs typeface="Arial" panose="020B0604020202020204" pitchFamily="34" charset="0"/>
              </a:rPr>
            </a:br>
            <a:r>
              <a:rPr lang="en-GB" altLang="da-DK" sz="1200" b="0" baseline="0" noProof="1">
                <a:solidFill>
                  <a:schemeClr val="tx1"/>
                </a:solidFill>
                <a:latin typeface="Arial" panose="020B0604020202020204" pitchFamily="34" charset="0"/>
                <a:cs typeface="Arial" panose="020B0604020202020204" pitchFamily="34" charset="0"/>
              </a:rPr>
              <a:t>levels. Click </a:t>
            </a:r>
            <a:r>
              <a:rPr lang="en-GB" altLang="da-DK" sz="1200" b="1" baseline="0" noProof="1">
                <a:solidFill>
                  <a:schemeClr val="tx1"/>
                </a:solidFill>
                <a:latin typeface="Arial" panose="020B0604020202020204" pitchFamily="34" charset="0"/>
                <a:cs typeface="Arial" panose="020B0604020202020204" pitchFamily="34" charset="0"/>
              </a:rPr>
              <a:t>ENTER</a:t>
            </a:r>
            <a:r>
              <a:rPr lang="en-GB" altLang="da-DK" sz="1200" b="0" baseline="0" noProof="1">
                <a:solidFill>
                  <a:schemeClr val="tx1"/>
                </a:solidFill>
                <a:latin typeface="Arial" panose="020B0604020202020204" pitchFamily="34" charset="0"/>
                <a:cs typeface="Arial" panose="020B0604020202020204" pitchFamily="34" charset="0"/>
              </a:rPr>
              <a:t>, then </a:t>
            </a:r>
            <a:r>
              <a:rPr lang="en-GB" altLang="da-DK" sz="1200" b="1" baseline="0" noProof="1">
                <a:solidFill>
                  <a:schemeClr val="tx1"/>
                </a:solidFill>
                <a:latin typeface="Arial" panose="020B0604020202020204" pitchFamily="34" charset="0"/>
                <a:cs typeface="Arial" panose="020B0604020202020204" pitchFamily="34" charset="0"/>
              </a:rPr>
              <a:t>TAB</a:t>
            </a:r>
            <a:r>
              <a:rPr lang="en-GB" altLang="da-DK" sz="12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en-GB" altLang="da-DK" sz="1200" b="0" baseline="0" noProof="1">
                <a:solidFill>
                  <a:schemeClr val="tx1"/>
                </a:solidFill>
                <a:latin typeface="Arial" panose="020B0604020202020204" pitchFamily="34" charset="0"/>
                <a:cs typeface="Arial" panose="020B0604020202020204" pitchFamily="34" charset="0"/>
              </a:rPr>
              <a:t>To go back in levels use </a:t>
            </a:r>
            <a:r>
              <a:rPr lang="en-GB" altLang="da-DK" sz="1200" b="1" baseline="0" noProof="1">
                <a:solidFill>
                  <a:schemeClr val="tx1"/>
                </a:solidFill>
                <a:latin typeface="Arial" panose="020B0604020202020204" pitchFamily="34" charset="0"/>
                <a:cs typeface="Arial" panose="020B0604020202020204" pitchFamily="34" charset="0"/>
              </a:rPr>
              <a:t>SHIFT-TAB</a:t>
            </a:r>
            <a:endParaRPr lang="en-GB" sz="12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sz="1200" noProof="1">
                <a:solidFill>
                  <a:schemeClr val="tx1"/>
                </a:solidFill>
                <a:latin typeface="Arial" panose="020B0604020202020204" pitchFamily="34" charset="0"/>
                <a:cs typeface="Arial" panose="020B0604020202020204" pitchFamily="34" charset="0"/>
              </a:rPr>
              <a:t>Alternatively, </a:t>
            </a:r>
            <a:r>
              <a:rPr lang="en-GB" sz="1200" b="1" noProof="1">
                <a:solidFill>
                  <a:schemeClr val="tx1"/>
                </a:solidFill>
                <a:latin typeface="Arial" panose="020B0604020202020204" pitchFamily="34" charset="0"/>
                <a:cs typeface="Arial" panose="020B0604020202020204" pitchFamily="34" charset="0"/>
              </a:rPr>
              <a:t>Increase</a:t>
            </a:r>
            <a:r>
              <a:rPr lang="en-GB" sz="1200" baseline="0" noProof="1">
                <a:solidFill>
                  <a:schemeClr val="tx1"/>
                </a:solidFill>
                <a:latin typeface="Arial" panose="020B0604020202020204" pitchFamily="34" charset="0"/>
                <a:cs typeface="Arial" panose="020B0604020202020204" pitchFamily="34" charset="0"/>
              </a:rPr>
              <a:t> and</a:t>
            </a:r>
            <a:br>
              <a:rPr lang="en-GB" sz="1200" baseline="0" noProof="1">
                <a:solidFill>
                  <a:schemeClr val="tx1"/>
                </a:solidFill>
                <a:latin typeface="Arial" panose="020B0604020202020204" pitchFamily="34" charset="0"/>
                <a:cs typeface="Arial" panose="020B0604020202020204" pitchFamily="34" charset="0"/>
              </a:rPr>
            </a:br>
            <a:r>
              <a:rPr lang="en-GB" sz="1200" b="1" baseline="0" noProof="1">
                <a:solidFill>
                  <a:schemeClr val="tx1"/>
                </a:solidFill>
                <a:latin typeface="Arial" panose="020B0604020202020204" pitchFamily="34" charset="0"/>
                <a:cs typeface="Arial" panose="020B0604020202020204" pitchFamily="34" charset="0"/>
              </a:rPr>
              <a:t>Decrease </a:t>
            </a:r>
            <a:r>
              <a:rPr lang="en-GB" sz="1200" baseline="0" noProof="1">
                <a:solidFill>
                  <a:schemeClr val="tx1"/>
                </a:solidFill>
                <a:latin typeface="Arial" panose="020B0604020202020204" pitchFamily="34" charset="0"/>
                <a:cs typeface="Arial" panose="020B0604020202020204" pitchFamily="34" charset="0"/>
              </a:rPr>
              <a:t>list level can be used</a:t>
            </a:r>
            <a:br>
              <a:rPr lang="en-GB" altLang="da-DK" sz="1200" b="0" noProof="1">
                <a:solidFill>
                  <a:schemeClr val="tx1"/>
                </a:solidFill>
                <a:latin typeface="Arial" panose="020B0604020202020204" pitchFamily="34" charset="0"/>
                <a:cs typeface="Arial" panose="020B0604020202020204" pitchFamily="34" charset="0"/>
              </a:rPr>
            </a:br>
            <a:endParaRPr lang="en-GB" altLang="da-DK" sz="12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1200" b="1" noProof="1">
                <a:solidFill>
                  <a:schemeClr val="tx1"/>
                </a:solidFill>
                <a:latin typeface="Arial" panose="020B0604020202020204" pitchFamily="34" charset="0"/>
                <a:cs typeface="Arial" panose="020B0604020202020204" pitchFamily="34" charset="0"/>
              </a:rPr>
              <a:t>HINT: </a:t>
            </a:r>
            <a:r>
              <a:rPr lang="en-GB" sz="1200" b="1" noProof="1">
                <a:solidFill>
                  <a:schemeClr val="tx1"/>
                </a:solidFill>
                <a:latin typeface="Arial" panose="020B0604020202020204" pitchFamily="34" charset="0"/>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200" b="0" noProof="1">
                <a:solidFill>
                  <a:schemeClr val="tx1"/>
                </a:solidFill>
                <a:latin typeface="Arial" panose="020B0604020202020204" pitchFamily="34" charset="0"/>
                <a:cs typeface="Arial" panose="020B0604020202020204" pitchFamily="34" charset="0"/>
              </a:rPr>
              <a:t>Delete bullet for regular text.</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Click on the bullet button to reapply</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Arial" panose="020B0604020202020204" pitchFamily="34" charset="0"/>
                <a:cs typeface="Arial" panose="020B0604020202020204" pitchFamily="34" charset="0"/>
              </a:rPr>
            </a:br>
            <a:r>
              <a:rPr lang="en-GB" sz="1600">
                <a:latin typeface="Arial" panose="020B0604020202020204" pitchFamily="34" charset="0"/>
                <a:cs typeface="Arial" panose="020B0604020202020204" pitchFamily="34" charset="0"/>
              </a:rPr>
              <a:t>Slides and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200" b="0" noProof="1">
                <a:solidFill>
                  <a:schemeClr val="tx1"/>
                </a:solidFill>
                <a:latin typeface="Arial" panose="020B0604020202020204" pitchFamily="34" charset="0"/>
                <a:cs typeface="Arial" panose="020B0604020202020204" pitchFamily="34" charset="0"/>
              </a:rPr>
              <a:t>Click on the menu </a:t>
            </a:r>
            <a:r>
              <a:rPr lang="en-GB" altLang="da-DK" sz="1200" b="1" noProof="1">
                <a:solidFill>
                  <a:schemeClr val="tx1"/>
                </a:solidFill>
                <a:latin typeface="Arial" panose="020B0604020202020204" pitchFamily="34" charset="0"/>
                <a:cs typeface="Arial" panose="020B0604020202020204" pitchFamily="34" charset="0"/>
              </a:rPr>
              <a:t>New Slide </a:t>
            </a:r>
            <a:r>
              <a:rPr lang="en-GB" altLang="da-DK" sz="1200" b="0" noProof="1">
                <a:solidFill>
                  <a:schemeClr val="tx1"/>
                </a:solidFill>
                <a:latin typeface="Arial" panose="020B0604020202020204" pitchFamily="34" charset="0"/>
                <a:cs typeface="Arial" panose="020B0604020202020204" pitchFamily="34" charset="0"/>
              </a:rPr>
              <a:t>in the </a:t>
            </a:r>
            <a:r>
              <a:rPr lang="en-GB" altLang="da-DK" sz="1200" b="1" noProof="1">
                <a:solidFill>
                  <a:schemeClr val="tx1"/>
                </a:solidFill>
                <a:latin typeface="Arial" panose="020B0604020202020204" pitchFamily="34" charset="0"/>
                <a:cs typeface="Arial" panose="020B0604020202020204" pitchFamily="34" charset="0"/>
              </a:rPr>
              <a:t>Home</a:t>
            </a:r>
            <a:r>
              <a:rPr lang="en-GB" altLang="da-DK" sz="1200" b="0" noProof="1">
                <a:solidFill>
                  <a:schemeClr val="tx1"/>
                </a:solidFill>
                <a:latin typeface="Arial" panose="020B0604020202020204" pitchFamily="34" charset="0"/>
                <a:cs typeface="Arial" panose="020B0604020202020204" pitchFamily="34" charset="0"/>
              </a:rPr>
              <a:t> tab to insert a new slide</a:t>
            </a:r>
            <a:br>
              <a:rPr lang="en-GB" altLang="da-DK" sz="1200" b="0" noProof="1">
                <a:solidFill>
                  <a:schemeClr val="tx1"/>
                </a:solidFill>
                <a:latin typeface="Arial" panose="020B0604020202020204" pitchFamily="34" charset="0"/>
                <a:cs typeface="Arial" panose="020B0604020202020204" pitchFamily="34" charset="0"/>
              </a:rPr>
            </a:br>
            <a:br>
              <a:rPr lang="en-GB" altLang="da-DK" sz="1200" b="0" noProof="1">
                <a:solidFill>
                  <a:schemeClr val="tx1"/>
                </a:solidFill>
                <a:latin typeface="Arial" panose="020B0604020202020204" pitchFamily="34" charset="0"/>
                <a:cs typeface="Arial" panose="020B0604020202020204" pitchFamily="34" charset="0"/>
              </a:rPr>
            </a:br>
            <a:endParaRPr lang="en-GB" sz="1200" b="0" i="0">
              <a:solidFill>
                <a:schemeClr val="tx1"/>
              </a:solidFill>
              <a:latin typeface="Arial" panose="020B0604020202020204" pitchFamily="34" charset="0"/>
              <a:ea typeface="Times New Roman" panose="02020603050405020304" pitchFamily="18" charset="0"/>
            </a:endParaRPr>
          </a:p>
        </p:txBody>
      </p:sp>
      <p:sp>
        <p:nvSpPr>
          <p:cNvPr id="9" name="Text Box 3">
            <a:extLst>
              <a:ext uri="{FF2B5EF4-FFF2-40B4-BE49-F238E27FC236}">
                <a16:creationId xmlns:a16="http://schemas.microsoft.com/office/drawing/2014/main" id="{31ADB34C-EDBF-CD41-B8DC-CF366240FB97}"/>
              </a:ext>
            </a:extLst>
          </p:cNvPr>
          <p:cNvSpPr txBox="1">
            <a:spLocks noChangeArrowheads="1"/>
          </p:cNvSpPr>
          <p:nvPr userDrawn="1"/>
        </p:nvSpPr>
        <p:spPr bwMode="auto">
          <a:xfrm>
            <a:off x="4497227" y="1459334"/>
            <a:ext cx="277031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200" b="1" noProof="1">
                <a:solidFill>
                  <a:schemeClr val="tx1"/>
                </a:solidFill>
                <a:latin typeface="Arial" panose="020B0604020202020204" pitchFamily="34" charset="0"/>
                <a:cs typeface="Arial" panose="020B0604020202020204" pitchFamily="34" charset="0"/>
              </a:rPr>
              <a:t>Change layout</a:t>
            </a:r>
            <a:endParaRPr lang="en-GB" altLang="da-DK" sz="1200" b="0" noProof="1">
              <a:solidFill>
                <a:schemeClr val="tx1"/>
              </a:solidFill>
              <a:latin typeface="Arial" panose="020B0604020202020204" pitchFamily="34" charset="0"/>
              <a:cs typeface="Arial" panose="020B0604020202020204" pitchFamily="34" charset="0"/>
            </a:endParaRPr>
          </a:p>
          <a:p>
            <a:pPr marL="0" indent="0">
              <a:spcAft>
                <a:spcPts val="600"/>
              </a:spcAft>
              <a:buFont typeface="+mj-lt"/>
              <a:buNone/>
            </a:pPr>
            <a:r>
              <a:rPr lang="en-GB" sz="1200" b="0" i="0">
                <a:solidFill>
                  <a:schemeClr val="tx1"/>
                </a:solidFill>
                <a:latin typeface="Arial" panose="020B0604020202020204" pitchFamily="34" charset="0"/>
                <a:ea typeface="Times New Roman" panose="02020603050405020304" pitchFamily="18" charset="0"/>
              </a:rPr>
              <a:t>Click on the arrow next to Layout</a:t>
            </a:r>
            <a:br>
              <a:rPr lang="en-GB" sz="1200" b="0" i="0">
                <a:solidFill>
                  <a:schemeClr val="tx1"/>
                </a:solidFill>
                <a:latin typeface="Arial" panose="020B0604020202020204" pitchFamily="34" charset="0"/>
                <a:ea typeface="Times New Roman" panose="02020603050405020304" pitchFamily="18" charset="0"/>
              </a:rPr>
            </a:br>
            <a:r>
              <a:rPr lang="en-GB" sz="1200" b="0" i="0">
                <a:solidFill>
                  <a:schemeClr val="tx1"/>
                </a:solidFill>
                <a:latin typeface="Arial" panose="020B0604020202020204" pitchFamily="34" charset="0"/>
                <a:ea typeface="Times New Roman" panose="02020603050405020304" pitchFamily="18" charset="0"/>
              </a:rPr>
              <a:t>to view a dropdown menu of </a:t>
            </a:r>
            <a:br>
              <a:rPr lang="en-GB" sz="1200" b="0" i="0">
                <a:solidFill>
                  <a:schemeClr val="tx1"/>
                </a:solidFill>
                <a:latin typeface="Arial" panose="020B0604020202020204" pitchFamily="34" charset="0"/>
                <a:ea typeface="Times New Roman" panose="02020603050405020304" pitchFamily="18" charset="0"/>
              </a:rPr>
            </a:br>
            <a:r>
              <a:rPr lang="en-GB" sz="1200" b="0" i="0">
                <a:solidFill>
                  <a:schemeClr val="tx1"/>
                </a:solidFill>
                <a:latin typeface="Arial" panose="020B0604020202020204" pitchFamily="34" charset="0"/>
                <a:ea typeface="Times New Roman" panose="02020603050405020304" pitchFamily="18" charset="0"/>
              </a:rPr>
              <a:t>possible slide layouts</a:t>
            </a:r>
          </a:p>
          <a:p>
            <a:pPr fontAlgn="auto">
              <a:spcBef>
                <a:spcPts val="1200"/>
              </a:spcBef>
              <a:spcAft>
                <a:spcPts val="600"/>
              </a:spcAft>
              <a:buFont typeface="+mj-lt"/>
              <a:buNone/>
              <a:defRPr/>
            </a:pPr>
            <a:r>
              <a:rPr lang="en-GB" sz="12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1200" noProof="1">
                <a:solidFill>
                  <a:schemeClr val="tx1"/>
                </a:solidFill>
                <a:latin typeface="Arial" panose="020B0604020202020204" pitchFamily="34" charset="0"/>
                <a:cs typeface="Arial" panose="020B0604020202020204" pitchFamily="34" charset="0"/>
              </a:rPr>
              <a:t>Click the </a:t>
            </a:r>
            <a:r>
              <a:rPr lang="en-GB" altLang="da-DK" sz="1200" b="1" baseline="0" noProof="1">
                <a:solidFill>
                  <a:schemeClr val="tx1"/>
                </a:solidFill>
                <a:latin typeface="Arial" panose="020B0604020202020204" pitchFamily="34" charset="0"/>
                <a:cs typeface="Arial" panose="020B0604020202020204" pitchFamily="34" charset="0"/>
              </a:rPr>
              <a:t>Reset </a:t>
            </a:r>
            <a:r>
              <a:rPr lang="en-GB" altLang="da-DK" sz="1200" noProof="1">
                <a:solidFill>
                  <a:schemeClr val="tx1"/>
                </a:solidFill>
                <a:latin typeface="Arial" panose="020B0604020202020204" pitchFamily="34" charset="0"/>
                <a:cs typeface="Arial" panose="020B0604020202020204" pitchFamily="34" charset="0"/>
              </a:rPr>
              <a:t>menu to reset position, size</a:t>
            </a:r>
            <a:r>
              <a:rPr lang="en-GB" altLang="da-DK" sz="1200" baseline="0" noProof="1">
                <a:solidFill>
                  <a:schemeClr val="tx1"/>
                </a:solidFill>
                <a:latin typeface="Arial" panose="020B0604020202020204" pitchFamily="34" charset="0"/>
                <a:cs typeface="Arial" panose="020B0604020202020204" pitchFamily="34" charset="0"/>
              </a:rPr>
              <a:t> and formatting of the slide placeholders to their default settings</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en-GB" sz="900" b="1"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Arial" panose="020B0604020202020204" pitchFamily="34" charset="0"/>
                <a:cs typeface="Arial" panose="020B0604020202020204" pitchFamily="34" charset="0"/>
              </a:rPr>
              <a:t>Pictures</a:t>
            </a:r>
            <a:endParaRPr lang="en-GB"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1200" b="0" noProof="1">
                <a:solidFill>
                  <a:schemeClr val="tx1"/>
                </a:solidFill>
                <a:latin typeface="Arial" panose="020B0604020202020204" pitchFamily="34" charset="0"/>
                <a:cs typeface="Arial" panose="020B0604020202020204" pitchFamily="34" charset="0"/>
              </a:rPr>
              <a:t>On slides with picture placeholder, click on the icon and choose </a:t>
            </a:r>
            <a:r>
              <a:rPr lang="en-GB" altLang="da-DK" sz="1200" b="1" noProof="1">
                <a:solidFill>
                  <a:schemeClr val="tx1"/>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en-GB" sz="1200" b="1" noProof="1">
                <a:solidFill>
                  <a:schemeClr val="tx1"/>
                </a:solidFill>
                <a:latin typeface="Arial" panose="020B0604020202020204" pitchFamily="34" charset="0"/>
                <a:cs typeface="Arial" panose="020B0604020202020204" pitchFamily="34" charset="0"/>
              </a:rPr>
              <a:t>Crop picture</a:t>
            </a:r>
          </a:p>
          <a:p>
            <a:pPr eaLnBrk="1" hangingPunct="1">
              <a:spcAft>
                <a:spcPts val="600"/>
              </a:spcAft>
              <a:defRPr/>
            </a:pPr>
            <a:r>
              <a:rPr lang="en-GB" altLang="da-DK" sz="1200" b="1" noProof="1">
                <a:solidFill>
                  <a:schemeClr val="tx1"/>
                </a:solidFill>
                <a:latin typeface="Arial" panose="020B0604020202020204" pitchFamily="34" charset="0"/>
                <a:cs typeface="Arial" panose="020B0604020202020204" pitchFamily="34" charset="0"/>
              </a:rPr>
              <a:t>1. </a:t>
            </a:r>
            <a:r>
              <a:rPr lang="en-GB" altLang="da-DK" sz="1200" b="0" noProof="1">
                <a:solidFill>
                  <a:schemeClr val="tx1"/>
                </a:solidFill>
                <a:latin typeface="Arial" panose="020B0604020202020204" pitchFamily="34" charset="0"/>
                <a:cs typeface="Arial" panose="020B0604020202020204" pitchFamily="34" charset="0"/>
              </a:rPr>
              <a:t>Click </a:t>
            </a:r>
            <a:r>
              <a:rPr lang="en-GB" altLang="da-DK" sz="1200" b="1" noProof="1">
                <a:solidFill>
                  <a:schemeClr val="tx1"/>
                </a:solidFill>
                <a:latin typeface="Arial" panose="020B0604020202020204" pitchFamily="34" charset="0"/>
                <a:cs typeface="Arial" panose="020B0604020202020204" pitchFamily="34" charset="0"/>
              </a:rPr>
              <a:t>Crop</a:t>
            </a:r>
            <a:r>
              <a:rPr lang="en-GB" altLang="da-DK" sz="1200" b="0" noProof="1">
                <a:solidFill>
                  <a:schemeClr val="tx1"/>
                </a:solidFill>
                <a:latin typeface="Arial" panose="020B0604020202020204" pitchFamily="34" charset="0"/>
                <a:cs typeface="Arial" panose="020B0604020202020204" pitchFamily="34" charset="0"/>
              </a:rPr>
              <a:t> to change size or </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en-GB" altLang="da-DK" sz="1200" b="1" noProof="1">
                <a:solidFill>
                  <a:schemeClr val="tx1"/>
                </a:solidFill>
                <a:latin typeface="Arial" panose="020B0604020202020204" pitchFamily="34" charset="0"/>
                <a:cs typeface="Arial" panose="020B0604020202020204" pitchFamily="34" charset="0"/>
              </a:rPr>
              <a:t>2. </a:t>
            </a:r>
            <a:r>
              <a:rPr lang="en-GB" altLang="da-DK" sz="1200" b="0" noProof="1">
                <a:solidFill>
                  <a:schemeClr val="tx1"/>
                </a:solidFill>
                <a:latin typeface="Arial" panose="020B0604020202020204" pitchFamily="34" charset="0"/>
                <a:cs typeface="Arial" panose="020B0604020202020204" pitchFamily="34" charset="0"/>
              </a:rPr>
              <a:t>If you want to scale the picture, </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hold </a:t>
            </a:r>
            <a:r>
              <a:rPr lang="en-GB" altLang="da-DK" sz="1200" b="1" noProof="1">
                <a:solidFill>
                  <a:schemeClr val="tx1"/>
                </a:solidFill>
                <a:latin typeface="Arial" panose="020B0604020202020204" pitchFamily="34" charset="0"/>
                <a:cs typeface="Arial" panose="020B0604020202020204" pitchFamily="34" charset="0"/>
              </a:rPr>
              <a:t>SHIFT</a:t>
            </a:r>
            <a:r>
              <a:rPr lang="en-GB" altLang="da-DK" sz="1200" b="0" noProof="1">
                <a:solidFill>
                  <a:schemeClr val="tx1"/>
                </a:solidFill>
                <a:latin typeface="Arial" panose="020B0604020202020204" pitchFamily="34" charset="0"/>
                <a:cs typeface="Arial" panose="020B0604020202020204" pitchFamily="34" charset="0"/>
              </a:rPr>
              <a:t>-key down while </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dragging the corners of the picture</a:t>
            </a:r>
            <a:br>
              <a:rPr lang="en-GB" altLang="da-DK" sz="1200" b="0" noProof="1">
                <a:solidFill>
                  <a:schemeClr val="tx1"/>
                </a:solidFill>
                <a:latin typeface="Arial" panose="020B0604020202020204" pitchFamily="34" charset="0"/>
                <a:cs typeface="Arial" panose="020B0604020202020204" pitchFamily="34" charset="0"/>
              </a:rPr>
            </a:br>
            <a:endParaRPr lang="en-GB" altLang="da-DK" sz="1200" b="0" noProof="1">
              <a:solidFill>
                <a:schemeClr val="tx1"/>
              </a:solidFill>
              <a:latin typeface="Arial" panose="020B0604020202020204" pitchFamily="34" charset="0"/>
              <a:cs typeface="Arial" panose="020B0604020202020204" pitchFamily="34" charset="0"/>
            </a:endParaRPr>
          </a:p>
        </p:txBody>
      </p:sp>
      <p:sp>
        <p:nvSpPr>
          <p:cNvPr id="10" name="Text Box 4">
            <a:extLst>
              <a:ext uri="{FF2B5EF4-FFF2-40B4-BE49-F238E27FC236}">
                <a16:creationId xmlns:a16="http://schemas.microsoft.com/office/drawing/2014/main" id="{A0368FCE-A14D-684D-B294-762F608A278D}"/>
              </a:ext>
            </a:extLst>
          </p:cNvPr>
          <p:cNvSpPr txBox="1">
            <a:spLocks noChangeArrowheads="1"/>
          </p:cNvSpPr>
          <p:nvPr userDrawn="1"/>
        </p:nvSpPr>
        <p:spPr bwMode="auto">
          <a:xfrm>
            <a:off x="8868233" y="1459334"/>
            <a:ext cx="27720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HINT: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If you delete the picture and </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insert a new one, the picture may </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lie in front of the text or graphic.</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If this happens, select the picture, </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right-click and choose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Send to Back</a:t>
            </a:r>
            <a:endParaRPr kumimoji="0" lang="da-DK" altLang="da-DK" sz="105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sz="1600" b="0" i="0" u="none" strike="noStrike" kern="1200" cap="none" spc="0" normalizeH="0" baseline="0" noProof="0">
                <a:ln>
                  <a:noFill/>
                </a:ln>
                <a:solidFill>
                  <a:srgbClr val="003B4C"/>
                </a:solidFill>
                <a:effectLst/>
                <a:uLnTx/>
                <a:uFillTx/>
                <a:latin typeface="Arial" panose="020B0604020202020204" pitchFamily="34" charset="0"/>
                <a:ea typeface="+mn-ea"/>
                <a:cs typeface="Arial" panose="020B0604020202020204" pitchFamily="34" charset="0"/>
              </a:rPr>
              <a:t>Header and </a:t>
            </a:r>
            <a:r>
              <a:rPr kumimoji="0" lang="da-DK" sz="1600" b="0" i="0" u="none" strike="noStrike" kern="1200" cap="none" spc="0" normalizeH="0" baseline="0" noProof="0" err="1">
                <a:ln>
                  <a:noFill/>
                </a:ln>
                <a:solidFill>
                  <a:srgbClr val="003B4C"/>
                </a:solidFill>
                <a:effectLst/>
                <a:uLnTx/>
                <a:uFillTx/>
                <a:latin typeface="Arial" panose="020B0604020202020204" pitchFamily="34" charset="0"/>
                <a:ea typeface="+mn-ea"/>
                <a:cs typeface="Arial" panose="020B0604020202020204" pitchFamily="34" charset="0"/>
              </a:rPr>
              <a:t>footer</a:t>
            </a:r>
            <a:endParaRPr kumimoji="0" lang="da-DK" sz="1600" b="0" i="0" u="none" strike="noStrike" kern="1200" cap="none" spc="0" normalizeH="0" baseline="0" noProof="0">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Do this at the very end to apply the changes on all slides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Click on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Header and Footer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in the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Insert</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 tab (write the desired text)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Click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Apply to All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or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Apply</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 if only used on one slide</a:t>
            </a:r>
            <a:br>
              <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endPar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600" b="0" i="0" u="none" strike="noStrike" kern="1200" cap="none" spc="0" normalizeH="0" baseline="0" noProof="0" err="1">
                <a:ln>
                  <a:noFill/>
                </a:ln>
                <a:solidFill>
                  <a:srgbClr val="003B4C"/>
                </a:solidFill>
                <a:effectLst/>
                <a:uLnTx/>
                <a:uFillTx/>
                <a:latin typeface="Arial" panose="020B0604020202020204" pitchFamily="34" charset="0"/>
                <a:ea typeface="+mn-ea"/>
                <a:cs typeface="Arial" panose="020B0604020202020204" pitchFamily="34" charset="0"/>
              </a:rPr>
              <a:t>Gridlines</a:t>
            </a:r>
            <a:endParaRPr kumimoji="0" lang="da-DK" sz="1600" b="0" i="0" u="none" strike="noStrike" kern="1200" cap="none" spc="0" normalizeH="0" baseline="0" noProof="0">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Click the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View</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 tab and set tick mark next to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Guides</a:t>
            </a:r>
            <a:endPar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HINT: Alt + F9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for quick view of guides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764DBEAA-0DB8-8D4A-B98F-36F9404ECAEF}"/>
              </a:ext>
            </a:extLst>
          </p:cNvPr>
          <p:cNvPicPr>
            <a:picLocks noChangeAspect="1"/>
          </p:cNvPicPr>
          <p:nvPr userDrawn="1"/>
        </p:nvPicPr>
        <p:blipFill>
          <a:blip r:embed="rId2"/>
          <a:stretch>
            <a:fillRect/>
          </a:stretch>
        </p:blipFill>
        <p:spPr>
          <a:xfrm>
            <a:off x="3107691" y="4777577"/>
            <a:ext cx="337820" cy="371602"/>
          </a:xfrm>
          <a:prstGeom prst="rect">
            <a:avLst/>
          </a:prstGeom>
        </p:spPr>
      </p:pic>
      <p:pic>
        <p:nvPicPr>
          <p:cNvPr id="12" name="Picture 11">
            <a:extLst>
              <a:ext uri="{FF2B5EF4-FFF2-40B4-BE49-F238E27FC236}">
                <a16:creationId xmlns:a16="http://schemas.microsoft.com/office/drawing/2014/main" id="{46D06B6D-71E9-3846-B694-6DCA90702F8F}"/>
              </a:ext>
            </a:extLst>
          </p:cNvPr>
          <p:cNvPicPr>
            <a:picLocks noChangeAspect="1"/>
          </p:cNvPicPr>
          <p:nvPr userDrawn="1"/>
        </p:nvPicPr>
        <p:blipFill>
          <a:blip r:embed="rId3"/>
          <a:stretch>
            <a:fillRect/>
          </a:stretch>
        </p:blipFill>
        <p:spPr>
          <a:xfrm>
            <a:off x="3155654" y="3967049"/>
            <a:ext cx="608076" cy="337820"/>
          </a:xfrm>
          <a:prstGeom prst="rect">
            <a:avLst/>
          </a:prstGeom>
        </p:spPr>
      </p:pic>
      <p:pic>
        <p:nvPicPr>
          <p:cNvPr id="13" name="Picture 12">
            <a:extLst>
              <a:ext uri="{FF2B5EF4-FFF2-40B4-BE49-F238E27FC236}">
                <a16:creationId xmlns:a16="http://schemas.microsoft.com/office/drawing/2014/main" id="{3ED7E66E-93E4-0C48-80BE-60A45005774C}"/>
              </a:ext>
            </a:extLst>
          </p:cNvPr>
          <p:cNvPicPr>
            <a:picLocks noChangeAspect="1"/>
          </p:cNvPicPr>
          <p:nvPr userDrawn="1"/>
        </p:nvPicPr>
        <p:blipFill>
          <a:blip r:embed="rId4"/>
          <a:stretch>
            <a:fillRect/>
          </a:stretch>
        </p:blipFill>
        <p:spPr>
          <a:xfrm>
            <a:off x="7281785" y="1807403"/>
            <a:ext cx="736600" cy="266700"/>
          </a:xfrm>
          <a:prstGeom prst="rect">
            <a:avLst/>
          </a:prstGeom>
        </p:spPr>
      </p:pic>
      <p:pic>
        <p:nvPicPr>
          <p:cNvPr id="14" name="Picture 13">
            <a:extLst>
              <a:ext uri="{FF2B5EF4-FFF2-40B4-BE49-F238E27FC236}">
                <a16:creationId xmlns:a16="http://schemas.microsoft.com/office/drawing/2014/main" id="{DC83D3E1-8B82-EE45-8C31-4B388F1DB8EB}"/>
              </a:ext>
            </a:extLst>
          </p:cNvPr>
          <p:cNvPicPr>
            <a:picLocks noChangeAspect="1"/>
          </p:cNvPicPr>
          <p:nvPr userDrawn="1"/>
        </p:nvPicPr>
        <p:blipFill rotWithShape="1">
          <a:blip r:embed="rId5"/>
          <a:srcRect l="3901" t="45142" r="62601" b="9046"/>
          <a:stretch/>
        </p:blipFill>
        <p:spPr>
          <a:xfrm>
            <a:off x="7204344" y="3796898"/>
            <a:ext cx="421170" cy="395632"/>
          </a:xfrm>
          <a:prstGeom prst="rect">
            <a:avLst/>
          </a:prstGeom>
        </p:spPr>
      </p:pic>
      <p:pic>
        <p:nvPicPr>
          <p:cNvPr id="15" name="Picture 16">
            <a:extLst>
              <a:ext uri="{FF2B5EF4-FFF2-40B4-BE49-F238E27FC236}">
                <a16:creationId xmlns:a16="http://schemas.microsoft.com/office/drawing/2014/main" id="{C26EBEA4-4F9A-114A-B324-72CB4B441C88}"/>
              </a:ext>
            </a:extLst>
          </p:cNvPr>
          <p:cNvPicPr>
            <a:picLocks noChangeAspect="1"/>
          </p:cNvPicPr>
          <p:nvPr userDrawn="1"/>
        </p:nvPicPr>
        <p:blipFill>
          <a:blip r:embed="rId6"/>
          <a:stretch>
            <a:fillRect/>
          </a:stretch>
        </p:blipFill>
        <p:spPr>
          <a:xfrm>
            <a:off x="3072296" y="5621887"/>
            <a:ext cx="508000" cy="787400"/>
          </a:xfrm>
          <a:prstGeom prst="rect">
            <a:avLst/>
          </a:prstGeom>
        </p:spPr>
      </p:pic>
      <p:pic>
        <p:nvPicPr>
          <p:cNvPr id="16" name="Picture 20">
            <a:extLst>
              <a:ext uri="{FF2B5EF4-FFF2-40B4-BE49-F238E27FC236}">
                <a16:creationId xmlns:a16="http://schemas.microsoft.com/office/drawing/2014/main" id="{7AC8BA73-346D-784A-89CC-42D3BE8889EF}"/>
              </a:ext>
            </a:extLst>
          </p:cNvPr>
          <p:cNvPicPr>
            <a:picLocks noChangeAspect="1"/>
          </p:cNvPicPr>
          <p:nvPr userDrawn="1"/>
        </p:nvPicPr>
        <p:blipFill>
          <a:blip r:embed="rId7"/>
          <a:stretch>
            <a:fillRect/>
          </a:stretch>
        </p:blipFill>
        <p:spPr>
          <a:xfrm>
            <a:off x="7276760" y="2983250"/>
            <a:ext cx="800100" cy="253365"/>
          </a:xfrm>
          <a:prstGeom prst="rect">
            <a:avLst/>
          </a:prstGeom>
        </p:spPr>
      </p:pic>
      <p:pic>
        <p:nvPicPr>
          <p:cNvPr id="17" name="Picture 19">
            <a:extLst>
              <a:ext uri="{FF2B5EF4-FFF2-40B4-BE49-F238E27FC236}">
                <a16:creationId xmlns:a16="http://schemas.microsoft.com/office/drawing/2014/main" id="{FA8DD67E-D0B2-6A4B-B938-54BADA8BDE01}"/>
              </a:ext>
            </a:extLst>
          </p:cNvPr>
          <p:cNvPicPr>
            <a:picLocks noChangeAspect="1"/>
          </p:cNvPicPr>
          <p:nvPr userDrawn="1"/>
        </p:nvPicPr>
        <p:blipFill>
          <a:blip r:embed="rId8"/>
          <a:stretch>
            <a:fillRect/>
          </a:stretch>
        </p:blipFill>
        <p:spPr>
          <a:xfrm>
            <a:off x="7280478" y="5054909"/>
            <a:ext cx="419100" cy="736600"/>
          </a:xfrm>
          <a:prstGeom prst="rect">
            <a:avLst/>
          </a:prstGeom>
        </p:spPr>
      </p:pic>
    </p:spTree>
    <p:extLst>
      <p:ext uri="{BB962C8B-B14F-4D97-AF65-F5344CB8AC3E}">
        <p14:creationId xmlns:p14="http://schemas.microsoft.com/office/powerpoint/2010/main" val="136984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Text and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800100"/>
            <a:ext cx="10260000" cy="720000"/>
          </a:xfrm>
        </p:spPr>
        <p:txBody>
          <a:bodyPr lIns="0" tIns="0" rIns="0" bIns="0" anchor="t" anchorCtr="0">
            <a:normAutofit/>
          </a:bodyPr>
          <a:lstStyle>
            <a:lvl1pPr>
              <a:defRPr sz="4400" b="1" baseline="0"/>
            </a:lvl1pPr>
          </a:lstStyle>
          <a:p>
            <a:r>
              <a:rPr lang="en-GB"/>
              <a:t>Click to add title </a:t>
            </a:r>
            <a:br>
              <a:rPr lang="en-GB"/>
            </a:br>
            <a:endParaRPr lang="en-US"/>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935671"/>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765628" y="1935676"/>
            <a:ext cx="5040000" cy="36000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24331453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B0767-142D-571A-F1C2-34A54393D9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79CBA7D-B24E-52A1-02BF-6F8DB5AB2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717F1C-283A-7D7E-C767-C5725AC1A0AA}"/>
              </a:ext>
            </a:extLst>
          </p:cNvPr>
          <p:cNvSpPr>
            <a:spLocks noGrp="1"/>
          </p:cNvSpPr>
          <p:nvPr>
            <p:ph type="dt" sz="half" idx="10"/>
          </p:nvPr>
        </p:nvSpPr>
        <p:spPr/>
        <p:txBody>
          <a:bodyPr/>
          <a:lstStyle/>
          <a:p>
            <a:fld id="{9D8137C5-7945-4A7E-882A-93AA8C52156C}" type="datetimeFigureOut">
              <a:rPr lang="en-GB" smtClean="0"/>
              <a:t>24/10/2025</a:t>
            </a:fld>
            <a:endParaRPr lang="en-GB"/>
          </a:p>
        </p:txBody>
      </p:sp>
      <p:sp>
        <p:nvSpPr>
          <p:cNvPr id="5" name="Footer Placeholder 4">
            <a:extLst>
              <a:ext uri="{FF2B5EF4-FFF2-40B4-BE49-F238E27FC236}">
                <a16:creationId xmlns:a16="http://schemas.microsoft.com/office/drawing/2014/main" id="{2401F0BE-386B-FCA8-7316-66F233014E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6C9623-89A8-FF93-28EA-DBF1C7D4793D}"/>
              </a:ext>
            </a:extLst>
          </p:cNvPr>
          <p:cNvSpPr>
            <a:spLocks noGrp="1"/>
          </p:cNvSpPr>
          <p:nvPr>
            <p:ph type="sldNum" sz="quarter" idx="12"/>
          </p:nvPr>
        </p:nvSpPr>
        <p:spPr/>
        <p:txBody>
          <a:bodyPr/>
          <a:lstStyle/>
          <a:p>
            <a:fld id="{BA3926BB-1175-4F05-912E-A249DE8EBBFD}" type="slidenum">
              <a:rPr lang="en-GB" smtClean="0"/>
              <a:t>‹#›</a:t>
            </a:fld>
            <a:endParaRPr lang="en-GB"/>
          </a:p>
        </p:txBody>
      </p:sp>
    </p:spTree>
    <p:extLst>
      <p:ext uri="{BB962C8B-B14F-4D97-AF65-F5344CB8AC3E}">
        <p14:creationId xmlns:p14="http://schemas.microsoft.com/office/powerpoint/2010/main" val="1049784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440000"/>
            <a:ext cx="11134422"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a:t>
            </a:r>
          </a:p>
          <a:p>
            <a:pPr lvl="1"/>
            <a:r>
              <a:rPr lang="en-GB" noProof="0"/>
              <a:t>Second level</a:t>
            </a:r>
          </a:p>
          <a:p>
            <a:pPr lvl="2"/>
            <a:r>
              <a:rPr lang="en-GB" noProof="0"/>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11134425"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6" name="Footer Placeholder 5">
            <a:extLst>
              <a:ext uri="{FF2B5EF4-FFF2-40B4-BE49-F238E27FC236}">
                <a16:creationId xmlns:a16="http://schemas.microsoft.com/office/drawing/2014/main" id="{17A3BA1E-12B2-6684-838E-1900680C185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02347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Dark Tea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6090655" cy="1332000"/>
          </a:xfrm>
        </p:spPr>
        <p:txBody>
          <a:bodyPr wrap="square" lIns="0" tIns="0" rIns="0" bIns="0" anchor="t" anchorCtr="0">
            <a:normAutofit/>
          </a:bodyPr>
          <a:lstStyle>
            <a:lvl1pPr algn="l">
              <a:defRPr sz="4800" b="1">
                <a:solidFill>
                  <a:schemeClr val="bg1"/>
                </a:solidFill>
              </a:defRPr>
            </a:lvl1pPr>
          </a:lstStyle>
          <a:p>
            <a:r>
              <a:rPr lang="en-GB"/>
              <a:t>Click to add title</a:t>
            </a:r>
            <a:br>
              <a:rPr lang="en-GB"/>
            </a:b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3"/>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8" y="2279326"/>
            <a:ext cx="6090656"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spTree>
    <p:extLst>
      <p:ext uri="{BB962C8B-B14F-4D97-AF65-F5344CB8AC3E}">
        <p14:creationId xmlns:p14="http://schemas.microsoft.com/office/powerpoint/2010/main" val="24943074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Dark Teal Plai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9"/>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spTree>
    <p:extLst>
      <p:ext uri="{BB962C8B-B14F-4D97-AF65-F5344CB8AC3E}">
        <p14:creationId xmlns:p14="http://schemas.microsoft.com/office/powerpoint/2010/main" val="27965913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9984107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7952733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5156269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11371240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9229684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16442253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7176327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021097"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8594149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F0150C1-7E09-681E-9825-EBD8D1909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440000"/>
            <a:ext cx="102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a:t>
            </a:r>
          </a:p>
          <a:p>
            <a:pPr lvl="1"/>
            <a:r>
              <a:rPr lang="en-GB" noProof="0"/>
              <a:t>Second level</a:t>
            </a:r>
          </a:p>
          <a:p>
            <a:pPr lvl="2"/>
            <a:r>
              <a:rPr lang="en-GB" noProof="0"/>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6" name="Footer Placeholder 5">
            <a:extLst>
              <a:ext uri="{FF2B5EF4-FFF2-40B4-BE49-F238E27FC236}">
                <a16:creationId xmlns:a16="http://schemas.microsoft.com/office/drawing/2014/main" id="{17A3BA1E-12B2-6684-838E-1900680C185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598000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4637592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6354894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32221363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41911870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3664593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4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0613613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5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0963203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6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8338565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7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15764175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8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31532521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8" name="Graphic 6">
            <a:extLst>
              <a:ext uri="{FF2B5EF4-FFF2-40B4-BE49-F238E27FC236}">
                <a16:creationId xmlns:a16="http://schemas.microsoft.com/office/drawing/2014/main" id="{C73D28BB-E675-45C1-CE9D-C14D47D080F7}"/>
              </a:ext>
            </a:extLst>
          </p:cNvPr>
          <p:cNvSpPr/>
          <p:nvPr/>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B962A3CC-77D2-0746-8D46-3A7DC51AA8E7}"/>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D38A5CB-0137-9342-8E32-19D3FD1D65D0}"/>
              </a:ext>
            </a:extLst>
          </p:cNvPr>
          <p:cNvPicPr>
            <a:picLocks noChangeAspect="1"/>
          </p:cNvPicPr>
          <p:nvPr userDrawn="1"/>
        </p:nvPicPr>
        <p:blipFill>
          <a:blip r:embed="rId3"/>
          <a:stretch>
            <a:fillRect/>
          </a:stretch>
        </p:blipFill>
        <p:spPr>
          <a:xfrm>
            <a:off x="6632651" y="2349794"/>
            <a:ext cx="4317718" cy="4508205"/>
          </a:xfrm>
          <a:prstGeom prst="rect">
            <a:avLst/>
          </a:prstGeom>
        </p:spPr>
      </p:pic>
    </p:spTree>
    <p:extLst>
      <p:ext uri="{BB962C8B-B14F-4D97-AF65-F5344CB8AC3E}">
        <p14:creationId xmlns:p14="http://schemas.microsoft.com/office/powerpoint/2010/main" val="15102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9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41692878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0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14765136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1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39944543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2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3328638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4C2485-7FC6-9A43-8445-37A1A5761EA4}"/>
              </a:ext>
            </a:extLst>
          </p:cNvPr>
          <p:cNvPicPr>
            <a:picLocks noChangeAspect="1"/>
          </p:cNvPicPr>
          <p:nvPr userDrawn="1"/>
        </p:nvPicPr>
        <p:blipFill>
          <a:blip r:embed="rId3"/>
          <a:stretch>
            <a:fillRect/>
          </a:stretch>
        </p:blipFill>
        <p:spPr>
          <a:xfrm>
            <a:off x="541638" y="5955902"/>
            <a:ext cx="2058924" cy="645414"/>
          </a:xfrm>
          <a:prstGeom prst="rect">
            <a:avLst/>
          </a:prstGeom>
        </p:spPr>
      </p:pic>
      <p:sp>
        <p:nvSpPr>
          <p:cNvPr id="19" name="Title 18">
            <a:extLst>
              <a:ext uri="{FF2B5EF4-FFF2-40B4-BE49-F238E27FC236}">
                <a16:creationId xmlns:a16="http://schemas.microsoft.com/office/drawing/2014/main" id="{8AE15861-9AEE-6A40-9F4A-C5B3361399D0}"/>
              </a:ext>
            </a:extLst>
          </p:cNvPr>
          <p:cNvSpPr>
            <a:spLocks noGrp="1"/>
          </p:cNvSpPr>
          <p:nvPr>
            <p:ph type="title" hasCustomPrompt="1"/>
          </p:nvPr>
        </p:nvSpPr>
        <p:spPr>
          <a:xfrm>
            <a:off x="541640" y="815229"/>
            <a:ext cx="4030360" cy="609398"/>
          </a:xfrm>
        </p:spPr>
        <p:txBody>
          <a:bodyPr lIns="0" tIns="0" rIns="0" bIns="0" anchor="t" anchorCtr="0">
            <a:normAutofit/>
          </a:bodyPr>
          <a:lstStyle>
            <a:lvl1pPr>
              <a:defRPr b="1">
                <a:solidFill>
                  <a:schemeClr val="bg1"/>
                </a:solidFill>
              </a:defRPr>
            </a:lvl1pPr>
          </a:lstStyle>
          <a:p>
            <a:r>
              <a:rPr lang="en-US"/>
              <a:t>Agenda</a:t>
            </a:r>
          </a:p>
        </p:txBody>
      </p:sp>
      <p:sp>
        <p:nvSpPr>
          <p:cNvPr id="21" name="Text Placeholder 3">
            <a:extLst>
              <a:ext uri="{FF2B5EF4-FFF2-40B4-BE49-F238E27FC236}">
                <a16:creationId xmlns:a16="http://schemas.microsoft.com/office/drawing/2014/main" id="{7FE42110-2058-604F-BFEB-1B48BA9BF14A}"/>
              </a:ext>
            </a:extLst>
          </p:cNvPr>
          <p:cNvSpPr>
            <a:spLocks noGrp="1"/>
          </p:cNvSpPr>
          <p:nvPr>
            <p:ph type="body" sz="half" idx="2" hasCustomPrompt="1"/>
          </p:nvPr>
        </p:nvSpPr>
        <p:spPr>
          <a:xfrm>
            <a:off x="5531370" y="1080000"/>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1 Click to add text</a:t>
            </a:r>
          </a:p>
        </p:txBody>
      </p:sp>
      <p:sp>
        <p:nvSpPr>
          <p:cNvPr id="23" name="Text Placeholder 3">
            <a:extLst>
              <a:ext uri="{FF2B5EF4-FFF2-40B4-BE49-F238E27FC236}">
                <a16:creationId xmlns:a16="http://schemas.microsoft.com/office/drawing/2014/main" id="{79E9383B-47F5-AE4B-B132-E4D99312C6C4}"/>
              </a:ext>
            </a:extLst>
          </p:cNvPr>
          <p:cNvSpPr>
            <a:spLocks noGrp="1"/>
          </p:cNvSpPr>
          <p:nvPr>
            <p:ph type="body" sz="half" idx="10" hasCustomPrompt="1"/>
          </p:nvPr>
        </p:nvSpPr>
        <p:spPr>
          <a:xfrm>
            <a:off x="5531370" y="1653489"/>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2 Click to add text</a:t>
            </a:r>
          </a:p>
        </p:txBody>
      </p:sp>
      <p:sp>
        <p:nvSpPr>
          <p:cNvPr id="24" name="Text Placeholder 3">
            <a:extLst>
              <a:ext uri="{FF2B5EF4-FFF2-40B4-BE49-F238E27FC236}">
                <a16:creationId xmlns:a16="http://schemas.microsoft.com/office/drawing/2014/main" id="{F7313C3F-B1F3-8D4A-BD02-5652E68D67FC}"/>
              </a:ext>
            </a:extLst>
          </p:cNvPr>
          <p:cNvSpPr>
            <a:spLocks noGrp="1"/>
          </p:cNvSpPr>
          <p:nvPr>
            <p:ph type="body" sz="half" idx="11" hasCustomPrompt="1"/>
          </p:nvPr>
        </p:nvSpPr>
        <p:spPr>
          <a:xfrm>
            <a:off x="5531370" y="2226978"/>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3 Click to add text</a:t>
            </a:r>
          </a:p>
        </p:txBody>
      </p:sp>
      <p:sp>
        <p:nvSpPr>
          <p:cNvPr id="25" name="Text Placeholder 3">
            <a:extLst>
              <a:ext uri="{FF2B5EF4-FFF2-40B4-BE49-F238E27FC236}">
                <a16:creationId xmlns:a16="http://schemas.microsoft.com/office/drawing/2014/main" id="{5919D676-D518-1A4C-8244-A5CD95530EF2}"/>
              </a:ext>
            </a:extLst>
          </p:cNvPr>
          <p:cNvSpPr>
            <a:spLocks noGrp="1"/>
          </p:cNvSpPr>
          <p:nvPr>
            <p:ph type="body" sz="half" idx="12" hasCustomPrompt="1"/>
          </p:nvPr>
        </p:nvSpPr>
        <p:spPr>
          <a:xfrm>
            <a:off x="5531370" y="2800467"/>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4 Click to add text</a:t>
            </a:r>
          </a:p>
        </p:txBody>
      </p:sp>
      <p:sp>
        <p:nvSpPr>
          <p:cNvPr id="26" name="Text Placeholder 3">
            <a:extLst>
              <a:ext uri="{FF2B5EF4-FFF2-40B4-BE49-F238E27FC236}">
                <a16:creationId xmlns:a16="http://schemas.microsoft.com/office/drawing/2014/main" id="{841D8C16-2D8A-9D45-BA76-53379557901F}"/>
              </a:ext>
            </a:extLst>
          </p:cNvPr>
          <p:cNvSpPr>
            <a:spLocks noGrp="1"/>
          </p:cNvSpPr>
          <p:nvPr>
            <p:ph type="body" sz="half" idx="13" hasCustomPrompt="1"/>
          </p:nvPr>
        </p:nvSpPr>
        <p:spPr>
          <a:xfrm>
            <a:off x="5531370" y="3373956"/>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5 Click to add text</a:t>
            </a:r>
          </a:p>
        </p:txBody>
      </p:sp>
      <p:sp>
        <p:nvSpPr>
          <p:cNvPr id="27" name="Text Placeholder 3">
            <a:extLst>
              <a:ext uri="{FF2B5EF4-FFF2-40B4-BE49-F238E27FC236}">
                <a16:creationId xmlns:a16="http://schemas.microsoft.com/office/drawing/2014/main" id="{17099A68-BEB1-D941-B5DA-5EAE6D7026F7}"/>
              </a:ext>
            </a:extLst>
          </p:cNvPr>
          <p:cNvSpPr>
            <a:spLocks noGrp="1"/>
          </p:cNvSpPr>
          <p:nvPr>
            <p:ph type="body" sz="half" idx="14" hasCustomPrompt="1"/>
          </p:nvPr>
        </p:nvSpPr>
        <p:spPr>
          <a:xfrm>
            <a:off x="5531370" y="3932493"/>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6 Click to add text</a:t>
            </a:r>
          </a:p>
        </p:txBody>
      </p:sp>
      <p:sp>
        <p:nvSpPr>
          <p:cNvPr id="28" name="Text Placeholder 3">
            <a:extLst>
              <a:ext uri="{FF2B5EF4-FFF2-40B4-BE49-F238E27FC236}">
                <a16:creationId xmlns:a16="http://schemas.microsoft.com/office/drawing/2014/main" id="{DB9C0012-79A2-514B-BC51-EE984D03AB56}"/>
              </a:ext>
            </a:extLst>
          </p:cNvPr>
          <p:cNvSpPr>
            <a:spLocks noGrp="1"/>
          </p:cNvSpPr>
          <p:nvPr>
            <p:ph type="body" sz="half" idx="15" hasCustomPrompt="1"/>
          </p:nvPr>
        </p:nvSpPr>
        <p:spPr>
          <a:xfrm>
            <a:off x="5531370" y="4491030"/>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7 Click to add text</a:t>
            </a:r>
          </a:p>
        </p:txBody>
      </p:sp>
      <p:sp>
        <p:nvSpPr>
          <p:cNvPr id="11" name="Text Placeholder 3">
            <a:extLst>
              <a:ext uri="{FF2B5EF4-FFF2-40B4-BE49-F238E27FC236}">
                <a16:creationId xmlns:a16="http://schemas.microsoft.com/office/drawing/2014/main" id="{609DDEB0-0FA6-5441-842E-FBA6B2E72251}"/>
              </a:ext>
            </a:extLst>
          </p:cNvPr>
          <p:cNvSpPr>
            <a:spLocks noGrp="1"/>
          </p:cNvSpPr>
          <p:nvPr>
            <p:ph type="body" sz="half" idx="16" hasCustomPrompt="1"/>
          </p:nvPr>
        </p:nvSpPr>
        <p:spPr>
          <a:xfrm>
            <a:off x="5531370" y="5049567"/>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8 Click to add text</a:t>
            </a:r>
          </a:p>
        </p:txBody>
      </p:sp>
    </p:spTree>
    <p:extLst>
      <p:ext uri="{BB962C8B-B14F-4D97-AF65-F5344CB8AC3E}">
        <p14:creationId xmlns:p14="http://schemas.microsoft.com/office/powerpoint/2010/main" val="19050810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935674"/>
            <a:ext cx="1026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marL="914400" indent="0">
              <a:lnSpc>
                <a:spcPct val="100000"/>
              </a:lnSpc>
              <a:buClr>
                <a:schemeClr val="bg2"/>
              </a:buClr>
              <a:buNone/>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a:t>
            </a:r>
          </a:p>
          <a:p>
            <a:pPr lvl="1"/>
            <a:r>
              <a:rPr lang="en-GB"/>
              <a:t>Second level</a:t>
            </a:r>
          </a:p>
          <a:p>
            <a:pPr lvl="2"/>
            <a:r>
              <a:rPr lang="en-GB"/>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800099"/>
            <a:ext cx="10260000" cy="720000"/>
          </a:xfrm>
        </p:spPr>
        <p:txBody>
          <a:bodyPr lIns="0" tIns="0" rIns="0" bIns="0" anchor="t" anchorCtr="0">
            <a:normAutofit/>
          </a:bodyPr>
          <a:lstStyle>
            <a:lvl1pPr>
              <a:defRPr sz="4400" b="1" baseline="0"/>
            </a:lvl1pPr>
          </a:lstStyle>
          <a:p>
            <a:r>
              <a:rPr lang="en-GB"/>
              <a:t>Click to add title</a:t>
            </a:r>
            <a:endParaRPr lang="en-US"/>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Tree>
    <p:extLst>
      <p:ext uri="{BB962C8B-B14F-4D97-AF65-F5344CB8AC3E}">
        <p14:creationId xmlns:p14="http://schemas.microsoft.com/office/powerpoint/2010/main" val="3203213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x 2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799200"/>
            <a:ext cx="10260000" cy="720000"/>
          </a:xfrm>
        </p:spPr>
        <p:txBody>
          <a:bodyPr lIns="0" tIns="0" rIns="0" bIns="0" anchor="t" anchorCtr="0">
            <a:normAutofit/>
          </a:bodyPr>
          <a:lstStyle>
            <a:lvl1pPr>
              <a:defRPr sz="4400" b="1" baseline="0"/>
            </a:lvl1pPr>
          </a:lstStyle>
          <a:p>
            <a:r>
              <a:rPr lang="en-GB"/>
              <a:t>Click to add title</a:t>
            </a:r>
            <a:br>
              <a:rPr lang="en-GB"/>
            </a:b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761638" y="1935679"/>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a:p>
            <a:pPr lvl="2"/>
            <a:endParaRPr lang="en-GB"/>
          </a:p>
          <a:p>
            <a:pPr lvl="2"/>
            <a:endParaRPr lang="en-GB"/>
          </a:p>
          <a:p>
            <a:pPr lvl="2"/>
            <a:endParaRPr lang="en-GB"/>
          </a:p>
          <a:p>
            <a:pPr lvl="2"/>
            <a:endParaRPr lang="en-GB"/>
          </a:p>
          <a:p>
            <a:pPr lvl="2"/>
            <a:endParaRPr lang="en-GB"/>
          </a:p>
          <a:p>
            <a:pPr lvl="2"/>
            <a:endParaRPr lang="en-GB"/>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935674"/>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a:p>
            <a:pPr lvl="2"/>
            <a:endParaRPr lang="en-GB"/>
          </a:p>
          <a:p>
            <a:pPr lvl="2"/>
            <a:endParaRPr lang="en-GB"/>
          </a:p>
        </p:txBody>
      </p:sp>
    </p:spTree>
    <p:extLst>
      <p:ext uri="{BB962C8B-B14F-4D97-AF65-F5344CB8AC3E}">
        <p14:creationId xmlns:p14="http://schemas.microsoft.com/office/powerpoint/2010/main" val="678087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Text and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800100"/>
            <a:ext cx="10260000" cy="720000"/>
          </a:xfrm>
        </p:spPr>
        <p:txBody>
          <a:bodyPr lIns="0" tIns="0" rIns="0" bIns="0" anchor="t" anchorCtr="0">
            <a:normAutofit/>
          </a:bodyPr>
          <a:lstStyle>
            <a:lvl1pPr>
              <a:defRPr sz="4400" b="1" baseline="0"/>
            </a:lvl1pPr>
          </a:lstStyle>
          <a:p>
            <a:r>
              <a:rPr lang="en-GB"/>
              <a:t>Click to add title </a:t>
            </a:r>
            <a:br>
              <a:rPr lang="en-GB"/>
            </a:br>
            <a:endParaRPr lang="en-US"/>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935671"/>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765628" y="1935676"/>
            <a:ext cx="5040000" cy="36000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3289306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2A3CC-77D2-0746-8D46-3A7DC51AA8E7}"/>
              </a:ext>
            </a:extLst>
          </p:cNvPr>
          <p:cNvSpPr>
            <a:spLocks noGrp="1"/>
          </p:cNvSpPr>
          <p:nvPr>
            <p:ph type="title" hasCustomPrompt="1"/>
          </p:nvPr>
        </p:nvSpPr>
        <p:spPr>
          <a:xfrm>
            <a:off x="541640" y="800097"/>
            <a:ext cx="11152520" cy="1332000"/>
          </a:xfrm>
        </p:spPr>
        <p:txBody>
          <a:bodyPr lIns="0" tIns="0" rIns="0" bIns="0" anchor="t" anchorCtr="0">
            <a:normAutofit/>
          </a:bodyPr>
          <a:lstStyle>
            <a:lvl1pPr>
              <a:defRPr sz="4800" b="1">
                <a:solidFill>
                  <a:schemeClr val="bg1"/>
                </a:solidFill>
              </a:defRPr>
            </a:lvl1pPr>
          </a:lstStyle>
          <a:p>
            <a:r>
              <a:rPr lang="en-US"/>
              <a:t>Section title</a:t>
            </a:r>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D38A5CB-0137-9342-8E32-19D3FD1D65D0}"/>
              </a:ext>
            </a:extLst>
          </p:cNvPr>
          <p:cNvPicPr>
            <a:picLocks noChangeAspect="1"/>
          </p:cNvPicPr>
          <p:nvPr userDrawn="1"/>
        </p:nvPicPr>
        <p:blipFill>
          <a:blip r:embed="rId4"/>
          <a:stretch>
            <a:fillRect/>
          </a:stretch>
        </p:blipFill>
        <p:spPr>
          <a:xfrm>
            <a:off x="6632651" y="2349794"/>
            <a:ext cx="4317718" cy="4508205"/>
          </a:xfrm>
          <a:prstGeom prst="rect">
            <a:avLst/>
          </a:prstGeom>
        </p:spPr>
      </p:pic>
    </p:spTree>
    <p:extLst>
      <p:ext uri="{BB962C8B-B14F-4D97-AF65-F5344CB8AC3E}">
        <p14:creationId xmlns:p14="http://schemas.microsoft.com/office/powerpoint/2010/main" val="37681466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ection Header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4" name="Picture 3">
            <a:extLst>
              <a:ext uri="{FF2B5EF4-FFF2-40B4-BE49-F238E27FC236}">
                <a16:creationId xmlns:a16="http://schemas.microsoft.com/office/drawing/2014/main" id="{038D8DD5-F4B2-4C4E-938D-CB9CD9B22ECA}"/>
              </a:ext>
            </a:extLst>
          </p:cNvPr>
          <p:cNvPicPr>
            <a:picLocks noChangeAspect="1"/>
          </p:cNvPicPr>
          <p:nvPr userDrawn="1"/>
        </p:nvPicPr>
        <p:blipFill>
          <a:blip r:embed="rId4"/>
          <a:stretch>
            <a:fillRect/>
          </a:stretch>
        </p:blipFill>
        <p:spPr>
          <a:xfrm>
            <a:off x="5383496" y="2268187"/>
            <a:ext cx="6808504" cy="4811236"/>
          </a:xfrm>
          <a:prstGeom prst="rect">
            <a:avLst/>
          </a:prstGeom>
        </p:spPr>
      </p:pic>
      <p:sp>
        <p:nvSpPr>
          <p:cNvPr id="5" name="Title 1">
            <a:extLst>
              <a:ext uri="{FF2B5EF4-FFF2-40B4-BE49-F238E27FC236}">
                <a16:creationId xmlns:a16="http://schemas.microsoft.com/office/drawing/2014/main" id="{74028109-7A16-304A-877A-98257D0AB024}"/>
              </a:ext>
            </a:extLst>
          </p:cNvPr>
          <p:cNvSpPr>
            <a:spLocks noGrp="1"/>
          </p:cNvSpPr>
          <p:nvPr>
            <p:ph type="title" hasCustomPrompt="1"/>
          </p:nvPr>
        </p:nvSpPr>
        <p:spPr>
          <a:xfrm>
            <a:off x="541640" y="800099"/>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1820238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V2">
    <p:bg>
      <p:bgPr>
        <a:solidFill>
          <a:schemeClr val="tx1"/>
        </a:solidFill>
        <a:effectLst/>
      </p:bgPr>
    </p:bg>
    <p:spTree>
      <p:nvGrpSpPr>
        <p:cNvPr id="1" name=""/>
        <p:cNvGrpSpPr/>
        <p:nvPr/>
      </p:nvGrpSpPr>
      <p:grpSpPr>
        <a:xfrm>
          <a:off x="0" y="0"/>
          <a:ext cx="0" cy="0"/>
          <a:chOff x="0" y="0"/>
          <a:chExt cx="0" cy="0"/>
        </a:xfrm>
      </p:grpSpPr>
      <p:sp>
        <p:nvSpPr>
          <p:cNvPr id="6" name="Graphic 6">
            <a:extLst>
              <a:ext uri="{FF2B5EF4-FFF2-40B4-BE49-F238E27FC236}">
                <a16:creationId xmlns:a16="http://schemas.microsoft.com/office/drawing/2014/main" id="{682DEF2F-C153-80B6-EAA0-E63B69C8D0EF}"/>
              </a:ext>
            </a:extLst>
          </p:cNvPr>
          <p:cNvSpPr/>
          <p:nvPr userDrawn="1"/>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4" name="Picture 3">
            <a:extLst>
              <a:ext uri="{FF2B5EF4-FFF2-40B4-BE49-F238E27FC236}">
                <a16:creationId xmlns:a16="http://schemas.microsoft.com/office/drawing/2014/main" id="{038D8DD5-F4B2-4C4E-938D-CB9CD9B22ECA}"/>
              </a:ext>
            </a:extLst>
          </p:cNvPr>
          <p:cNvPicPr>
            <a:picLocks noChangeAspect="1"/>
          </p:cNvPicPr>
          <p:nvPr userDrawn="1"/>
        </p:nvPicPr>
        <p:blipFill>
          <a:blip r:embed="rId3"/>
          <a:stretch>
            <a:fillRect/>
          </a:stretch>
        </p:blipFill>
        <p:spPr>
          <a:xfrm>
            <a:off x="5383496" y="2268187"/>
            <a:ext cx="6808504" cy="4811236"/>
          </a:xfrm>
          <a:prstGeom prst="rect">
            <a:avLst/>
          </a:prstGeom>
        </p:spPr>
      </p:pic>
      <p:sp>
        <p:nvSpPr>
          <p:cNvPr id="5" name="Title 1">
            <a:extLst>
              <a:ext uri="{FF2B5EF4-FFF2-40B4-BE49-F238E27FC236}">
                <a16:creationId xmlns:a16="http://schemas.microsoft.com/office/drawing/2014/main" id="{74028109-7A16-304A-877A-98257D0AB024}"/>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1048415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ection Header Dark Teal">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6" name="Title 1">
            <a:extLst>
              <a:ext uri="{FF2B5EF4-FFF2-40B4-BE49-F238E27FC236}">
                <a16:creationId xmlns:a16="http://schemas.microsoft.com/office/drawing/2014/main" id="{DE20176F-26BA-6849-B868-5D33EFC980A9}"/>
              </a:ext>
            </a:extLst>
          </p:cNvPr>
          <p:cNvSpPr>
            <a:spLocks noGrp="1"/>
          </p:cNvSpPr>
          <p:nvPr>
            <p:ph type="title" hasCustomPrompt="1"/>
          </p:nvPr>
        </p:nvSpPr>
        <p:spPr>
          <a:xfrm>
            <a:off x="541640" y="800098"/>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39417569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17" name="Picture 16">
            <a:extLst>
              <a:ext uri="{FF2B5EF4-FFF2-40B4-BE49-F238E27FC236}">
                <a16:creationId xmlns:a16="http://schemas.microsoft.com/office/drawing/2014/main" id="{DE4ED238-AF72-794E-998B-FFE5747DCC79}"/>
              </a:ext>
            </a:extLst>
          </p:cNvPr>
          <p:cNvPicPr>
            <a:picLocks noChangeAspect="1"/>
          </p:cNvPicPr>
          <p:nvPr userDrawn="1"/>
        </p:nvPicPr>
        <p:blipFill>
          <a:blip r:embed="rId4"/>
          <a:stretch>
            <a:fillRect/>
          </a:stretch>
        </p:blipFill>
        <p:spPr>
          <a:xfrm>
            <a:off x="7006202" y="2339163"/>
            <a:ext cx="4468996" cy="4290236"/>
          </a:xfrm>
          <a:prstGeom prst="rect">
            <a:avLst/>
          </a:prstGeom>
        </p:spPr>
      </p:pic>
      <p:sp>
        <p:nvSpPr>
          <p:cNvPr id="8" name="Title 1">
            <a:extLst>
              <a:ext uri="{FF2B5EF4-FFF2-40B4-BE49-F238E27FC236}">
                <a16:creationId xmlns:a16="http://schemas.microsoft.com/office/drawing/2014/main" id="{50E3C374-F69E-7647-B74C-8962D2F2FE03}"/>
              </a:ext>
            </a:extLst>
          </p:cNvPr>
          <p:cNvSpPr>
            <a:spLocks noGrp="1"/>
          </p:cNvSpPr>
          <p:nvPr>
            <p:ph type="title" hasCustomPrompt="1"/>
          </p:nvPr>
        </p:nvSpPr>
        <p:spPr>
          <a:xfrm>
            <a:off x="541640" y="800099"/>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10247623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ection Head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6A3FEDC-2C8E-EA43-9A24-AD5D22A626B2}"/>
              </a:ext>
            </a:extLst>
          </p:cNvPr>
          <p:cNvPicPr>
            <a:picLocks noChangeAspect="1"/>
          </p:cNvPicPr>
          <p:nvPr userDrawn="1"/>
        </p:nvPicPr>
        <p:blipFill>
          <a:blip r:embed="rId4"/>
          <a:stretch>
            <a:fillRect/>
          </a:stretch>
        </p:blipFill>
        <p:spPr>
          <a:xfrm>
            <a:off x="7411162" y="2371060"/>
            <a:ext cx="3390300" cy="4361526"/>
          </a:xfrm>
          <a:prstGeom prst="rect">
            <a:avLst/>
          </a:prstGeom>
        </p:spPr>
      </p:pic>
      <p:sp>
        <p:nvSpPr>
          <p:cNvPr id="5" name="Title 1">
            <a:extLst>
              <a:ext uri="{FF2B5EF4-FFF2-40B4-BE49-F238E27FC236}">
                <a16:creationId xmlns:a16="http://schemas.microsoft.com/office/drawing/2014/main" id="{A92B6109-3470-194B-BD72-34E4BE4E849A}"/>
              </a:ext>
            </a:extLst>
          </p:cNvPr>
          <p:cNvSpPr>
            <a:spLocks noGrp="1"/>
          </p:cNvSpPr>
          <p:nvPr>
            <p:ph type="title" hasCustomPrompt="1"/>
          </p:nvPr>
        </p:nvSpPr>
        <p:spPr>
          <a:xfrm>
            <a:off x="541640" y="800098"/>
            <a:ext cx="11142360" cy="1332000"/>
          </a:xfrm>
        </p:spPr>
        <p:txBody>
          <a:bodyPr lIns="0" tIns="0" rIns="0" bIns="0" anchor="t" anchorCtr="0">
            <a:normAutofit/>
          </a:bodyPr>
          <a:lstStyle>
            <a:lvl1pPr>
              <a:defRPr sz="4800" b="1">
                <a:solidFill>
                  <a:schemeClr val="bg1"/>
                </a:solidFill>
              </a:defRPr>
            </a:lvl1pPr>
          </a:lstStyle>
          <a:p>
            <a:r>
              <a:rPr lang="en-US"/>
              <a:t>Section title</a:t>
            </a:r>
            <a:br>
              <a:rPr lang="en-US"/>
            </a:br>
            <a:endParaRPr lang="en-US"/>
          </a:p>
        </p:txBody>
      </p:sp>
    </p:spTree>
    <p:extLst>
      <p:ext uri="{BB962C8B-B14F-4D97-AF65-F5344CB8AC3E}">
        <p14:creationId xmlns:p14="http://schemas.microsoft.com/office/powerpoint/2010/main" val="3825988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Section Header Purple">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5" name="Title 1">
            <a:extLst>
              <a:ext uri="{FF2B5EF4-FFF2-40B4-BE49-F238E27FC236}">
                <a16:creationId xmlns:a16="http://schemas.microsoft.com/office/drawing/2014/main" id="{7E4E3CDE-3B6C-BE4A-A05F-125AE275EC24}"/>
              </a:ext>
            </a:extLst>
          </p:cNvPr>
          <p:cNvSpPr>
            <a:spLocks noGrp="1"/>
          </p:cNvSpPr>
          <p:nvPr>
            <p:ph type="title" hasCustomPrompt="1"/>
          </p:nvPr>
        </p:nvSpPr>
        <p:spPr>
          <a:xfrm>
            <a:off x="541640" y="800099"/>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4891060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8"/>
            <a:ext cx="4680000" cy="1332000"/>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5"/>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10" name="Content Placeholder 2">
            <a:extLst>
              <a:ext uri="{FF2B5EF4-FFF2-40B4-BE49-F238E27FC236}">
                <a16:creationId xmlns:a16="http://schemas.microsoft.com/office/drawing/2014/main" id="{D88148E9-DD91-904F-9F57-DD0176D5422C}"/>
              </a:ext>
            </a:extLst>
          </p:cNvPr>
          <p:cNvSpPr>
            <a:spLocks noGrp="1"/>
          </p:cNvSpPr>
          <p:nvPr>
            <p:ph idx="13" hasCustomPrompt="1"/>
          </p:nvPr>
        </p:nvSpPr>
        <p:spPr>
          <a:xfrm>
            <a:off x="6970360"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4"/>
            <a:ext cx="2058924" cy="645414"/>
          </a:xfrm>
          <a:prstGeom prst="rect">
            <a:avLst/>
          </a:prstGeom>
        </p:spPr>
      </p:pic>
    </p:spTree>
    <p:extLst>
      <p:ext uri="{BB962C8B-B14F-4D97-AF65-F5344CB8AC3E}">
        <p14:creationId xmlns:p14="http://schemas.microsoft.com/office/powerpoint/2010/main" val="25645546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8"/>
            <a:ext cx="4680000" cy="1332000"/>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4"/>
            <a:ext cx="2058924" cy="645414"/>
          </a:xfrm>
          <a:prstGeom prst="rect">
            <a:avLst/>
          </a:prstGeom>
        </p:spPr>
      </p:pic>
      <p:sp>
        <p:nvSpPr>
          <p:cNvPr id="8" name="Oval 7">
            <a:extLst>
              <a:ext uri="{FF2B5EF4-FFF2-40B4-BE49-F238E27FC236}">
                <a16:creationId xmlns:a16="http://schemas.microsoft.com/office/drawing/2014/main" id="{6E59661B-8423-3C4B-BF02-81B9FA78B5CC}"/>
              </a:ext>
            </a:extLst>
          </p:cNvPr>
          <p:cNvSpPr/>
          <p:nvPr userDrawn="1"/>
        </p:nvSpPr>
        <p:spPr>
          <a:xfrm>
            <a:off x="7728155" y="1642147"/>
            <a:ext cx="3922205" cy="39222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a:extLst>
              <a:ext uri="{FF2B5EF4-FFF2-40B4-BE49-F238E27FC236}">
                <a16:creationId xmlns:a16="http://schemas.microsoft.com/office/drawing/2014/main" id="{D4A8C283-EA53-5841-A4A4-F9D65FD4E205}"/>
              </a:ext>
            </a:extLst>
          </p:cNvPr>
          <p:cNvSpPr>
            <a:spLocks noGrp="1"/>
          </p:cNvSpPr>
          <p:nvPr>
            <p:ph type="body" sz="half" idx="2" hasCustomPrompt="1"/>
          </p:nvPr>
        </p:nvSpPr>
        <p:spPr>
          <a:xfrm>
            <a:off x="8106293" y="2061895"/>
            <a:ext cx="3165927" cy="3240000"/>
          </a:xfrm>
        </p:spPr>
        <p:txBody>
          <a:bodyPr lIns="0" tIns="0" rIns="0" bIns="0" anchor="ctr" anchorCtr="0">
            <a:spAutoFit/>
          </a:bodyPr>
          <a:lstStyle>
            <a:lvl1pPr marL="0" indent="0" algn="ctr">
              <a:buNone/>
              <a:defRPr sz="32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Pull out </a:t>
            </a:r>
            <a:br>
              <a:rPr lang="en-US"/>
            </a:br>
            <a:r>
              <a:rPr lang="en-US"/>
              <a:t>stat or info</a:t>
            </a:r>
          </a:p>
        </p:txBody>
      </p:sp>
    </p:spTree>
    <p:extLst>
      <p:ext uri="{BB962C8B-B14F-4D97-AF65-F5344CB8AC3E}">
        <p14:creationId xmlns:p14="http://schemas.microsoft.com/office/powerpoint/2010/main" val="1555446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and Breakout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9"/>
            <a:ext cx="4680000" cy="1218795"/>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4"/>
            <a:ext cx="2058924" cy="645414"/>
          </a:xfrm>
          <a:prstGeom prst="rect">
            <a:avLst/>
          </a:prstGeom>
        </p:spPr>
      </p:pic>
      <p:sp>
        <p:nvSpPr>
          <p:cNvPr id="10" name="Oval 9">
            <a:extLst>
              <a:ext uri="{FF2B5EF4-FFF2-40B4-BE49-F238E27FC236}">
                <a16:creationId xmlns:a16="http://schemas.microsoft.com/office/drawing/2014/main" id="{2248408F-49CD-5E46-BE75-A66776881CC3}"/>
              </a:ext>
            </a:extLst>
          </p:cNvPr>
          <p:cNvSpPr/>
          <p:nvPr userDrawn="1"/>
        </p:nvSpPr>
        <p:spPr>
          <a:xfrm>
            <a:off x="7430629" y="1790891"/>
            <a:ext cx="4260209" cy="42602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4">
            <a:extLst>
              <a:ext uri="{FF2B5EF4-FFF2-40B4-BE49-F238E27FC236}">
                <a16:creationId xmlns:a16="http://schemas.microsoft.com/office/drawing/2014/main" id="{8F74FA25-E95E-9F46-BD6C-041A0BBF4D5C}"/>
              </a:ext>
            </a:extLst>
          </p:cNvPr>
          <p:cNvSpPr>
            <a:spLocks noGrp="1"/>
          </p:cNvSpPr>
          <p:nvPr>
            <p:ph type="pic" sz="quarter" idx="13"/>
          </p:nvPr>
        </p:nvSpPr>
        <p:spPr>
          <a:xfrm>
            <a:off x="6547104" y="1336078"/>
            <a:ext cx="5644896" cy="4603922"/>
          </a:xfrm>
          <a:prstGeom prst="rect">
            <a:avLst/>
          </a:prstGeom>
          <a:noFill/>
        </p:spPr>
        <p:txBody>
          <a:bodyPr wrap="square" lIns="0" tIns="0" rIns="0" bIns="0" anchor="t" anchorCtr="0">
            <a:normAutofit/>
          </a:bodyPr>
          <a:lstStyle>
            <a:lvl1pPr marL="360000" indent="0" algn="ctr">
              <a:buFontTx/>
              <a:buNone/>
              <a:defRPr sz="3200"/>
            </a:lvl1pPr>
          </a:lstStyle>
          <a:p>
            <a:r>
              <a:rPr lang="en-US"/>
              <a:t>Click icon to add picture</a:t>
            </a:r>
          </a:p>
        </p:txBody>
      </p:sp>
    </p:spTree>
    <p:extLst>
      <p:ext uri="{BB962C8B-B14F-4D97-AF65-F5344CB8AC3E}">
        <p14:creationId xmlns:p14="http://schemas.microsoft.com/office/powerpoint/2010/main" val="1391732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38726"/>
            <a:ext cx="6480000" cy="1260000"/>
          </a:xfrm>
        </p:spPr>
        <p:txBody>
          <a:bodyPr lIns="0" tIns="0" rIns="0" bIns="0" anchor="t" anchorCtr="0">
            <a:normAutofit/>
          </a:bodyPr>
          <a:lstStyle>
            <a:lvl1pPr>
              <a:defRPr b="1"/>
            </a:lvl1pPr>
          </a:lstStyle>
          <a:p>
            <a:r>
              <a:rPr lang="en-GB"/>
              <a:t>Click to edit title style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98425"/>
            <a:ext cx="11134423" cy="324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Tree>
    <p:extLst>
      <p:ext uri="{BB962C8B-B14F-4D97-AF65-F5344CB8AC3E}">
        <p14:creationId xmlns:p14="http://schemas.microsoft.com/office/powerpoint/2010/main" val="1729931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5A35982-B7FA-7249-8409-93213B6A0224}"/>
              </a:ext>
            </a:extLst>
          </p:cNvPr>
          <p:cNvSpPr>
            <a:spLocks noGrp="1"/>
          </p:cNvSpPr>
          <p:nvPr>
            <p:ph idx="1" hasCustomPrompt="1"/>
          </p:nvPr>
        </p:nvSpPr>
        <p:spPr>
          <a:xfrm>
            <a:off x="541640" y="2398425"/>
            <a:ext cx="7611760"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
        <p:nvSpPr>
          <p:cNvPr id="10" name="Oval 9">
            <a:extLst>
              <a:ext uri="{FF2B5EF4-FFF2-40B4-BE49-F238E27FC236}">
                <a16:creationId xmlns:a16="http://schemas.microsoft.com/office/drawing/2014/main" id="{4370A60E-C965-2642-A45A-823C15E81285}"/>
              </a:ext>
            </a:extLst>
          </p:cNvPr>
          <p:cNvSpPr/>
          <p:nvPr userDrawn="1"/>
        </p:nvSpPr>
        <p:spPr>
          <a:xfrm>
            <a:off x="8484433" y="2398425"/>
            <a:ext cx="3165927" cy="316592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05B01C4-0670-0040-AFE2-AD864FF97E69}"/>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3" name="Text Placeholder 3">
            <a:extLst>
              <a:ext uri="{FF2B5EF4-FFF2-40B4-BE49-F238E27FC236}">
                <a16:creationId xmlns:a16="http://schemas.microsoft.com/office/drawing/2014/main" id="{14892FC7-F759-9843-BFF7-58AB7322F4A8}"/>
              </a:ext>
            </a:extLst>
          </p:cNvPr>
          <p:cNvSpPr>
            <a:spLocks noGrp="1"/>
          </p:cNvSpPr>
          <p:nvPr>
            <p:ph type="body" sz="half" idx="2" hasCustomPrompt="1"/>
          </p:nvPr>
        </p:nvSpPr>
        <p:spPr>
          <a:xfrm>
            <a:off x="8484433" y="2362800"/>
            <a:ext cx="3165927" cy="3240000"/>
          </a:xfrm>
        </p:spPr>
        <p:txBody>
          <a:bodyPr lIns="0" tIns="0" rIns="0" bIns="0" anchor="ctr" anchorCtr="0">
            <a:spAutoFit/>
          </a:bodyPr>
          <a:lstStyle>
            <a:lvl1pPr marL="0" indent="0" algn="ctr">
              <a:buNone/>
              <a:defRPr sz="32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Pull out </a:t>
            </a:r>
            <a:br>
              <a:rPr lang="en-US"/>
            </a:br>
            <a:r>
              <a:rPr lang="en-US"/>
              <a:t>stat or info</a:t>
            </a:r>
          </a:p>
        </p:txBody>
      </p:sp>
      <p:sp>
        <p:nvSpPr>
          <p:cNvPr id="16" name="Slide Number Placeholder 15">
            <a:extLst>
              <a:ext uri="{FF2B5EF4-FFF2-40B4-BE49-F238E27FC236}">
                <a16:creationId xmlns:a16="http://schemas.microsoft.com/office/drawing/2014/main" id="{26A3DFF5-4079-C544-A079-A686353689A3}"/>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9" name="Title 1">
            <a:extLst>
              <a:ext uri="{FF2B5EF4-FFF2-40B4-BE49-F238E27FC236}">
                <a16:creationId xmlns:a16="http://schemas.microsoft.com/office/drawing/2014/main" id="{C9479264-ACC2-3C4B-A40C-921E4558F7BF}"/>
              </a:ext>
            </a:extLst>
          </p:cNvPr>
          <p:cNvSpPr>
            <a:spLocks noGrp="1"/>
          </p:cNvSpPr>
          <p:nvPr>
            <p:ph type="title" hasCustomPrompt="1"/>
          </p:nvPr>
        </p:nvSpPr>
        <p:spPr>
          <a:xfrm>
            <a:off x="541642" y="338729"/>
            <a:ext cx="6480000" cy="1260000"/>
          </a:xfrm>
        </p:spPr>
        <p:txBody>
          <a:bodyPr lIns="0" tIns="0" rIns="0" bIns="0" anchor="t" anchorCtr="0">
            <a:normAutofit/>
          </a:bodyPr>
          <a:lstStyle>
            <a:lvl1pPr>
              <a:defRPr b="1"/>
            </a:lvl1pPr>
          </a:lstStyle>
          <a:p>
            <a:r>
              <a:rPr lang="en-GB"/>
              <a:t>Click to edit title style</a:t>
            </a:r>
            <a:endParaRPr lang="en-US"/>
          </a:p>
        </p:txBody>
      </p:sp>
    </p:spTree>
    <p:extLst>
      <p:ext uri="{BB962C8B-B14F-4D97-AF65-F5344CB8AC3E}">
        <p14:creationId xmlns:p14="http://schemas.microsoft.com/office/powerpoint/2010/main" val="34062928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and breakout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CA3872-125E-D844-ACC6-04DE18BE4599}"/>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Content Placeholder 2">
            <a:extLst>
              <a:ext uri="{FF2B5EF4-FFF2-40B4-BE49-F238E27FC236}">
                <a16:creationId xmlns:a16="http://schemas.microsoft.com/office/drawing/2014/main" id="{2CC8DF0E-C547-8C4A-AF07-EEE52F658ED9}"/>
              </a:ext>
            </a:extLst>
          </p:cNvPr>
          <p:cNvSpPr>
            <a:spLocks noGrp="1"/>
          </p:cNvSpPr>
          <p:nvPr>
            <p:ph idx="1" hasCustomPrompt="1"/>
          </p:nvPr>
        </p:nvSpPr>
        <p:spPr>
          <a:xfrm>
            <a:off x="541640" y="2398425"/>
            <a:ext cx="5786008"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
        <p:nvSpPr>
          <p:cNvPr id="13" name="Oval 12">
            <a:extLst>
              <a:ext uri="{FF2B5EF4-FFF2-40B4-BE49-F238E27FC236}">
                <a16:creationId xmlns:a16="http://schemas.microsoft.com/office/drawing/2014/main" id="{C4189D1B-F290-C64F-A0C7-4BBB06A0103F}"/>
              </a:ext>
            </a:extLst>
          </p:cNvPr>
          <p:cNvSpPr/>
          <p:nvPr userDrawn="1"/>
        </p:nvSpPr>
        <p:spPr>
          <a:xfrm>
            <a:off x="7430629" y="1790891"/>
            <a:ext cx="4260209" cy="42602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4">
            <a:extLst>
              <a:ext uri="{FF2B5EF4-FFF2-40B4-BE49-F238E27FC236}">
                <a16:creationId xmlns:a16="http://schemas.microsoft.com/office/drawing/2014/main" id="{C5E632EB-8FE9-754B-85D0-554F7D7E3C51}"/>
              </a:ext>
            </a:extLst>
          </p:cNvPr>
          <p:cNvSpPr>
            <a:spLocks noGrp="1"/>
          </p:cNvSpPr>
          <p:nvPr>
            <p:ph type="pic" sz="quarter" idx="12"/>
          </p:nvPr>
        </p:nvSpPr>
        <p:spPr>
          <a:xfrm>
            <a:off x="6547104" y="1336078"/>
            <a:ext cx="5644896" cy="4603922"/>
          </a:xfrm>
          <a:prstGeom prst="rect">
            <a:avLst/>
          </a:prstGeom>
          <a:noFill/>
        </p:spPr>
        <p:txBody>
          <a:bodyPr wrap="square" lIns="0" tIns="0" rIns="0" bIns="0" anchor="t" anchorCtr="0">
            <a:normAutofit/>
          </a:bodyPr>
          <a:lstStyle>
            <a:lvl1pPr marL="360000" indent="0" algn="ctr">
              <a:buFontTx/>
              <a:buNone/>
              <a:defRPr sz="3200"/>
            </a:lvl1pPr>
          </a:lstStyle>
          <a:p>
            <a:r>
              <a:rPr lang="en-US"/>
              <a:t>Click icon to add picture</a:t>
            </a:r>
          </a:p>
        </p:txBody>
      </p:sp>
      <p:sp>
        <p:nvSpPr>
          <p:cNvPr id="22" name="Slide Number Placeholder 21">
            <a:extLst>
              <a:ext uri="{FF2B5EF4-FFF2-40B4-BE49-F238E27FC236}">
                <a16:creationId xmlns:a16="http://schemas.microsoft.com/office/drawing/2014/main" id="{1FC67852-C149-6343-AF31-3D18E4E92540}"/>
              </a:ext>
            </a:extLst>
          </p:cNvPr>
          <p:cNvSpPr>
            <a:spLocks noGrp="1"/>
          </p:cNvSpPr>
          <p:nvPr>
            <p:ph type="sldNum" sz="quarter" idx="15"/>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8" name="Title 1">
            <a:extLst>
              <a:ext uri="{FF2B5EF4-FFF2-40B4-BE49-F238E27FC236}">
                <a16:creationId xmlns:a16="http://schemas.microsoft.com/office/drawing/2014/main" id="{6D8DCFBF-782F-4240-B65A-A141970F40EA}"/>
              </a:ext>
            </a:extLst>
          </p:cNvPr>
          <p:cNvSpPr>
            <a:spLocks noGrp="1"/>
          </p:cNvSpPr>
          <p:nvPr>
            <p:ph type="title" hasCustomPrompt="1"/>
          </p:nvPr>
        </p:nvSpPr>
        <p:spPr>
          <a:xfrm>
            <a:off x="541639" y="338729"/>
            <a:ext cx="6480000" cy="1260000"/>
          </a:xfrm>
        </p:spPr>
        <p:txBody>
          <a:bodyPr lIns="0" tIns="0" rIns="0" bIns="0" anchor="t" anchorCtr="0">
            <a:normAutofit/>
          </a:bodyPr>
          <a:lstStyle>
            <a:lvl1pPr>
              <a:defRPr b="1"/>
            </a:lvl1pPr>
          </a:lstStyle>
          <a:p>
            <a:r>
              <a:rPr lang="en-GB"/>
              <a:t>Click to edit title style</a:t>
            </a:r>
            <a:endParaRPr lang="en-US"/>
          </a:p>
        </p:txBody>
      </p:sp>
    </p:spTree>
    <p:extLst>
      <p:ext uri="{BB962C8B-B14F-4D97-AF65-F5344CB8AC3E}">
        <p14:creationId xmlns:p14="http://schemas.microsoft.com/office/powerpoint/2010/main" val="376271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V3">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6" name="Title 1">
            <a:extLst>
              <a:ext uri="{FF2B5EF4-FFF2-40B4-BE49-F238E27FC236}">
                <a16:creationId xmlns:a16="http://schemas.microsoft.com/office/drawing/2014/main" id="{DE20176F-26BA-6849-B868-5D33EFC980A9}"/>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91168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hor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265689-32B2-894B-A669-460C6B0F8AAE}"/>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2FF75BA3-9ABB-E641-A440-558798F735F2}"/>
              </a:ext>
            </a:extLst>
          </p:cNvPr>
          <p:cNvSpPr>
            <a:spLocks noGrp="1"/>
          </p:cNvSpPr>
          <p:nvPr>
            <p:ph type="title" hasCustomPrompt="1"/>
          </p:nvPr>
        </p:nvSpPr>
        <p:spPr>
          <a:xfrm>
            <a:off x="541640" y="808393"/>
            <a:ext cx="6090654" cy="1332000"/>
          </a:xfrm>
        </p:spPr>
        <p:txBody>
          <a:bodyPr lIns="0" tIns="0" rIns="0" bIns="0" anchor="t" anchorCtr="0">
            <a:normAutofit/>
          </a:bodyPr>
          <a:lstStyle>
            <a:lvl1pPr>
              <a:defRPr b="1"/>
            </a:lvl1pPr>
          </a:lstStyle>
          <a:p>
            <a:r>
              <a:rPr lang="en-GB"/>
              <a:t>Click to edit title style</a:t>
            </a:r>
            <a:endParaRPr lang="en-US"/>
          </a:p>
        </p:txBody>
      </p:sp>
      <p:sp>
        <p:nvSpPr>
          <p:cNvPr id="14" name="Slide Number Placeholder 13">
            <a:extLst>
              <a:ext uri="{FF2B5EF4-FFF2-40B4-BE49-F238E27FC236}">
                <a16:creationId xmlns:a16="http://schemas.microsoft.com/office/drawing/2014/main" id="{70CCC791-0A8A-164D-A1D2-1FD526D783CF}"/>
              </a:ext>
            </a:extLst>
          </p:cNvPr>
          <p:cNvSpPr>
            <a:spLocks noGrp="1"/>
          </p:cNvSpPr>
          <p:nvPr>
            <p:ph type="sldNum" sz="quarter" idx="12"/>
          </p:nvPr>
        </p:nvSpPr>
        <p:spPr>
          <a:xfrm>
            <a:off x="8907160" y="6311900"/>
            <a:ext cx="2743200" cy="365125"/>
          </a:xfrm>
          <a:prstGeom prst="rect">
            <a:avLst/>
          </a:prstGeom>
        </p:spPr>
        <p:txBody>
          <a:bodyPr/>
          <a:lstStyle>
            <a:lvl1pPr>
              <a:defRPr>
                <a:solidFill>
                  <a:schemeClr val="bg1"/>
                </a:solidFill>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7FFF6BE4-5439-B64E-8266-4191516D9DE6}"/>
              </a:ext>
            </a:extLst>
          </p:cNvPr>
          <p:cNvSpPr>
            <a:spLocks noGrp="1"/>
          </p:cNvSpPr>
          <p:nvPr>
            <p:ph idx="1" hasCustomPrompt="1"/>
          </p:nvPr>
        </p:nvSpPr>
        <p:spPr>
          <a:xfrm>
            <a:off x="541639" y="2398425"/>
            <a:ext cx="6090653"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Tree>
    <p:extLst>
      <p:ext uri="{BB962C8B-B14F-4D97-AF65-F5344CB8AC3E}">
        <p14:creationId xmlns:p14="http://schemas.microsoft.com/office/powerpoint/2010/main" val="16568614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with Caption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32A00E-8AA9-D54E-B4B0-3FF8033BA9DB}"/>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F53E047E-03E2-9745-877A-C6B56430ED8B}"/>
              </a:ext>
            </a:extLst>
          </p:cNvPr>
          <p:cNvSpPr>
            <a:spLocks noGrp="1"/>
          </p:cNvSpPr>
          <p:nvPr>
            <p:ph type="title" hasCustomPrompt="1"/>
          </p:nvPr>
        </p:nvSpPr>
        <p:spPr>
          <a:xfrm>
            <a:off x="5797296" y="819967"/>
            <a:ext cx="5853064" cy="1332000"/>
          </a:xfrm>
        </p:spPr>
        <p:txBody>
          <a:bodyPr lIns="0" tIns="0" rIns="0" bIns="0" anchor="t" anchorCtr="0">
            <a:normAutofit/>
          </a:bodyPr>
          <a:lstStyle>
            <a:lvl1pPr>
              <a:defRPr b="1"/>
            </a:lvl1pPr>
          </a:lstStyle>
          <a:p>
            <a:r>
              <a:rPr lang="en-GB"/>
              <a:t>Click to edit title style</a:t>
            </a:r>
            <a:endParaRPr lang="en-US"/>
          </a:p>
        </p:txBody>
      </p:sp>
      <p:sp>
        <p:nvSpPr>
          <p:cNvPr id="10" name="Text Placeholder 3">
            <a:extLst>
              <a:ext uri="{FF2B5EF4-FFF2-40B4-BE49-F238E27FC236}">
                <a16:creationId xmlns:a16="http://schemas.microsoft.com/office/drawing/2014/main" id="{493AF6C9-31DB-234C-B857-1BF624316FA0}"/>
              </a:ext>
            </a:extLst>
          </p:cNvPr>
          <p:cNvSpPr>
            <a:spLocks noGrp="1"/>
          </p:cNvSpPr>
          <p:nvPr>
            <p:ph type="body" sz="half" idx="2" hasCustomPrompt="1"/>
          </p:nvPr>
        </p:nvSpPr>
        <p:spPr>
          <a:xfrm>
            <a:off x="5797296" y="2259968"/>
            <a:ext cx="5853064" cy="3600000"/>
          </a:xfrm>
        </p:spPr>
        <p:txBody>
          <a:bodyPr lIns="0" tIns="0" rIns="0" bIns="0">
            <a:normAutofit/>
          </a:bodyPr>
          <a:lstStyle>
            <a:lvl1pPr marL="0" indent="0">
              <a:buNone/>
              <a:defRPr sz="3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 styles</a:t>
            </a:r>
          </a:p>
        </p:txBody>
      </p:sp>
      <p:sp>
        <p:nvSpPr>
          <p:cNvPr id="14" name="Slide Number Placeholder 13">
            <a:extLst>
              <a:ext uri="{FF2B5EF4-FFF2-40B4-BE49-F238E27FC236}">
                <a16:creationId xmlns:a16="http://schemas.microsoft.com/office/drawing/2014/main" id="{135CD396-4800-F541-A03C-81222F8ABB18}"/>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Picture Placeholder 4">
            <a:extLst>
              <a:ext uri="{FF2B5EF4-FFF2-40B4-BE49-F238E27FC236}">
                <a16:creationId xmlns:a16="http://schemas.microsoft.com/office/drawing/2014/main" id="{A202C88C-929E-D042-A6E8-813430570435}"/>
              </a:ext>
            </a:extLst>
          </p:cNvPr>
          <p:cNvSpPr>
            <a:spLocks noGrp="1"/>
          </p:cNvSpPr>
          <p:nvPr>
            <p:ph type="pic" sz="quarter" idx="13" hasCustomPrompt="1"/>
          </p:nvPr>
        </p:nvSpPr>
        <p:spPr>
          <a:xfrm>
            <a:off x="1146048" y="819968"/>
            <a:ext cx="4066032" cy="3776416"/>
          </a:xfrm>
          <a:prstGeom prst="rect">
            <a:avLst/>
          </a:prstGeom>
          <a:noFill/>
        </p:spPr>
        <p:txBody>
          <a:bodyPr wrap="none" lIns="0" tIns="0" rIns="0" bIns="0" anchor="t" anchorCtr="0">
            <a:normAutofit/>
          </a:bodyPr>
          <a:lstStyle>
            <a:lvl1pPr marL="360000" indent="0" algn="l">
              <a:buFontTx/>
              <a:buNone/>
              <a:defRPr sz="3200">
                <a:solidFill>
                  <a:schemeClr val="bg1"/>
                </a:solidFill>
              </a:defRPr>
            </a:lvl1pPr>
          </a:lstStyle>
          <a:p>
            <a:r>
              <a:rPr lang="en-US"/>
              <a:t>Delete or </a:t>
            </a:r>
            <a:br>
              <a:rPr lang="en-US"/>
            </a:br>
            <a:r>
              <a:rPr lang="en-US"/>
              <a:t>click icon </a:t>
            </a:r>
            <a:br>
              <a:rPr lang="en-US"/>
            </a:br>
            <a:r>
              <a:rPr lang="en-US"/>
              <a:t>to add picture</a:t>
            </a:r>
          </a:p>
        </p:txBody>
      </p:sp>
    </p:spTree>
    <p:extLst>
      <p:ext uri="{BB962C8B-B14F-4D97-AF65-F5344CB8AC3E}">
        <p14:creationId xmlns:p14="http://schemas.microsoft.com/office/powerpoint/2010/main" val="8782099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3ED4E-61CE-294C-BDD9-F61A536D42BF}"/>
              </a:ext>
            </a:extLst>
          </p:cNvPr>
          <p:cNvPicPr>
            <a:picLocks noChangeAspect="1"/>
          </p:cNvPicPr>
          <p:nvPr userDrawn="1"/>
        </p:nvPicPr>
        <p:blipFill>
          <a:blip r:embed="rId2"/>
          <a:stretch>
            <a:fillRect/>
          </a:stretch>
        </p:blipFill>
        <p:spPr>
          <a:xfrm>
            <a:off x="541638" y="457201"/>
            <a:ext cx="2058924" cy="645414"/>
          </a:xfrm>
          <a:prstGeom prst="rect">
            <a:avLst/>
          </a:prstGeom>
        </p:spPr>
      </p:pic>
      <p:sp>
        <p:nvSpPr>
          <p:cNvPr id="13" name="Rectangle 12">
            <a:extLst>
              <a:ext uri="{FF2B5EF4-FFF2-40B4-BE49-F238E27FC236}">
                <a16:creationId xmlns:a16="http://schemas.microsoft.com/office/drawing/2014/main" id="{5DE3B88B-B2F2-C749-8664-396EB0580702}"/>
              </a:ext>
            </a:extLst>
          </p:cNvPr>
          <p:cNvSpPr/>
          <p:nvPr userDrawn="1"/>
        </p:nvSpPr>
        <p:spPr>
          <a:xfrm>
            <a:off x="0" y="1"/>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A9F1C143-7328-0141-9502-FFE25EB779F8}"/>
              </a:ext>
            </a:extLst>
          </p:cNvPr>
          <p:cNvSpPr>
            <a:spLocks noGrp="1"/>
          </p:cNvSpPr>
          <p:nvPr>
            <p:ph type="body" sz="half" idx="2" hasCustomPrompt="1"/>
          </p:nvPr>
        </p:nvSpPr>
        <p:spPr>
          <a:xfrm>
            <a:off x="541638" y="3151853"/>
            <a:ext cx="4328931" cy="1332000"/>
          </a:xfrm>
        </p:spPr>
        <p:txBody>
          <a:bodyPr lIns="0" tIns="0" rIns="0" bIns="0" anchor="ctr" anchorCtr="0">
            <a:normAutofit/>
          </a:bodyPr>
          <a:lstStyle>
            <a:lvl1pPr marL="0" indent="0" algn="l">
              <a:buNone/>
              <a:defRPr sz="4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Thank you</a:t>
            </a:r>
          </a:p>
        </p:txBody>
      </p:sp>
      <p:pic>
        <p:nvPicPr>
          <p:cNvPr id="3" name="Picture 2">
            <a:extLst>
              <a:ext uri="{FF2B5EF4-FFF2-40B4-BE49-F238E27FC236}">
                <a16:creationId xmlns:a16="http://schemas.microsoft.com/office/drawing/2014/main" id="{B55EDAEA-497D-0E4B-B181-F202AFB673C5}"/>
              </a:ext>
            </a:extLst>
          </p:cNvPr>
          <p:cNvPicPr>
            <a:picLocks noChangeAspect="1"/>
          </p:cNvPicPr>
          <p:nvPr userDrawn="1"/>
        </p:nvPicPr>
        <p:blipFill>
          <a:blip r:embed="rId3"/>
          <a:stretch>
            <a:fillRect/>
          </a:stretch>
        </p:blipFill>
        <p:spPr>
          <a:xfrm>
            <a:off x="352688" y="6007099"/>
            <a:ext cx="1892300" cy="393700"/>
          </a:xfrm>
          <a:prstGeom prst="rect">
            <a:avLst/>
          </a:prstGeom>
        </p:spPr>
      </p:pic>
    </p:spTree>
    <p:extLst>
      <p:ext uri="{BB962C8B-B14F-4D97-AF65-F5344CB8AC3E}">
        <p14:creationId xmlns:p14="http://schemas.microsoft.com/office/powerpoint/2010/main" val="4613939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User guide only">
    <p:spTree>
      <p:nvGrpSpPr>
        <p:cNvPr id="1" name=""/>
        <p:cNvGrpSpPr/>
        <p:nvPr/>
      </p:nvGrpSpPr>
      <p:grpSpPr>
        <a:xfrm>
          <a:off x="0" y="0"/>
          <a:ext cx="0" cy="0"/>
          <a:chOff x="0" y="0"/>
          <a:chExt cx="0" cy="0"/>
        </a:xfrm>
      </p:grpSpPr>
      <p:sp>
        <p:nvSpPr>
          <p:cNvPr id="7" name="Fast overskrift">
            <a:extLst>
              <a:ext uri="{FF2B5EF4-FFF2-40B4-BE49-F238E27FC236}">
                <a16:creationId xmlns:a16="http://schemas.microsoft.com/office/drawing/2014/main" id="{CAFEEFE8-84FF-EA4E-B8BB-049E603BB2AF}"/>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da-DK" sz="3200" b="0" noProof="1">
                <a:solidFill>
                  <a:schemeClr val="tx1"/>
                </a:solidFill>
                <a:latin typeface="Arial" panose="020B0604020202020204" pitchFamily="34" charset="0"/>
                <a:cs typeface="Arial" panose="020B0604020202020204" pitchFamily="34" charset="0"/>
              </a:rPr>
              <a:t>User guidance &amp; tips</a:t>
            </a:r>
          </a:p>
        </p:txBody>
      </p:sp>
      <p:sp>
        <p:nvSpPr>
          <p:cNvPr id="8" name="Text Box 2">
            <a:extLst>
              <a:ext uri="{FF2B5EF4-FFF2-40B4-BE49-F238E27FC236}">
                <a16:creationId xmlns:a16="http://schemas.microsoft.com/office/drawing/2014/main" id="{259F24CF-69D2-234A-AAB9-4B0BC7A171C7}"/>
              </a:ext>
            </a:extLst>
          </p:cNvPr>
          <p:cNvSpPr txBox="1">
            <a:spLocks noChangeArrowheads="1"/>
          </p:cNvSpPr>
          <p:nvPr userDrawn="1"/>
        </p:nvSpPr>
        <p:spPr bwMode="auto">
          <a:xfrm>
            <a:off x="539751" y="1459334"/>
            <a:ext cx="27720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600">
                <a:latin typeface="Arial" panose="020B0604020202020204" pitchFamily="34" charset="0"/>
                <a:cs typeface="Arial" panose="020B0604020202020204" pitchFamily="34" charset="0"/>
              </a:rPr>
              <a:t>General</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0" i="0" u="none" strike="noStrike" kern="1200">
                <a:solidFill>
                  <a:schemeClr val="tx1"/>
                </a:solidFill>
                <a:effectLst/>
                <a:latin typeface="Arial" charset="0"/>
                <a:ea typeface="+mn-ea"/>
                <a:cs typeface="+mn-cs"/>
              </a:rPr>
              <a:t>Always use this PPT template and don't change colours, fonts, text size or create different designs. See the brand book for more guidance.</a:t>
            </a:r>
            <a:endParaRPr lang="da-DK" altLang="da-DK" sz="105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err="1">
                <a:latin typeface="Arial" panose="020B0604020202020204" pitchFamily="34" charset="0"/>
                <a:cs typeface="Arial" panose="020B0604020202020204" pitchFamily="34" charset="0"/>
              </a:rPr>
              <a:t>Text</a:t>
            </a:r>
            <a:r>
              <a:rPr lang="da-DK" sz="1600">
                <a:latin typeface="Arial" panose="020B0604020202020204" pitchFamily="34" charset="0"/>
                <a:cs typeface="Arial" panose="020B0604020202020204" pitchFamily="34" charset="0"/>
              </a:rPr>
              <a:t> slides</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Use the </a:t>
            </a:r>
            <a:r>
              <a:rPr lang="da-DK" altLang="da-DK" sz="1200" b="1" noProof="1">
                <a:solidFill>
                  <a:schemeClr val="tx1"/>
                </a:solidFill>
                <a:latin typeface="Arial" panose="020B0604020202020204" pitchFamily="34" charset="0"/>
                <a:cs typeface="Arial" panose="020B0604020202020204" pitchFamily="34" charset="0"/>
              </a:rPr>
              <a:t>TAB</a:t>
            </a:r>
            <a:r>
              <a:rPr lang="da-DK" altLang="da-DK" sz="1200" b="0" noProof="1">
                <a:solidFill>
                  <a:schemeClr val="tx1"/>
                </a:solidFill>
                <a:latin typeface="Arial" panose="020B0604020202020204" pitchFamily="34" charset="0"/>
                <a:cs typeface="Arial" panose="020B0604020202020204" pitchFamily="34" charset="0"/>
              </a:rPr>
              <a:t>-key</a:t>
            </a:r>
            <a:r>
              <a:rPr lang="da-DK" altLang="da-DK" sz="1200" b="0" baseline="0" noProof="1">
                <a:solidFill>
                  <a:schemeClr val="tx1"/>
                </a:solidFill>
                <a:latin typeface="Arial" panose="020B0604020202020204" pitchFamily="34" charset="0"/>
                <a:cs typeface="Arial" panose="020B0604020202020204" pitchFamily="34" charset="0"/>
              </a:rPr>
              <a:t> to jump through </a:t>
            </a:r>
            <a:br>
              <a:rPr lang="da-DK" altLang="da-DK" sz="1200" b="0" baseline="0" noProof="1">
                <a:solidFill>
                  <a:schemeClr val="tx1"/>
                </a:solidFill>
                <a:latin typeface="Arial" panose="020B0604020202020204" pitchFamily="34" charset="0"/>
                <a:cs typeface="Arial" panose="020B0604020202020204" pitchFamily="34" charset="0"/>
              </a:rPr>
            </a:br>
            <a:r>
              <a:rPr lang="da-DK" altLang="da-DK" sz="1200" b="0" baseline="0" noProof="1">
                <a:solidFill>
                  <a:schemeClr val="tx1"/>
                </a:solidFill>
                <a:latin typeface="Arial" panose="020B0604020202020204" pitchFamily="34" charset="0"/>
                <a:cs typeface="Arial" panose="020B0604020202020204" pitchFamily="34" charset="0"/>
              </a:rPr>
              <a:t>levels. Click </a:t>
            </a:r>
            <a:r>
              <a:rPr lang="da-DK" altLang="da-DK" sz="1200" b="1" baseline="0" noProof="1">
                <a:solidFill>
                  <a:schemeClr val="tx1"/>
                </a:solidFill>
                <a:latin typeface="Arial" panose="020B0604020202020204" pitchFamily="34" charset="0"/>
                <a:cs typeface="Arial" panose="020B0604020202020204" pitchFamily="34" charset="0"/>
              </a:rPr>
              <a:t>ENTER</a:t>
            </a:r>
            <a:r>
              <a:rPr lang="da-DK" altLang="da-DK" sz="1200" b="0" baseline="0" noProof="1">
                <a:solidFill>
                  <a:schemeClr val="tx1"/>
                </a:solidFill>
                <a:latin typeface="Arial" panose="020B0604020202020204" pitchFamily="34" charset="0"/>
                <a:cs typeface="Arial" panose="020B0604020202020204" pitchFamily="34" charset="0"/>
              </a:rPr>
              <a:t>, then </a:t>
            </a:r>
            <a:r>
              <a:rPr lang="da-DK" altLang="da-DK" sz="1200" b="1" baseline="0" noProof="1">
                <a:solidFill>
                  <a:schemeClr val="tx1"/>
                </a:solidFill>
                <a:latin typeface="Arial" panose="020B0604020202020204" pitchFamily="34" charset="0"/>
                <a:cs typeface="Arial" panose="020B0604020202020204" pitchFamily="34" charset="0"/>
              </a:rPr>
              <a:t>TAB</a:t>
            </a:r>
            <a:r>
              <a:rPr lang="da-DK" altLang="da-DK" sz="12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da-DK" altLang="da-DK" sz="1200" b="0" baseline="0" noProof="1">
                <a:solidFill>
                  <a:schemeClr val="tx1"/>
                </a:solidFill>
                <a:latin typeface="Arial" panose="020B0604020202020204" pitchFamily="34" charset="0"/>
                <a:cs typeface="Arial" panose="020B0604020202020204" pitchFamily="34" charset="0"/>
              </a:rPr>
              <a:t>To go back in levels use </a:t>
            </a:r>
            <a:r>
              <a:rPr lang="da-DK" altLang="da-DK" sz="1200" b="1" baseline="0" noProof="1">
                <a:solidFill>
                  <a:schemeClr val="tx1"/>
                </a:solidFill>
                <a:latin typeface="Arial" panose="020B0604020202020204" pitchFamily="34" charset="0"/>
                <a:cs typeface="Arial" panose="020B0604020202020204" pitchFamily="34" charset="0"/>
              </a:rPr>
              <a:t>SHIFT-TAB</a:t>
            </a:r>
            <a:endParaRPr lang="da-DK" sz="12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sz="1200" noProof="1">
                <a:solidFill>
                  <a:schemeClr val="tx1"/>
                </a:solidFill>
                <a:latin typeface="Arial" panose="020B0604020202020204" pitchFamily="34" charset="0"/>
                <a:cs typeface="Arial" panose="020B0604020202020204" pitchFamily="34" charset="0"/>
              </a:rPr>
              <a:t>Alternatively, </a:t>
            </a:r>
            <a:r>
              <a:rPr lang="da-DK" sz="1200" b="1" noProof="1">
                <a:solidFill>
                  <a:schemeClr val="tx1"/>
                </a:solidFill>
                <a:latin typeface="Arial" panose="020B0604020202020204" pitchFamily="34" charset="0"/>
                <a:cs typeface="Arial" panose="020B0604020202020204" pitchFamily="34" charset="0"/>
              </a:rPr>
              <a:t>Increase</a:t>
            </a:r>
            <a:r>
              <a:rPr lang="da-DK" sz="1200" baseline="0" noProof="1">
                <a:solidFill>
                  <a:schemeClr val="tx1"/>
                </a:solidFill>
                <a:latin typeface="Arial" panose="020B0604020202020204" pitchFamily="34" charset="0"/>
                <a:cs typeface="Arial" panose="020B0604020202020204" pitchFamily="34" charset="0"/>
              </a:rPr>
              <a:t> and</a:t>
            </a:r>
            <a:br>
              <a:rPr lang="da-DK" sz="1200" baseline="0" noProof="1">
                <a:solidFill>
                  <a:schemeClr val="tx1"/>
                </a:solidFill>
                <a:latin typeface="Arial" panose="020B0604020202020204" pitchFamily="34" charset="0"/>
                <a:cs typeface="Arial" panose="020B0604020202020204" pitchFamily="34" charset="0"/>
              </a:rPr>
            </a:br>
            <a:r>
              <a:rPr lang="da-DK" sz="1200" b="1" baseline="0" noProof="1">
                <a:solidFill>
                  <a:schemeClr val="tx1"/>
                </a:solidFill>
                <a:latin typeface="Arial" panose="020B0604020202020204" pitchFamily="34" charset="0"/>
                <a:cs typeface="Arial" panose="020B0604020202020204" pitchFamily="34" charset="0"/>
              </a:rPr>
              <a:t>Decrease </a:t>
            </a:r>
            <a:r>
              <a:rPr lang="da-DK" sz="1200" baseline="0" noProof="1">
                <a:solidFill>
                  <a:schemeClr val="tx1"/>
                </a:solidFill>
                <a:latin typeface="Arial" panose="020B0604020202020204" pitchFamily="34" charset="0"/>
                <a:cs typeface="Arial" panose="020B0604020202020204" pitchFamily="34" charset="0"/>
              </a:rPr>
              <a:t>list level can be used</a:t>
            </a:r>
            <a:br>
              <a:rPr lang="da-DK" altLang="da-DK" sz="1200" b="0" noProof="1">
                <a:solidFill>
                  <a:schemeClr val="tx1"/>
                </a:solidFill>
                <a:latin typeface="Arial" panose="020B0604020202020204" pitchFamily="34" charset="0"/>
                <a:cs typeface="Arial" panose="020B0604020202020204" pitchFamily="34" charset="0"/>
              </a:rPr>
            </a:br>
            <a:endParaRPr lang="da-DK" altLang="da-DK" sz="12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HINT: </a:t>
            </a:r>
            <a:r>
              <a:rPr lang="da-DK" sz="1200" b="1" noProof="1">
                <a:solidFill>
                  <a:schemeClr val="tx1"/>
                </a:solidFill>
                <a:latin typeface="Arial" panose="020B0604020202020204" pitchFamily="34" charset="0"/>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0" noProof="1">
                <a:solidFill>
                  <a:schemeClr val="tx1"/>
                </a:solidFill>
                <a:latin typeface="Arial" panose="020B0604020202020204" pitchFamily="34" charset="0"/>
                <a:cs typeface="Arial" panose="020B0604020202020204" pitchFamily="34" charset="0"/>
              </a:rPr>
              <a:t>Delete bullet for regular text.</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Click on the bullet button to reaply</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a:latin typeface="Arial" panose="020B0604020202020204" pitchFamily="34" charset="0"/>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0" noProof="1">
                <a:solidFill>
                  <a:schemeClr val="tx1"/>
                </a:solidFill>
                <a:latin typeface="Arial" panose="020B0604020202020204" pitchFamily="34" charset="0"/>
                <a:cs typeface="Arial" panose="020B0604020202020204" pitchFamily="34" charset="0"/>
              </a:rPr>
              <a:t>Click on the menu </a:t>
            </a:r>
            <a:r>
              <a:rPr lang="da-DK" altLang="da-DK" sz="1200" b="1" noProof="1">
                <a:solidFill>
                  <a:schemeClr val="tx1"/>
                </a:solidFill>
                <a:latin typeface="Arial" panose="020B0604020202020204" pitchFamily="34" charset="0"/>
                <a:cs typeface="Arial" panose="020B0604020202020204" pitchFamily="34" charset="0"/>
              </a:rPr>
              <a:t>New Slide </a:t>
            </a:r>
            <a:r>
              <a:rPr lang="da-DK" altLang="da-DK" sz="1200" b="0" noProof="1">
                <a:solidFill>
                  <a:schemeClr val="tx1"/>
                </a:solidFill>
                <a:latin typeface="Arial" panose="020B0604020202020204" pitchFamily="34" charset="0"/>
                <a:cs typeface="Arial" panose="020B0604020202020204" pitchFamily="34" charset="0"/>
              </a:rPr>
              <a:t>in the </a:t>
            </a:r>
            <a:r>
              <a:rPr lang="da-DK" altLang="da-DK" sz="1200" b="1" noProof="1">
                <a:solidFill>
                  <a:schemeClr val="tx1"/>
                </a:solidFill>
                <a:latin typeface="Arial" panose="020B0604020202020204" pitchFamily="34" charset="0"/>
                <a:cs typeface="Arial" panose="020B0604020202020204" pitchFamily="34" charset="0"/>
              </a:rPr>
              <a:t>Home</a:t>
            </a:r>
            <a:r>
              <a:rPr lang="da-DK" altLang="da-DK" sz="1200" b="0" noProof="1">
                <a:solidFill>
                  <a:schemeClr val="tx1"/>
                </a:solidFill>
                <a:latin typeface="Arial" panose="020B0604020202020204" pitchFamily="34" charset="0"/>
                <a:cs typeface="Arial" panose="020B0604020202020204" pitchFamily="34" charset="0"/>
              </a:rPr>
              <a:t> tab to insert a new slide</a:t>
            </a:r>
            <a:br>
              <a:rPr lang="da-DK" altLang="da-DK" sz="1200" b="0" noProof="1">
                <a:solidFill>
                  <a:schemeClr val="tx1"/>
                </a:solidFill>
                <a:latin typeface="Arial" panose="020B0604020202020204" pitchFamily="34" charset="0"/>
                <a:cs typeface="Arial" panose="020B0604020202020204" pitchFamily="34" charset="0"/>
              </a:rPr>
            </a:br>
            <a:br>
              <a:rPr lang="da-DK" altLang="da-DK" sz="1200" b="0" noProof="1">
                <a:solidFill>
                  <a:schemeClr val="tx1"/>
                </a:solidFill>
                <a:latin typeface="Arial" panose="020B0604020202020204" pitchFamily="34" charset="0"/>
                <a:cs typeface="Arial" panose="020B0604020202020204" pitchFamily="34" charset="0"/>
              </a:rPr>
            </a:br>
            <a:endParaRPr lang="da-DK" sz="1200">
              <a:solidFill>
                <a:schemeClr val="tx1"/>
              </a:solidFill>
              <a:latin typeface="Times New Roman" panose="02020603050405020304" pitchFamily="18" charset="0"/>
              <a:ea typeface="Times New Roman" panose="02020603050405020304" pitchFamily="18" charset="0"/>
            </a:endParaRPr>
          </a:p>
        </p:txBody>
      </p:sp>
      <p:sp>
        <p:nvSpPr>
          <p:cNvPr id="9" name="Text Box 3">
            <a:extLst>
              <a:ext uri="{FF2B5EF4-FFF2-40B4-BE49-F238E27FC236}">
                <a16:creationId xmlns:a16="http://schemas.microsoft.com/office/drawing/2014/main" id="{31ADB34C-EDBF-CD41-B8DC-CF366240FB97}"/>
              </a:ext>
            </a:extLst>
          </p:cNvPr>
          <p:cNvSpPr txBox="1">
            <a:spLocks noChangeArrowheads="1"/>
          </p:cNvSpPr>
          <p:nvPr userDrawn="1"/>
        </p:nvSpPr>
        <p:spPr bwMode="auto">
          <a:xfrm>
            <a:off x="4497227" y="1459334"/>
            <a:ext cx="277031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1" noProof="1">
                <a:solidFill>
                  <a:schemeClr val="tx1"/>
                </a:solidFill>
                <a:latin typeface="Arial" panose="020B0604020202020204" pitchFamily="34" charset="0"/>
                <a:cs typeface="Arial" panose="020B0604020202020204" pitchFamily="34" charset="0"/>
              </a:rPr>
              <a:t>Change layout</a:t>
            </a:r>
            <a:endParaRPr lang="da-DK" altLang="da-DK" sz="1200" b="0" noProof="1">
              <a:solidFill>
                <a:schemeClr val="tx1"/>
              </a:solidFill>
              <a:latin typeface="Arial" panose="020B0604020202020204" pitchFamily="34" charset="0"/>
              <a:cs typeface="Arial" panose="020B0604020202020204" pitchFamily="34" charset="0"/>
            </a:endParaRPr>
          </a:p>
          <a:p>
            <a:pPr marL="0" indent="0">
              <a:spcAft>
                <a:spcPts val="600"/>
              </a:spcAft>
              <a:buFont typeface="+mj-lt"/>
              <a:buNone/>
            </a:pPr>
            <a:r>
              <a:rPr lang="da-DK" sz="1200" err="1">
                <a:solidFill>
                  <a:schemeClr val="tx1"/>
                </a:solidFill>
                <a:latin typeface="Arial" panose="020B0604020202020204" pitchFamily="34" charset="0"/>
                <a:ea typeface="Times New Roman" panose="02020603050405020304" pitchFamily="18" charset="0"/>
              </a:rPr>
              <a:t>Click</a:t>
            </a:r>
            <a:r>
              <a:rPr lang="da-DK" sz="1200">
                <a:solidFill>
                  <a:schemeClr val="tx1"/>
                </a:solidFill>
                <a:latin typeface="Arial" panose="020B0604020202020204" pitchFamily="34" charset="0"/>
                <a:ea typeface="Times New Roman" panose="02020603050405020304" pitchFamily="18" charset="0"/>
              </a:rPr>
              <a:t> on the </a:t>
            </a:r>
            <a:r>
              <a:rPr lang="da-DK" sz="1200" err="1">
                <a:solidFill>
                  <a:schemeClr val="tx1"/>
                </a:solidFill>
                <a:latin typeface="Arial" panose="020B0604020202020204" pitchFamily="34" charset="0"/>
                <a:ea typeface="Times New Roman" panose="02020603050405020304" pitchFamily="18" charset="0"/>
              </a:rPr>
              <a:t>arrow</a:t>
            </a:r>
            <a:r>
              <a:rPr lang="da-DK" sz="1200">
                <a:solidFill>
                  <a:schemeClr val="tx1"/>
                </a:solidFill>
                <a:latin typeface="Arial" panose="020B0604020202020204" pitchFamily="34" charset="0"/>
                <a:ea typeface="Times New Roman" panose="02020603050405020304" pitchFamily="18" charset="0"/>
              </a:rPr>
              <a:t> </a:t>
            </a:r>
            <a:r>
              <a:rPr lang="da-DK" sz="1200" err="1">
                <a:solidFill>
                  <a:schemeClr val="tx1"/>
                </a:solidFill>
                <a:latin typeface="Arial" panose="020B0604020202020204" pitchFamily="34" charset="0"/>
                <a:ea typeface="Times New Roman" panose="02020603050405020304" pitchFamily="18" charset="0"/>
              </a:rPr>
              <a:t>next</a:t>
            </a:r>
            <a:r>
              <a:rPr lang="da-DK" sz="1200">
                <a:solidFill>
                  <a:schemeClr val="tx1"/>
                </a:solidFill>
                <a:latin typeface="Arial" panose="020B0604020202020204" pitchFamily="34" charset="0"/>
                <a:ea typeface="Times New Roman" panose="02020603050405020304" pitchFamily="18" charset="0"/>
              </a:rPr>
              <a:t> to </a:t>
            </a:r>
            <a:r>
              <a:rPr lang="da-DK" sz="1200" b="1">
                <a:solidFill>
                  <a:schemeClr val="tx1"/>
                </a:solidFill>
                <a:latin typeface="Arial" panose="020B0604020202020204" pitchFamily="34" charset="0"/>
                <a:ea typeface="Times New Roman" panose="02020603050405020304" pitchFamily="18" charset="0"/>
              </a:rPr>
              <a:t>Layout</a:t>
            </a:r>
            <a:br>
              <a:rPr lang="da-DK" sz="1200" b="1">
                <a:solidFill>
                  <a:schemeClr val="tx1"/>
                </a:solidFill>
                <a:latin typeface="Arial" panose="020B0604020202020204" pitchFamily="34" charset="0"/>
                <a:ea typeface="Times New Roman" panose="02020603050405020304" pitchFamily="18" charset="0"/>
              </a:rPr>
            </a:br>
            <a:r>
              <a:rPr lang="da-DK" sz="1200">
                <a:solidFill>
                  <a:schemeClr val="tx1"/>
                </a:solidFill>
                <a:latin typeface="Arial" panose="020B0604020202020204" pitchFamily="34" charset="0"/>
                <a:ea typeface="Times New Roman" panose="02020603050405020304" pitchFamily="18" charset="0"/>
              </a:rPr>
              <a:t>to </a:t>
            </a:r>
            <a:r>
              <a:rPr lang="da-DK" sz="1200" err="1">
                <a:solidFill>
                  <a:schemeClr val="tx1"/>
                </a:solidFill>
                <a:latin typeface="Arial" panose="020B0604020202020204" pitchFamily="34" charset="0"/>
                <a:ea typeface="Times New Roman" panose="02020603050405020304" pitchFamily="18" charset="0"/>
              </a:rPr>
              <a:t>view</a:t>
            </a:r>
            <a:r>
              <a:rPr lang="da-DK" sz="1200">
                <a:solidFill>
                  <a:schemeClr val="tx1"/>
                </a:solidFill>
                <a:latin typeface="Arial" panose="020B0604020202020204" pitchFamily="34" charset="0"/>
                <a:ea typeface="Times New Roman" panose="02020603050405020304" pitchFamily="18" charset="0"/>
              </a:rPr>
              <a:t> a </a:t>
            </a:r>
            <a:r>
              <a:rPr lang="da-DK" sz="1200" err="1">
                <a:solidFill>
                  <a:schemeClr val="tx1"/>
                </a:solidFill>
                <a:latin typeface="Arial" panose="020B0604020202020204" pitchFamily="34" charset="0"/>
                <a:ea typeface="Times New Roman" panose="02020603050405020304" pitchFamily="18" charset="0"/>
              </a:rPr>
              <a:t>dropdown</a:t>
            </a:r>
            <a:r>
              <a:rPr lang="da-DK" sz="1200">
                <a:solidFill>
                  <a:schemeClr val="tx1"/>
                </a:solidFill>
                <a:latin typeface="Arial" panose="020B0604020202020204" pitchFamily="34" charset="0"/>
                <a:ea typeface="Times New Roman" panose="02020603050405020304" pitchFamily="18" charset="0"/>
              </a:rPr>
              <a:t> menu of </a:t>
            </a:r>
            <a:br>
              <a:rPr lang="da-DK" sz="1200">
                <a:solidFill>
                  <a:schemeClr val="tx1"/>
                </a:solidFill>
                <a:latin typeface="Arial" panose="020B0604020202020204" pitchFamily="34" charset="0"/>
                <a:ea typeface="Times New Roman" panose="02020603050405020304" pitchFamily="18" charset="0"/>
              </a:rPr>
            </a:br>
            <a:r>
              <a:rPr lang="da-DK" sz="1200" err="1">
                <a:solidFill>
                  <a:schemeClr val="tx1"/>
                </a:solidFill>
                <a:latin typeface="Arial" panose="020B0604020202020204" pitchFamily="34" charset="0"/>
                <a:ea typeface="Times New Roman" panose="02020603050405020304" pitchFamily="18" charset="0"/>
              </a:rPr>
              <a:t>possible</a:t>
            </a:r>
            <a:r>
              <a:rPr lang="da-DK" sz="1200">
                <a:solidFill>
                  <a:schemeClr val="tx1"/>
                </a:solidFill>
                <a:latin typeface="Arial" panose="020B0604020202020204" pitchFamily="34" charset="0"/>
                <a:ea typeface="Times New Roman" panose="02020603050405020304" pitchFamily="18" charset="0"/>
              </a:rPr>
              <a:t> slide layouts</a:t>
            </a:r>
            <a:endParaRPr lang="da-DK" sz="1200">
              <a:solidFill>
                <a:schemeClr val="tx1"/>
              </a:solidFill>
              <a:latin typeface="Times New Roman" panose="02020603050405020304" pitchFamily="18" charset="0"/>
              <a:ea typeface="Times New Roman" panose="02020603050405020304" pitchFamily="18" charset="0"/>
            </a:endParaRPr>
          </a:p>
          <a:p>
            <a:pPr fontAlgn="auto">
              <a:spcBef>
                <a:spcPts val="1200"/>
              </a:spcBef>
              <a:spcAft>
                <a:spcPts val="600"/>
              </a:spcAft>
              <a:buFont typeface="+mj-lt"/>
              <a:buNone/>
              <a:defRPr/>
            </a:pPr>
            <a:r>
              <a:rPr lang="da-DK" sz="12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1200" noProof="1">
                <a:solidFill>
                  <a:schemeClr val="tx1"/>
                </a:solidFill>
                <a:latin typeface="Arial" panose="020B0604020202020204" pitchFamily="34" charset="0"/>
                <a:cs typeface="Arial" panose="020B0604020202020204" pitchFamily="34" charset="0"/>
              </a:rPr>
              <a:t>Click the </a:t>
            </a:r>
            <a:r>
              <a:rPr lang="da-DK" altLang="da-DK" sz="1200" b="1" baseline="0" noProof="1">
                <a:solidFill>
                  <a:schemeClr val="tx1"/>
                </a:solidFill>
                <a:latin typeface="Arial" panose="020B0604020202020204" pitchFamily="34" charset="0"/>
                <a:cs typeface="Arial" panose="020B0604020202020204" pitchFamily="34" charset="0"/>
              </a:rPr>
              <a:t>Reset </a:t>
            </a:r>
            <a:r>
              <a:rPr lang="da-DK" altLang="da-DK" sz="1200" noProof="1">
                <a:solidFill>
                  <a:schemeClr val="tx1"/>
                </a:solidFill>
                <a:latin typeface="Arial" panose="020B0604020202020204" pitchFamily="34" charset="0"/>
                <a:cs typeface="Arial" panose="020B0604020202020204" pitchFamily="34" charset="0"/>
              </a:rPr>
              <a:t>menu to reset position, size</a:t>
            </a:r>
            <a:r>
              <a:rPr lang="da-DK" altLang="da-DK" sz="1200" baseline="0" noProof="1">
                <a:solidFill>
                  <a:schemeClr val="tx1"/>
                </a:solidFill>
                <a:latin typeface="Arial" panose="020B0604020202020204" pitchFamily="34" charset="0"/>
                <a:cs typeface="Arial" panose="020B0604020202020204" pitchFamily="34" charset="0"/>
              </a:rPr>
              <a:t> and formatting of the slide placeholders to their default settings</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da-DK" sz="900" b="1"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Arial" panose="020B0604020202020204" pitchFamily="34" charset="0"/>
                <a:cs typeface="Arial" panose="020B0604020202020204" pitchFamily="34" charset="0"/>
              </a:rPr>
              <a:t>Pictures</a:t>
            </a:r>
            <a:endParaRPr lang="da-DK"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On slides with picture placeholder, click on the icon and choose </a:t>
            </a:r>
            <a:r>
              <a:rPr lang="da-DK" altLang="da-DK" sz="1200" b="1" noProof="1">
                <a:solidFill>
                  <a:schemeClr val="tx1"/>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da-DK" sz="1200" b="1" noProof="1">
                <a:solidFill>
                  <a:schemeClr val="tx1"/>
                </a:solidFill>
                <a:latin typeface="Arial" panose="020B0604020202020204" pitchFamily="34" charset="0"/>
                <a:cs typeface="Arial" panose="020B0604020202020204" pitchFamily="34" charset="0"/>
              </a:rPr>
              <a:t>Crop picture</a:t>
            </a: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1. </a:t>
            </a:r>
            <a:r>
              <a:rPr lang="da-DK" altLang="da-DK" sz="1200" b="0" noProof="1">
                <a:solidFill>
                  <a:schemeClr val="tx1"/>
                </a:solidFill>
                <a:latin typeface="Arial" panose="020B0604020202020204" pitchFamily="34" charset="0"/>
                <a:cs typeface="Arial" panose="020B0604020202020204" pitchFamily="34" charset="0"/>
              </a:rPr>
              <a:t>Click </a:t>
            </a:r>
            <a:r>
              <a:rPr lang="da-DK" altLang="da-DK" sz="1200" b="1" noProof="1">
                <a:solidFill>
                  <a:schemeClr val="tx1"/>
                </a:solidFill>
                <a:latin typeface="Arial" panose="020B0604020202020204" pitchFamily="34" charset="0"/>
                <a:cs typeface="Arial" panose="020B0604020202020204" pitchFamily="34" charset="0"/>
              </a:rPr>
              <a:t>Crop</a:t>
            </a:r>
            <a:r>
              <a:rPr lang="da-DK" altLang="da-DK" sz="1200" b="0" noProof="1">
                <a:solidFill>
                  <a:schemeClr val="tx1"/>
                </a:solidFill>
                <a:latin typeface="Arial" panose="020B0604020202020204" pitchFamily="34" charset="0"/>
                <a:cs typeface="Arial" panose="020B0604020202020204" pitchFamily="34" charset="0"/>
              </a:rPr>
              <a:t> to change size or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2. </a:t>
            </a:r>
            <a:r>
              <a:rPr lang="da-DK" altLang="da-DK" sz="1200" b="0" noProof="1">
                <a:solidFill>
                  <a:schemeClr val="tx1"/>
                </a:solidFill>
                <a:latin typeface="Arial" panose="020B0604020202020204" pitchFamily="34" charset="0"/>
                <a:cs typeface="Arial" panose="020B0604020202020204" pitchFamily="34" charset="0"/>
              </a:rPr>
              <a:t>If you want to scale the picture,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hold </a:t>
            </a:r>
            <a:r>
              <a:rPr lang="da-DK" altLang="da-DK" sz="1200" b="1" noProof="1">
                <a:solidFill>
                  <a:schemeClr val="tx1"/>
                </a:solidFill>
                <a:latin typeface="Arial" panose="020B0604020202020204" pitchFamily="34" charset="0"/>
                <a:cs typeface="Arial" panose="020B0604020202020204" pitchFamily="34" charset="0"/>
              </a:rPr>
              <a:t>SHIFT</a:t>
            </a:r>
            <a:r>
              <a:rPr lang="da-DK" altLang="da-DK" sz="1200" b="0" noProof="1">
                <a:solidFill>
                  <a:schemeClr val="tx1"/>
                </a:solidFill>
                <a:latin typeface="Arial" panose="020B0604020202020204" pitchFamily="34" charset="0"/>
                <a:cs typeface="Arial" panose="020B0604020202020204" pitchFamily="34" charset="0"/>
              </a:rPr>
              <a:t>-key down while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dragging the corners of the picture</a:t>
            </a:r>
            <a:br>
              <a:rPr lang="da-DK" altLang="da-DK" sz="1200" b="0" noProof="1">
                <a:solidFill>
                  <a:schemeClr val="tx1"/>
                </a:solidFill>
                <a:latin typeface="Arial" panose="020B0604020202020204" pitchFamily="34" charset="0"/>
                <a:cs typeface="Arial" panose="020B0604020202020204" pitchFamily="34" charset="0"/>
              </a:rPr>
            </a:br>
            <a:endParaRPr lang="da-DK" altLang="da-DK" sz="1200" b="0" noProof="1">
              <a:solidFill>
                <a:schemeClr val="tx1"/>
              </a:solidFill>
              <a:latin typeface="Arial" panose="020B0604020202020204" pitchFamily="34" charset="0"/>
              <a:cs typeface="Arial" panose="020B0604020202020204" pitchFamily="34" charset="0"/>
            </a:endParaRPr>
          </a:p>
        </p:txBody>
      </p:sp>
      <p:sp>
        <p:nvSpPr>
          <p:cNvPr id="10" name="Text Box 4">
            <a:extLst>
              <a:ext uri="{FF2B5EF4-FFF2-40B4-BE49-F238E27FC236}">
                <a16:creationId xmlns:a16="http://schemas.microsoft.com/office/drawing/2014/main" id="{A0368FCE-A14D-684D-B294-762F608A278D}"/>
              </a:ext>
            </a:extLst>
          </p:cNvPr>
          <p:cNvSpPr txBox="1">
            <a:spLocks noChangeArrowheads="1"/>
          </p:cNvSpPr>
          <p:nvPr userDrawn="1"/>
        </p:nvSpPr>
        <p:spPr bwMode="auto">
          <a:xfrm>
            <a:off x="8868233" y="1459334"/>
            <a:ext cx="27720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1" noProof="1">
                <a:solidFill>
                  <a:schemeClr val="tx1"/>
                </a:solidFill>
                <a:latin typeface="Arial" panose="020B0604020202020204" pitchFamily="34" charset="0"/>
                <a:cs typeface="Arial" panose="020B0604020202020204" pitchFamily="34" charset="0"/>
              </a:rPr>
              <a:t>HINT: </a:t>
            </a:r>
            <a:r>
              <a:rPr lang="da-DK" altLang="da-DK" sz="1200" b="0" noProof="1">
                <a:solidFill>
                  <a:schemeClr val="tx1"/>
                </a:solidFill>
                <a:latin typeface="Arial" panose="020B0604020202020204" pitchFamily="34" charset="0"/>
                <a:cs typeface="Arial" panose="020B0604020202020204" pitchFamily="34" charset="0"/>
              </a:rPr>
              <a:t>If you delete the picture and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insert a new one, the picture may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lie in front of the text or graphic.</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If this happens, select the picture,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right-click and choose </a:t>
            </a:r>
            <a:r>
              <a:rPr lang="da-DK" altLang="da-DK" sz="1200" b="1" noProof="1">
                <a:solidFill>
                  <a:schemeClr val="tx1"/>
                </a:solidFill>
                <a:latin typeface="Arial" panose="020B0604020202020204" pitchFamily="34" charset="0"/>
                <a:cs typeface="Arial" panose="020B0604020202020204" pitchFamily="34" charset="0"/>
              </a:rPr>
              <a:t>Send to Back</a:t>
            </a:r>
            <a:endParaRPr lang="da-DK" altLang="da-DK" sz="105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a:latin typeface="Arial" panose="020B0604020202020204" pitchFamily="34" charset="0"/>
                <a:cs typeface="Arial" panose="020B0604020202020204" pitchFamily="34" charset="0"/>
              </a:rPr>
              <a:t>Header &amp; </a:t>
            </a:r>
            <a:r>
              <a:rPr lang="da-DK" sz="1600" err="1">
                <a:latin typeface="Arial" panose="020B0604020202020204" pitchFamily="34" charset="0"/>
                <a:cs typeface="Arial" panose="020B0604020202020204" pitchFamily="34" charset="0"/>
              </a:rPr>
              <a:t>footer</a:t>
            </a:r>
            <a:endParaRPr lang="da-DK" sz="1600">
              <a:latin typeface="Arial" panose="020B0604020202020204" pitchFamily="34" charset="0"/>
              <a:cs typeface="Arial" panose="020B0604020202020204" pitchFamily="34" charset="0"/>
            </a:endParaRP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Do this at the very end to apply the changes on all slides</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on </a:t>
            </a:r>
            <a:r>
              <a:rPr lang="da-DK" altLang="da-DK" sz="1200" b="1" noProof="1">
                <a:solidFill>
                  <a:schemeClr val="tx1"/>
                </a:solidFill>
                <a:latin typeface="Arial" panose="020B0604020202020204" pitchFamily="34" charset="0"/>
                <a:cs typeface="Arial" panose="020B0604020202020204" pitchFamily="34" charset="0"/>
              </a:rPr>
              <a:t>Header and Footer </a:t>
            </a:r>
            <a:r>
              <a:rPr lang="da-DK" altLang="da-DK" sz="1200" b="0" noProof="1">
                <a:solidFill>
                  <a:schemeClr val="tx1"/>
                </a:solidFill>
                <a:latin typeface="Arial" panose="020B0604020202020204" pitchFamily="34" charset="0"/>
                <a:cs typeface="Arial" panose="020B0604020202020204" pitchFamily="34" charset="0"/>
              </a:rPr>
              <a:t>in the </a:t>
            </a:r>
            <a:r>
              <a:rPr lang="da-DK" altLang="da-DK" sz="1200" b="1" noProof="1">
                <a:solidFill>
                  <a:schemeClr val="tx1"/>
                </a:solidFill>
                <a:latin typeface="Arial" panose="020B0604020202020204" pitchFamily="34" charset="0"/>
                <a:cs typeface="Arial" panose="020B0604020202020204" pitchFamily="34" charset="0"/>
              </a:rPr>
              <a:t>Insert</a:t>
            </a:r>
            <a:r>
              <a:rPr lang="da-DK" altLang="da-DK" sz="1200" b="0" noProof="1">
                <a:solidFill>
                  <a:schemeClr val="tx1"/>
                </a:solidFill>
                <a:latin typeface="Arial" panose="020B0604020202020204" pitchFamily="34" charset="0"/>
                <a:cs typeface="Arial" panose="020B0604020202020204" pitchFamily="34" charset="0"/>
              </a:rPr>
              <a:t> tab (write the desired text)</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a:t>
            </a:r>
            <a:r>
              <a:rPr lang="da-DK" altLang="da-DK" sz="1200" b="1" noProof="1">
                <a:solidFill>
                  <a:schemeClr val="tx1"/>
                </a:solidFill>
                <a:latin typeface="Arial" panose="020B0604020202020204" pitchFamily="34" charset="0"/>
                <a:cs typeface="Arial" panose="020B0604020202020204" pitchFamily="34" charset="0"/>
              </a:rPr>
              <a:t>Apply to All </a:t>
            </a:r>
            <a:r>
              <a:rPr lang="da-DK" altLang="da-DK" sz="1200" b="0" noProof="1">
                <a:solidFill>
                  <a:schemeClr val="tx1"/>
                </a:solidFill>
                <a:latin typeface="Arial" panose="020B0604020202020204" pitchFamily="34" charset="0"/>
                <a:cs typeface="Arial" panose="020B0604020202020204" pitchFamily="34" charset="0"/>
              </a:rPr>
              <a:t>or </a:t>
            </a:r>
            <a:r>
              <a:rPr lang="da-DK" altLang="da-DK" sz="1200" b="1" noProof="1">
                <a:solidFill>
                  <a:schemeClr val="tx1"/>
                </a:solidFill>
                <a:latin typeface="Arial" panose="020B0604020202020204" pitchFamily="34" charset="0"/>
                <a:cs typeface="Arial" panose="020B0604020202020204" pitchFamily="34" charset="0"/>
              </a:rPr>
              <a:t>Apply</a:t>
            </a:r>
            <a:r>
              <a:rPr lang="da-DK" altLang="da-DK" sz="1200" b="0" noProof="1">
                <a:solidFill>
                  <a:schemeClr val="tx1"/>
                </a:solidFill>
                <a:latin typeface="Arial" panose="020B0604020202020204" pitchFamily="34" charset="0"/>
                <a:cs typeface="Arial" panose="020B0604020202020204" pitchFamily="34" charset="0"/>
              </a:rPr>
              <a:t> if only used on one slide</a:t>
            </a:r>
            <a:br>
              <a:rPr lang="da-DK" altLang="da-DK" sz="900" b="0" noProof="1">
                <a:solidFill>
                  <a:schemeClr val="tx1"/>
                </a:solidFill>
                <a:latin typeface="Arial" panose="020B0604020202020204" pitchFamily="34" charset="0"/>
                <a:cs typeface="Arial" panose="020B0604020202020204" pitchFamily="34" charset="0"/>
              </a:rPr>
            </a:b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sz="1600" err="1">
                <a:latin typeface="Arial" panose="020B0604020202020204" pitchFamily="34" charset="0"/>
                <a:cs typeface="Arial" panose="020B0604020202020204" pitchFamily="34" charset="0"/>
              </a:rPr>
              <a:t>Gridlines</a:t>
            </a:r>
            <a:endParaRPr lang="da-DK" sz="1600">
              <a:latin typeface="Arial" panose="020B0604020202020204" pitchFamily="34" charset="0"/>
              <a:cs typeface="Arial" panose="020B0604020202020204" pitchFamily="34" charset="0"/>
            </a:endParaRPr>
          </a:p>
          <a:p>
            <a:pPr eaLnBrk="1" hangingPunct="1">
              <a:lnSpc>
                <a:spcPct val="100000"/>
              </a:lnSpc>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the </a:t>
            </a:r>
            <a:r>
              <a:rPr lang="da-DK" altLang="da-DK" sz="1200" b="1" noProof="1">
                <a:solidFill>
                  <a:schemeClr val="tx1"/>
                </a:solidFill>
                <a:latin typeface="Arial" panose="020B0604020202020204" pitchFamily="34" charset="0"/>
                <a:cs typeface="Arial" panose="020B0604020202020204" pitchFamily="34" charset="0"/>
              </a:rPr>
              <a:t>View</a:t>
            </a:r>
            <a:r>
              <a:rPr lang="da-DK" altLang="da-DK" sz="1200" b="0" noProof="1">
                <a:solidFill>
                  <a:schemeClr val="tx1"/>
                </a:solidFill>
                <a:latin typeface="Arial" panose="020B0604020202020204" pitchFamily="34" charset="0"/>
                <a:cs typeface="Arial" panose="020B0604020202020204" pitchFamily="34" charset="0"/>
              </a:rPr>
              <a:t> tab and set tick mark next to </a:t>
            </a:r>
            <a:r>
              <a:rPr lang="da-DK" altLang="da-DK" sz="1200" b="1" noProof="1">
                <a:solidFill>
                  <a:schemeClr val="tx1"/>
                </a:solidFill>
                <a:latin typeface="Arial" panose="020B0604020202020204" pitchFamily="34" charset="0"/>
                <a:cs typeface="Arial" panose="020B0604020202020204" pitchFamily="34" charset="0"/>
              </a:rPr>
              <a:t>Guides</a:t>
            </a:r>
            <a:endParaRPr lang="da-DK" altLang="da-DK" sz="1200" b="0" noProof="1">
              <a:solidFill>
                <a:schemeClr val="tx1"/>
              </a:solidFill>
              <a:latin typeface="Arial" panose="020B0604020202020204" pitchFamily="34" charset="0"/>
              <a:cs typeface="Arial" panose="020B0604020202020204" pitchFamily="34" charset="0"/>
            </a:endParaRPr>
          </a:p>
          <a:p>
            <a:pPr eaLnBrk="1" hangingPunct="1">
              <a:lnSpc>
                <a:spcPct val="100000"/>
              </a:lnSpc>
              <a:spcAft>
                <a:spcPts val="600"/>
              </a:spcAft>
              <a:defRPr/>
            </a:pPr>
            <a:r>
              <a:rPr lang="da-DK" altLang="da-DK" sz="1200" b="1" noProof="1">
                <a:solidFill>
                  <a:schemeClr val="tx1"/>
                </a:solidFill>
                <a:latin typeface="Arial" panose="020B0604020202020204" pitchFamily="34" charset="0"/>
                <a:cs typeface="Arial" panose="020B0604020202020204" pitchFamily="34" charset="0"/>
              </a:rPr>
              <a:t>HINT: Alt + F9 </a:t>
            </a:r>
            <a:r>
              <a:rPr lang="da-DK" altLang="da-DK" sz="1200" b="0" noProof="1">
                <a:solidFill>
                  <a:schemeClr val="tx1"/>
                </a:solidFill>
                <a:latin typeface="Arial" panose="020B0604020202020204" pitchFamily="34" charset="0"/>
                <a:cs typeface="Arial" panose="020B0604020202020204" pitchFamily="34" charset="0"/>
              </a:rPr>
              <a:t>for quick view of guides</a:t>
            </a:r>
          </a:p>
          <a:p>
            <a:pPr eaLnBrk="1" hangingPunct="1">
              <a:lnSpc>
                <a:spcPct val="100000"/>
              </a:lnSpc>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64DBEAA-0DB8-8D4A-B98F-36F9404ECAEF}"/>
              </a:ext>
            </a:extLst>
          </p:cNvPr>
          <p:cNvPicPr>
            <a:picLocks noChangeAspect="1"/>
          </p:cNvPicPr>
          <p:nvPr userDrawn="1"/>
        </p:nvPicPr>
        <p:blipFill>
          <a:blip r:embed="rId2"/>
          <a:stretch>
            <a:fillRect/>
          </a:stretch>
        </p:blipFill>
        <p:spPr>
          <a:xfrm>
            <a:off x="3107691" y="4777577"/>
            <a:ext cx="337820" cy="371602"/>
          </a:xfrm>
          <a:prstGeom prst="rect">
            <a:avLst/>
          </a:prstGeom>
        </p:spPr>
      </p:pic>
      <p:pic>
        <p:nvPicPr>
          <p:cNvPr id="12" name="Picture 11">
            <a:extLst>
              <a:ext uri="{FF2B5EF4-FFF2-40B4-BE49-F238E27FC236}">
                <a16:creationId xmlns:a16="http://schemas.microsoft.com/office/drawing/2014/main" id="{46D06B6D-71E9-3846-B694-6DCA90702F8F}"/>
              </a:ext>
            </a:extLst>
          </p:cNvPr>
          <p:cNvPicPr>
            <a:picLocks noChangeAspect="1"/>
          </p:cNvPicPr>
          <p:nvPr userDrawn="1"/>
        </p:nvPicPr>
        <p:blipFill>
          <a:blip r:embed="rId3"/>
          <a:stretch>
            <a:fillRect/>
          </a:stretch>
        </p:blipFill>
        <p:spPr>
          <a:xfrm>
            <a:off x="3155654" y="3967049"/>
            <a:ext cx="608076" cy="337820"/>
          </a:xfrm>
          <a:prstGeom prst="rect">
            <a:avLst/>
          </a:prstGeom>
        </p:spPr>
      </p:pic>
      <p:pic>
        <p:nvPicPr>
          <p:cNvPr id="13" name="Picture 12">
            <a:extLst>
              <a:ext uri="{FF2B5EF4-FFF2-40B4-BE49-F238E27FC236}">
                <a16:creationId xmlns:a16="http://schemas.microsoft.com/office/drawing/2014/main" id="{3ED7E66E-93E4-0C48-80BE-60A45005774C}"/>
              </a:ext>
            </a:extLst>
          </p:cNvPr>
          <p:cNvPicPr>
            <a:picLocks noChangeAspect="1"/>
          </p:cNvPicPr>
          <p:nvPr userDrawn="1"/>
        </p:nvPicPr>
        <p:blipFill>
          <a:blip r:embed="rId4"/>
          <a:stretch>
            <a:fillRect/>
          </a:stretch>
        </p:blipFill>
        <p:spPr>
          <a:xfrm>
            <a:off x="7281785" y="1807403"/>
            <a:ext cx="736600" cy="266700"/>
          </a:xfrm>
          <a:prstGeom prst="rect">
            <a:avLst/>
          </a:prstGeom>
        </p:spPr>
      </p:pic>
      <p:pic>
        <p:nvPicPr>
          <p:cNvPr id="14" name="Picture 13">
            <a:extLst>
              <a:ext uri="{FF2B5EF4-FFF2-40B4-BE49-F238E27FC236}">
                <a16:creationId xmlns:a16="http://schemas.microsoft.com/office/drawing/2014/main" id="{DC83D3E1-8B82-EE45-8C31-4B388F1DB8EB}"/>
              </a:ext>
            </a:extLst>
          </p:cNvPr>
          <p:cNvPicPr>
            <a:picLocks noChangeAspect="1"/>
          </p:cNvPicPr>
          <p:nvPr userDrawn="1"/>
        </p:nvPicPr>
        <p:blipFill rotWithShape="1">
          <a:blip r:embed="rId5"/>
          <a:srcRect l="3901" t="45142" r="62601" b="9046"/>
          <a:stretch/>
        </p:blipFill>
        <p:spPr>
          <a:xfrm>
            <a:off x="7204344" y="3796898"/>
            <a:ext cx="421170" cy="395632"/>
          </a:xfrm>
          <a:prstGeom prst="rect">
            <a:avLst/>
          </a:prstGeom>
        </p:spPr>
      </p:pic>
      <p:pic>
        <p:nvPicPr>
          <p:cNvPr id="15" name="Picture 16">
            <a:extLst>
              <a:ext uri="{FF2B5EF4-FFF2-40B4-BE49-F238E27FC236}">
                <a16:creationId xmlns:a16="http://schemas.microsoft.com/office/drawing/2014/main" id="{C26EBEA4-4F9A-114A-B324-72CB4B441C88}"/>
              </a:ext>
            </a:extLst>
          </p:cNvPr>
          <p:cNvPicPr>
            <a:picLocks noChangeAspect="1"/>
          </p:cNvPicPr>
          <p:nvPr userDrawn="1"/>
        </p:nvPicPr>
        <p:blipFill>
          <a:blip r:embed="rId6"/>
          <a:stretch>
            <a:fillRect/>
          </a:stretch>
        </p:blipFill>
        <p:spPr>
          <a:xfrm>
            <a:off x="3072296" y="5621887"/>
            <a:ext cx="508000" cy="787400"/>
          </a:xfrm>
          <a:prstGeom prst="rect">
            <a:avLst/>
          </a:prstGeom>
        </p:spPr>
      </p:pic>
      <p:pic>
        <p:nvPicPr>
          <p:cNvPr id="16" name="Picture 20">
            <a:extLst>
              <a:ext uri="{FF2B5EF4-FFF2-40B4-BE49-F238E27FC236}">
                <a16:creationId xmlns:a16="http://schemas.microsoft.com/office/drawing/2014/main" id="{7AC8BA73-346D-784A-89CC-42D3BE8889EF}"/>
              </a:ext>
            </a:extLst>
          </p:cNvPr>
          <p:cNvPicPr>
            <a:picLocks noChangeAspect="1"/>
          </p:cNvPicPr>
          <p:nvPr userDrawn="1"/>
        </p:nvPicPr>
        <p:blipFill>
          <a:blip r:embed="rId7"/>
          <a:stretch>
            <a:fillRect/>
          </a:stretch>
        </p:blipFill>
        <p:spPr>
          <a:xfrm>
            <a:off x="7276760" y="2983250"/>
            <a:ext cx="800100" cy="253365"/>
          </a:xfrm>
          <a:prstGeom prst="rect">
            <a:avLst/>
          </a:prstGeom>
        </p:spPr>
      </p:pic>
      <p:pic>
        <p:nvPicPr>
          <p:cNvPr id="17" name="Picture 19">
            <a:extLst>
              <a:ext uri="{FF2B5EF4-FFF2-40B4-BE49-F238E27FC236}">
                <a16:creationId xmlns:a16="http://schemas.microsoft.com/office/drawing/2014/main" id="{FA8DD67E-D0B2-6A4B-B938-54BADA8BDE01}"/>
              </a:ext>
            </a:extLst>
          </p:cNvPr>
          <p:cNvPicPr>
            <a:picLocks noChangeAspect="1"/>
          </p:cNvPicPr>
          <p:nvPr userDrawn="1"/>
        </p:nvPicPr>
        <p:blipFill>
          <a:blip r:embed="rId8"/>
          <a:stretch>
            <a:fillRect/>
          </a:stretch>
        </p:blipFill>
        <p:spPr>
          <a:xfrm>
            <a:off x="7280478" y="5054909"/>
            <a:ext cx="419100" cy="736600"/>
          </a:xfrm>
          <a:prstGeom prst="rect">
            <a:avLst/>
          </a:prstGeom>
        </p:spPr>
      </p:pic>
    </p:spTree>
    <p:extLst>
      <p:ext uri="{BB962C8B-B14F-4D97-AF65-F5344CB8AC3E}">
        <p14:creationId xmlns:p14="http://schemas.microsoft.com/office/powerpoint/2010/main" val="9265523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and Content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F0150C1-7E09-681E-9825-EBD8D1909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440000"/>
            <a:ext cx="102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a:t>
            </a:r>
          </a:p>
          <a:p>
            <a:pPr lvl="1"/>
            <a:r>
              <a:rPr lang="en-GB" noProof="0"/>
              <a:t>Second level</a:t>
            </a:r>
          </a:p>
          <a:p>
            <a:pPr lvl="2"/>
            <a:r>
              <a:rPr lang="en-GB" noProof="0"/>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6" name="Footer Placeholder 5">
            <a:extLst>
              <a:ext uri="{FF2B5EF4-FFF2-40B4-BE49-F238E27FC236}">
                <a16:creationId xmlns:a16="http://schemas.microsoft.com/office/drawing/2014/main" id="{17A3BA1E-12B2-6684-838E-1900680C185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62284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wo Content V2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3B90301-5C71-AE61-AC4F-0B3223037F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58362"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48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940000" y="1440000"/>
            <a:ext cx="4860000" cy="4320000"/>
          </a:xfrm>
        </p:spPr>
        <p:txBody>
          <a:bodyPr>
            <a:normAutofit/>
          </a:bodyPr>
          <a:lstStyle>
            <a:lvl1pPr marL="0" marR="0" indent="0" algn="l" defTabSz="914400" rtl="0" eaLnBrk="1" fontAlgn="auto" latinLnBrk="0" hangingPunct="1">
              <a:lnSpc>
                <a:spcPct val="102000"/>
              </a:lnSpc>
              <a:spcBef>
                <a:spcPts val="1000"/>
              </a:spcBef>
              <a:spcAft>
                <a:spcPts val="0"/>
              </a:spcAft>
              <a:buClrTx/>
              <a:buSzTx/>
              <a:buFont typeface="Arial" panose="020B0604020202020204" pitchFamily="34" charset="0"/>
              <a:buNone/>
              <a:tabLst/>
              <a:defRPr sz="26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icon to add picture</a:t>
            </a:r>
            <a:endParaRPr lang="en-GB" noProof="0"/>
          </a:p>
        </p:txBody>
      </p:sp>
      <p:sp>
        <p:nvSpPr>
          <p:cNvPr id="3" name="Slide Number Placeholder 2">
            <a:extLst>
              <a:ext uri="{FF2B5EF4-FFF2-40B4-BE49-F238E27FC236}">
                <a16:creationId xmlns:a16="http://schemas.microsoft.com/office/drawing/2014/main" id="{BE58291B-11CB-60EE-55AA-876194085F9E}"/>
              </a:ext>
            </a:extLst>
          </p:cNvPr>
          <p:cNvSpPr>
            <a:spLocks noGrp="1"/>
          </p:cNvSpPr>
          <p:nvPr>
            <p:ph type="sldNum" sz="quarter" idx="15"/>
          </p:nvPr>
        </p:nvSpPr>
        <p:spPr/>
        <p:txBody>
          <a:bodyPr/>
          <a:lstStyle/>
          <a:p>
            <a:fld id="{BE634052-B349-6340-B91C-DAB0451BF245}" type="slidenum">
              <a:rPr lang="en-GB" smtClean="0"/>
              <a:pPr/>
              <a:t>‹#›</a:t>
            </a:fld>
            <a:endParaRPr lang="en-GB"/>
          </a:p>
        </p:txBody>
      </p:sp>
      <p:sp>
        <p:nvSpPr>
          <p:cNvPr id="4" name="Footer Placeholder 3">
            <a:extLst>
              <a:ext uri="{FF2B5EF4-FFF2-40B4-BE49-F238E27FC236}">
                <a16:creationId xmlns:a16="http://schemas.microsoft.com/office/drawing/2014/main" id="{927C57E6-EF4A-B1E0-A519-F15B74738166}"/>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13720012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wo Content with Teal">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81C8AC-836D-58DC-8746-B0B4812A83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940000" y="1440000"/>
            <a:ext cx="4860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4860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4" name="Slide Number Placeholder 3">
            <a:extLst>
              <a:ext uri="{FF2B5EF4-FFF2-40B4-BE49-F238E27FC236}">
                <a16:creationId xmlns:a16="http://schemas.microsoft.com/office/drawing/2014/main" id="{30D579DF-FF70-AAEC-3430-3405A28C6F34}"/>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97B8EF09-8B33-7101-EA67-D30F0ED339B5}"/>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3670895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Section Header V3">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6" name="Title 1">
            <a:extLst>
              <a:ext uri="{FF2B5EF4-FFF2-40B4-BE49-F238E27FC236}">
                <a16:creationId xmlns:a16="http://schemas.microsoft.com/office/drawing/2014/main" id="{DE20176F-26BA-6849-B868-5D33EFC980A9}"/>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2507051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AL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720000"/>
            <a:ext cx="11124000" cy="1332000"/>
          </a:xfrm>
        </p:spPr>
        <p:txBody>
          <a:bodyPr wrap="square" lIns="0" tIns="0" rIns="0" bIns="0" anchor="t" anchorCtr="0">
            <a:normAutofit/>
          </a:bodyPr>
          <a:lstStyle>
            <a:lvl1pPr algn="l">
              <a:defRPr sz="4800" b="1" kern="100" spc="-40" baseline="0">
                <a:solidFill>
                  <a:schemeClr val="bg1"/>
                </a:solidFill>
              </a:defRPr>
            </a:lvl1pPr>
          </a:lstStyle>
          <a:p>
            <a:r>
              <a:rPr lang="en-GB" noProof="0"/>
              <a:t>Click to add title</a:t>
            </a:r>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68000"/>
            <a:ext cx="11124000" cy="1152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GB" noProof="0">
                <a:solidFill>
                  <a:schemeClr val="bg1"/>
                </a:solidFill>
              </a:rPr>
              <a:t>Click to add subtitle</a:t>
            </a:r>
          </a:p>
        </p:txBody>
      </p:sp>
    </p:spTree>
    <p:extLst>
      <p:ext uri="{BB962C8B-B14F-4D97-AF65-F5344CB8AC3E}">
        <p14:creationId xmlns:p14="http://schemas.microsoft.com/office/powerpoint/2010/main" val="15658168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V4">
    <p:bg>
      <p:bgPr>
        <a:solidFill>
          <a:schemeClr val="tx2"/>
        </a:solidFill>
        <a:effectLst/>
      </p:bgPr>
    </p:bg>
    <p:spTree>
      <p:nvGrpSpPr>
        <p:cNvPr id="1" name=""/>
        <p:cNvGrpSpPr/>
        <p:nvPr/>
      </p:nvGrpSpPr>
      <p:grpSpPr>
        <a:xfrm>
          <a:off x="0" y="0"/>
          <a:ext cx="0" cy="0"/>
          <a:chOff x="0" y="0"/>
          <a:chExt cx="0" cy="0"/>
        </a:xfrm>
      </p:grpSpPr>
      <p:sp>
        <p:nvSpPr>
          <p:cNvPr id="5" name="Graphic 6">
            <a:extLst>
              <a:ext uri="{FF2B5EF4-FFF2-40B4-BE49-F238E27FC236}">
                <a16:creationId xmlns:a16="http://schemas.microsoft.com/office/drawing/2014/main" id="{5AD843B1-97C2-0E20-3BDF-9BEC8DBF86AA}"/>
              </a:ext>
            </a:extLst>
          </p:cNvPr>
          <p:cNvSpPr/>
          <p:nvPr userDrawn="1"/>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17" name="Picture 16">
            <a:extLst>
              <a:ext uri="{FF2B5EF4-FFF2-40B4-BE49-F238E27FC236}">
                <a16:creationId xmlns:a16="http://schemas.microsoft.com/office/drawing/2014/main" id="{DE4ED238-AF72-794E-998B-FFE5747DCC79}"/>
              </a:ext>
            </a:extLst>
          </p:cNvPr>
          <p:cNvPicPr>
            <a:picLocks noChangeAspect="1"/>
          </p:cNvPicPr>
          <p:nvPr userDrawn="1"/>
        </p:nvPicPr>
        <p:blipFill>
          <a:blip r:embed="rId3"/>
          <a:stretch>
            <a:fillRect/>
          </a:stretch>
        </p:blipFill>
        <p:spPr>
          <a:xfrm>
            <a:off x="7006202" y="2339163"/>
            <a:ext cx="4468996" cy="4290236"/>
          </a:xfrm>
          <a:prstGeom prst="rect">
            <a:avLst/>
          </a:prstGeom>
        </p:spPr>
      </p:pic>
      <p:sp>
        <p:nvSpPr>
          <p:cNvPr id="8" name="Title 1">
            <a:extLst>
              <a:ext uri="{FF2B5EF4-FFF2-40B4-BE49-F238E27FC236}">
                <a16:creationId xmlns:a16="http://schemas.microsoft.com/office/drawing/2014/main" id="{50E3C374-F69E-7647-B74C-8962D2F2FE03}"/>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2413468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V5">
    <p:bg>
      <p:bgPr>
        <a:solidFill>
          <a:schemeClr val="tx2"/>
        </a:solidFill>
        <a:effectLst/>
      </p:bgPr>
    </p:bg>
    <p:spTree>
      <p:nvGrpSpPr>
        <p:cNvPr id="1" name=""/>
        <p:cNvGrpSpPr/>
        <p:nvPr/>
      </p:nvGrpSpPr>
      <p:grpSpPr>
        <a:xfrm>
          <a:off x="0" y="0"/>
          <a:ext cx="0" cy="0"/>
          <a:chOff x="0" y="0"/>
          <a:chExt cx="0" cy="0"/>
        </a:xfrm>
      </p:grpSpPr>
      <p:sp>
        <p:nvSpPr>
          <p:cNvPr id="7" name="Graphic 6">
            <a:extLst>
              <a:ext uri="{FF2B5EF4-FFF2-40B4-BE49-F238E27FC236}">
                <a16:creationId xmlns:a16="http://schemas.microsoft.com/office/drawing/2014/main" id="{C3E752F9-F013-CBB5-D1A4-65456303CF4B}"/>
              </a:ext>
            </a:extLst>
          </p:cNvPr>
          <p:cNvSpPr/>
          <p:nvPr userDrawn="1"/>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6A3FEDC-2C8E-EA43-9A24-AD5D22A626B2}"/>
              </a:ext>
            </a:extLst>
          </p:cNvPr>
          <p:cNvPicPr>
            <a:picLocks noChangeAspect="1"/>
          </p:cNvPicPr>
          <p:nvPr userDrawn="1"/>
        </p:nvPicPr>
        <p:blipFill>
          <a:blip r:embed="rId3"/>
          <a:stretch>
            <a:fillRect/>
          </a:stretch>
        </p:blipFill>
        <p:spPr>
          <a:xfrm>
            <a:off x="7411162" y="2371060"/>
            <a:ext cx="3390300" cy="4361526"/>
          </a:xfrm>
          <a:prstGeom prst="rect">
            <a:avLst/>
          </a:prstGeom>
        </p:spPr>
      </p:pic>
      <p:sp>
        <p:nvSpPr>
          <p:cNvPr id="5" name="Title 1">
            <a:extLst>
              <a:ext uri="{FF2B5EF4-FFF2-40B4-BE49-F238E27FC236}">
                <a16:creationId xmlns:a16="http://schemas.microsoft.com/office/drawing/2014/main" id="{A92B6109-3470-194B-BD72-34E4BE4E849A}"/>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382481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slideLayout" Target="../slideLayouts/slideLayout71.xml"/><Relationship Id="rId47" Type="http://schemas.openxmlformats.org/officeDocument/2006/relationships/slideLayout" Target="../slideLayouts/slideLayout76.xml"/><Relationship Id="rId50" Type="http://schemas.openxmlformats.org/officeDocument/2006/relationships/theme" Target="../theme/theme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9" Type="http://schemas.openxmlformats.org/officeDocument/2006/relationships/slideLayout" Target="../slideLayouts/slideLayout58.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49" Type="http://schemas.openxmlformats.org/officeDocument/2006/relationships/slideLayout" Target="../slideLayouts/slideLayout78.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slideLayout" Target="../slideLayouts/slideLayout72.xml"/><Relationship Id="rId48" Type="http://schemas.openxmlformats.org/officeDocument/2006/relationships/slideLayout" Target="../slideLayouts/slideLayout77.xml"/><Relationship Id="rId8" Type="http://schemas.openxmlformats.org/officeDocument/2006/relationships/slideLayout" Target="../slideLayouts/slideLayout37.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slideLayout" Target="../slideLayouts/slideLayout75.xml"/><Relationship Id="rId20" Type="http://schemas.openxmlformats.org/officeDocument/2006/relationships/slideLayout" Target="../slideLayouts/slideLayout49.xml"/><Relationship Id="rId41" Type="http://schemas.openxmlformats.org/officeDocument/2006/relationships/slideLayout" Target="../slideLayouts/slideLayout70.xml"/><Relationship Id="rId1" Type="http://schemas.openxmlformats.org/officeDocument/2006/relationships/slideLayout" Target="../slideLayouts/slideLayout30.xml"/><Relationship Id="rId6"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C1EFC-B520-1D44-AB01-08834D801E28}"/>
              </a:ext>
            </a:extLst>
          </p:cNvPr>
          <p:cNvSpPr>
            <a:spLocks noGrp="1"/>
          </p:cNvSpPr>
          <p:nvPr>
            <p:ph type="title"/>
          </p:nvPr>
        </p:nvSpPr>
        <p:spPr>
          <a:xfrm>
            <a:off x="539999" y="378000"/>
            <a:ext cx="11136063" cy="720000"/>
          </a:xfrm>
          <a:prstGeom prst="rect">
            <a:avLst/>
          </a:prstGeom>
        </p:spPr>
        <p:txBody>
          <a:bodyPr vert="horz" lIns="0" tIns="0" rIns="0" bIns="0" rtlCol="0" anchor="t" anchorCtr="0">
            <a:norm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4D36D84F-EBC3-2845-AF92-B6BDE030C8FF}"/>
              </a:ext>
            </a:extLst>
          </p:cNvPr>
          <p:cNvSpPr>
            <a:spLocks noGrp="1"/>
          </p:cNvSpPr>
          <p:nvPr>
            <p:ph type="body" idx="1"/>
          </p:nvPr>
        </p:nvSpPr>
        <p:spPr>
          <a:xfrm>
            <a:off x="540000" y="1440000"/>
            <a:ext cx="11136062" cy="4500000"/>
          </a:xfrm>
          <a:prstGeom prst="rect">
            <a:avLst/>
          </a:prstGeom>
        </p:spPr>
        <p:txBody>
          <a:bodyPr vert="horz" lIns="0" tIns="0" rIns="0" bIns="0" rtlCol="0">
            <a:normAutofit/>
          </a:bodyPr>
          <a:lstStyle/>
          <a:p>
            <a:pPr lvl="0"/>
            <a:r>
              <a:rPr lang="en-GB" noProof="0"/>
              <a:t>Click to edit Master text styles</a:t>
            </a:r>
          </a:p>
          <a:p>
            <a:pPr lvl="1"/>
            <a:r>
              <a:rPr lang="en-GB" noProof="0"/>
              <a:t>Second level</a:t>
            </a:r>
          </a:p>
          <a:p>
            <a:pPr lvl="2"/>
            <a:r>
              <a:rPr lang="en-GB" noProof="0"/>
              <a:t>Third level</a:t>
            </a:r>
          </a:p>
        </p:txBody>
      </p:sp>
      <p:sp>
        <p:nvSpPr>
          <p:cNvPr id="6" name="Slide Number Placeholder 5">
            <a:extLst>
              <a:ext uri="{FF2B5EF4-FFF2-40B4-BE49-F238E27FC236}">
                <a16:creationId xmlns:a16="http://schemas.microsoft.com/office/drawing/2014/main" id="{13D71992-B27D-4246-ACD1-AF51083C0B95}"/>
              </a:ext>
            </a:extLst>
          </p:cNvPr>
          <p:cNvSpPr>
            <a:spLocks noGrp="1"/>
          </p:cNvSpPr>
          <p:nvPr>
            <p:ph type="sldNum" sz="quarter" idx="4"/>
          </p:nvPr>
        </p:nvSpPr>
        <p:spPr>
          <a:xfrm>
            <a:off x="11160000" y="6372000"/>
            <a:ext cx="540000" cy="288000"/>
          </a:xfrm>
          <a:prstGeom prst="rect">
            <a:avLst/>
          </a:prstGeom>
        </p:spPr>
        <p:txBody>
          <a:bodyPr vert="horz" lIns="0" tIns="0" rIns="0" bIns="0" rtlCol="0" anchor="ctr"/>
          <a:lstStyle>
            <a:lvl1pPr algn="r">
              <a:lnSpc>
                <a:spcPts val="1200"/>
              </a:lnSpc>
              <a:defRPr sz="1200" kern="100" baseline="0">
                <a:solidFill>
                  <a:schemeClr val="tx1"/>
                </a:solidFill>
              </a:defRPr>
            </a:lvl1pPr>
          </a:lstStyle>
          <a:p>
            <a:fld id="{BE634052-B349-6340-B91C-DAB0451BF245}" type="slidenum">
              <a:rPr lang="en-GB" smtClean="0"/>
              <a:pPr/>
              <a:t>‹#›</a:t>
            </a:fld>
            <a:endParaRPr lang="en-GB"/>
          </a:p>
        </p:txBody>
      </p:sp>
      <p:sp>
        <p:nvSpPr>
          <p:cNvPr id="4" name="Footer Placeholder 3">
            <a:extLst>
              <a:ext uri="{FF2B5EF4-FFF2-40B4-BE49-F238E27FC236}">
                <a16:creationId xmlns:a16="http://schemas.microsoft.com/office/drawing/2014/main" id="{33B07537-41B2-357A-99DF-F18D2E571D8E}"/>
              </a:ext>
            </a:extLst>
          </p:cNvPr>
          <p:cNvSpPr>
            <a:spLocks noGrp="1"/>
          </p:cNvSpPr>
          <p:nvPr>
            <p:ph type="ftr" sz="quarter" idx="3"/>
          </p:nvPr>
        </p:nvSpPr>
        <p:spPr>
          <a:xfrm>
            <a:off x="6840000" y="6372000"/>
            <a:ext cx="4320000" cy="288000"/>
          </a:xfrm>
          <a:prstGeom prst="rect">
            <a:avLst/>
          </a:prstGeom>
        </p:spPr>
        <p:txBody>
          <a:bodyPr vert="horz" lIns="0" tIns="0" rIns="0" bIns="0" rtlCol="0" anchor="ctr"/>
          <a:lstStyle>
            <a:lvl1pPr algn="r">
              <a:lnSpc>
                <a:spcPts val="1200"/>
              </a:lnSpc>
              <a:defRPr sz="900">
                <a:solidFill>
                  <a:schemeClr val="tx1"/>
                </a:solidFill>
              </a:defRPr>
            </a:lvl1pPr>
          </a:lstStyle>
          <a:p>
            <a:endParaRPr lang="en-GB"/>
          </a:p>
        </p:txBody>
      </p:sp>
    </p:spTree>
    <p:extLst>
      <p:ext uri="{BB962C8B-B14F-4D97-AF65-F5344CB8AC3E}">
        <p14:creationId xmlns:p14="http://schemas.microsoft.com/office/powerpoint/2010/main" val="3941486848"/>
      </p:ext>
    </p:extLst>
  </p:cSld>
  <p:clrMap bg1="lt1" tx1="dk1" bg2="lt2" tx2="dk2" accent1="accent1" accent2="accent2" accent3="accent3" accent4="accent4" accent5="accent5" accent6="accent6" hlink="hlink" folHlink="folHlink"/>
  <p:sldLayoutIdLst>
    <p:sldLayoutId id="2147483746" r:id="rId1"/>
    <p:sldLayoutId id="2147483676" r:id="rId2"/>
    <p:sldLayoutId id="2147483672" r:id="rId3"/>
    <p:sldLayoutId id="2147483680" r:id="rId4"/>
    <p:sldLayoutId id="2147483651" r:id="rId5"/>
    <p:sldLayoutId id="2147483752" r:id="rId6"/>
    <p:sldLayoutId id="2147483755" r:id="rId7"/>
    <p:sldLayoutId id="2147483703" r:id="rId8"/>
    <p:sldLayoutId id="2147483753" r:id="rId9"/>
    <p:sldLayoutId id="2147483754" r:id="rId10"/>
    <p:sldLayoutId id="2147483673" r:id="rId11"/>
    <p:sldLayoutId id="2147483744" r:id="rId12"/>
    <p:sldLayoutId id="2147483674" r:id="rId13"/>
    <p:sldLayoutId id="2147483701" r:id="rId14"/>
    <p:sldLayoutId id="2147483654" r:id="rId15"/>
    <p:sldLayoutId id="2147483677" r:id="rId16"/>
    <p:sldLayoutId id="2147483743" r:id="rId17"/>
    <p:sldLayoutId id="2147483650" r:id="rId18"/>
    <p:sldLayoutId id="2147483706" r:id="rId19"/>
    <p:sldLayoutId id="2147483707" r:id="rId20"/>
    <p:sldLayoutId id="2147483705" r:id="rId21"/>
    <p:sldLayoutId id="2147483652" r:id="rId22"/>
    <p:sldLayoutId id="2147483653" r:id="rId23"/>
    <p:sldLayoutId id="2147483656" r:id="rId24"/>
    <p:sldLayoutId id="2147483655" r:id="rId25"/>
    <p:sldLayoutId id="2147483657" r:id="rId26"/>
    <p:sldLayoutId id="2147483658" r:id="rId27"/>
    <p:sldLayoutId id="2147483847" r:id="rId28"/>
    <p:sldLayoutId id="2147483854"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000" b="1" kern="100" spc="-40" baseline="0">
          <a:solidFill>
            <a:schemeClr val="tx1"/>
          </a:solidFill>
          <a:latin typeface="+mj-lt"/>
          <a:ea typeface="+mj-ea"/>
          <a:cs typeface="+mj-cs"/>
        </a:defRPr>
      </a:lvl1pPr>
    </p:titleStyle>
    <p:body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55" userDrawn="1">
          <p15:clr>
            <a:srgbClr val="F26B43"/>
          </p15:clr>
        </p15:guide>
        <p15:guide id="5" orient="horz" pos="4133" userDrawn="1">
          <p15:clr>
            <a:srgbClr val="F26B43"/>
          </p15:clr>
        </p15:guide>
        <p15:guide id="6" orient="horz" pos="504" userDrawn="1">
          <p15:clr>
            <a:srgbClr val="F26B43"/>
          </p15:clr>
        </p15:guide>
        <p15:guide id="7" orient="horz" pos="709" userDrawn="1">
          <p15:clr>
            <a:srgbClr val="F26B43"/>
          </p15:clr>
        </p15:guide>
        <p15:guide id="9" orient="horz" pos="37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C1EFC-B520-1D44-AB01-08834D801E28}"/>
              </a:ext>
            </a:extLst>
          </p:cNvPr>
          <p:cNvSpPr>
            <a:spLocks noGrp="1"/>
          </p:cNvSpPr>
          <p:nvPr>
            <p:ph type="title"/>
          </p:nvPr>
        </p:nvSpPr>
        <p:spPr>
          <a:xfrm>
            <a:off x="515938" y="677039"/>
            <a:ext cx="11160000" cy="1332000"/>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4D36D84F-EBC3-2845-AF92-B6BDE030C8FF}"/>
              </a:ext>
            </a:extLst>
          </p:cNvPr>
          <p:cNvSpPr>
            <a:spLocks noGrp="1"/>
          </p:cNvSpPr>
          <p:nvPr>
            <p:ph type="body" idx="1"/>
          </p:nvPr>
        </p:nvSpPr>
        <p:spPr>
          <a:xfrm>
            <a:off x="515938" y="2099944"/>
            <a:ext cx="11160000" cy="3600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B8108-2794-F14D-A5CF-2BE760865465}"/>
              </a:ext>
            </a:extLst>
          </p:cNvPr>
          <p:cNvSpPr>
            <a:spLocks noGrp="1"/>
          </p:cNvSpPr>
          <p:nvPr>
            <p:ph type="dt" sz="half" idx="2"/>
          </p:nvPr>
        </p:nvSpPr>
        <p:spPr>
          <a:xfrm>
            <a:off x="541640" y="6311900"/>
            <a:ext cx="2743200" cy="365125"/>
          </a:xfrm>
          <a:prstGeom prst="rect">
            <a:avLst/>
          </a:prstGeom>
        </p:spPr>
        <p:txBody>
          <a:bodyPr vert="horz" lIns="91440" tIns="45720" rIns="91440" bIns="45720" rtlCol="0" anchor="ctr"/>
          <a:lstStyle>
            <a:lvl1pPr algn="l">
              <a:defRPr sz="1200">
                <a:solidFill>
                  <a:schemeClr val="tx1"/>
                </a:solidFill>
              </a:defRPr>
            </a:lvl1pPr>
          </a:lstStyle>
          <a:p>
            <a:fld id="{81B85E33-636B-C24E-AA55-34FB80DEAD45}" type="datetime1">
              <a:rPr lang="en-GB" smtClean="0"/>
              <a:t>24/10/2025</a:t>
            </a:fld>
            <a:endParaRPr lang="en-US"/>
          </a:p>
        </p:txBody>
      </p:sp>
      <p:sp>
        <p:nvSpPr>
          <p:cNvPr id="6" name="Slide Number Placeholder 5">
            <a:extLst>
              <a:ext uri="{FF2B5EF4-FFF2-40B4-BE49-F238E27FC236}">
                <a16:creationId xmlns:a16="http://schemas.microsoft.com/office/drawing/2014/main" id="{13D71992-B27D-4246-ACD1-AF51083C0B95}"/>
              </a:ext>
            </a:extLst>
          </p:cNvPr>
          <p:cNvSpPr>
            <a:spLocks noGrp="1"/>
          </p:cNvSpPr>
          <p:nvPr>
            <p:ph type="sldNum" sz="quarter" idx="4"/>
          </p:nvPr>
        </p:nvSpPr>
        <p:spPr>
          <a:xfrm>
            <a:off x="8907160" y="6311900"/>
            <a:ext cx="2743200" cy="365125"/>
          </a:xfrm>
          <a:prstGeom prst="rect">
            <a:avLst/>
          </a:prstGeom>
        </p:spPr>
        <p:txBody>
          <a:bodyPr vert="horz" lIns="91440" tIns="45720" rIns="0" bIns="45720" rtlCol="0" anchor="ctr"/>
          <a:lstStyle>
            <a:lvl1pPr algn="r">
              <a:defRPr sz="1200">
                <a:solidFill>
                  <a:schemeClr val="tx1"/>
                </a:solidFill>
              </a:defRPr>
            </a:lvl1pPr>
          </a:lstStyle>
          <a:p>
            <a:fld id="{BE634052-B349-6340-B91C-DAB0451BF245}" type="slidenum">
              <a:rPr lang="en-US" smtClean="0"/>
              <a:pPr/>
              <a:t>‹#›</a:t>
            </a:fld>
            <a:endParaRPr lang="en-US"/>
          </a:p>
        </p:txBody>
      </p:sp>
      <p:sp>
        <p:nvSpPr>
          <p:cNvPr id="15" name="Footer Placeholder 14">
            <a:extLst>
              <a:ext uri="{FF2B5EF4-FFF2-40B4-BE49-F238E27FC236}">
                <a16:creationId xmlns:a16="http://schemas.microsoft.com/office/drawing/2014/main" id="{5EF3F506-8663-8546-969E-1F277E3AE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39282729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4" r:id="rId45"/>
    <p:sldLayoutId id="2147483816" r:id="rId46"/>
    <p:sldLayoutId id="2147483817" r:id="rId47"/>
    <p:sldLayoutId id="2147483852" r:id="rId48"/>
    <p:sldLayoutId id="2147483853" r:id="rId4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55">
          <p15:clr>
            <a:srgbClr val="F26B43"/>
          </p15:clr>
        </p15:guide>
        <p15:guide id="5" orient="horz" pos="4133">
          <p15:clr>
            <a:srgbClr val="F26B43"/>
          </p15:clr>
        </p15:guide>
        <p15:guide id="6" orient="horz" pos="504">
          <p15:clr>
            <a:srgbClr val="F26B43"/>
          </p15:clr>
        </p15:guide>
        <p15:guide id="7" orient="horz" pos="709">
          <p15:clr>
            <a:srgbClr val="F26B43"/>
          </p15:clr>
        </p15:guide>
        <p15:guide id="9" orient="horz" pos="37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 Id="rId14" Type="http://schemas.openxmlformats.org/officeDocument/2006/relationships/image" Target="../media/image91.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77.xml"/><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8C789-D12C-D020-01EF-FD7994FB0248}"/>
              </a:ext>
            </a:extLst>
          </p:cNvPr>
          <p:cNvSpPr>
            <a:spLocks noGrp="1"/>
          </p:cNvSpPr>
          <p:nvPr>
            <p:ph type="ctrTitle"/>
          </p:nvPr>
        </p:nvSpPr>
        <p:spPr/>
        <p:txBody>
          <a:bodyPr/>
          <a:lstStyle/>
          <a:p>
            <a:r>
              <a:rPr lang="en-US"/>
              <a:t>Transitioning to practice</a:t>
            </a:r>
            <a:endParaRPr lang="en-US">
              <a:cs typeface="Arial"/>
            </a:endParaRPr>
          </a:p>
        </p:txBody>
      </p:sp>
      <p:sp>
        <p:nvSpPr>
          <p:cNvPr id="3" name="Text Placeholder 2">
            <a:extLst>
              <a:ext uri="{FF2B5EF4-FFF2-40B4-BE49-F238E27FC236}">
                <a16:creationId xmlns:a16="http://schemas.microsoft.com/office/drawing/2014/main" id="{24E42947-B2EA-A2FD-C7C3-0B319AD3F806}"/>
              </a:ext>
            </a:extLst>
          </p:cNvPr>
          <p:cNvSpPr>
            <a:spLocks noGrp="1"/>
          </p:cNvSpPr>
          <p:nvPr>
            <p:ph type="body" sz="half" idx="2"/>
          </p:nvPr>
        </p:nvSpPr>
        <p:spPr>
          <a:xfrm>
            <a:off x="541638" y="2331333"/>
            <a:ext cx="6084000" cy="3240792"/>
          </a:xfrm>
        </p:spPr>
        <p:txBody>
          <a:bodyPr vert="horz" lIns="0" tIns="0" rIns="0" bIns="0" rtlCol="0" anchor="t">
            <a:normAutofit/>
          </a:bodyPr>
          <a:lstStyle/>
          <a:p>
            <a:r>
              <a:rPr lang="en-GB" sz="3200">
                <a:solidFill>
                  <a:srgbClr val="43CFB5"/>
                </a:solidFill>
                <a:cs typeface="Arial"/>
              </a:rPr>
              <a:t>Today's speakers:</a:t>
            </a:r>
          </a:p>
          <a:p>
            <a:r>
              <a:rPr lang="en-GB" sz="1800">
                <a:cs typeface="Arial"/>
              </a:rPr>
              <a:t>Dr Nikki Daniels</a:t>
            </a:r>
          </a:p>
          <a:p>
            <a:r>
              <a:rPr lang="en-GB" sz="1800">
                <a:solidFill>
                  <a:srgbClr val="43CFB5"/>
                </a:solidFill>
                <a:cs typeface="Arial"/>
              </a:rPr>
              <a:t>Head of Professional Development</a:t>
            </a:r>
          </a:p>
          <a:p>
            <a:r>
              <a:rPr lang="en-GB" sz="1800">
                <a:cs typeface="Arial"/>
              </a:rPr>
              <a:t>Carolyn Hay</a:t>
            </a:r>
          </a:p>
          <a:p>
            <a:r>
              <a:rPr lang="en-GB" sz="1800">
                <a:solidFill>
                  <a:srgbClr val="43CFB5"/>
                </a:solidFill>
                <a:cs typeface="Arial"/>
              </a:rPr>
              <a:t>Head of Education</a:t>
            </a:r>
          </a:p>
          <a:p>
            <a:r>
              <a:rPr lang="en-GB" sz="1800">
                <a:cs typeface="Arial"/>
              </a:rPr>
              <a:t>Sheetal Girdhari</a:t>
            </a:r>
          </a:p>
          <a:p>
            <a:r>
              <a:rPr lang="en-GB" sz="1800">
                <a:solidFill>
                  <a:srgbClr val="43CFB5"/>
                </a:solidFill>
                <a:cs typeface="Arial"/>
              </a:rPr>
              <a:t>Head of Marketing Services</a:t>
            </a:r>
          </a:p>
          <a:p>
            <a:endParaRPr lang="en-GB" sz="3200">
              <a:solidFill>
                <a:srgbClr val="43CFB5"/>
              </a:solidFill>
              <a:cs typeface="Arial"/>
            </a:endParaRPr>
          </a:p>
        </p:txBody>
      </p:sp>
    </p:spTree>
    <p:extLst>
      <p:ext uri="{BB962C8B-B14F-4D97-AF65-F5344CB8AC3E}">
        <p14:creationId xmlns:p14="http://schemas.microsoft.com/office/powerpoint/2010/main" val="106174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80C59-0155-EB60-E308-F6CD03FE5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5AC277-72A9-D1D1-3655-5BD2E58A4167}"/>
              </a:ext>
            </a:extLst>
          </p:cNvPr>
          <p:cNvSpPr>
            <a:spLocks noGrp="1"/>
          </p:cNvSpPr>
          <p:nvPr>
            <p:ph type="title"/>
          </p:nvPr>
        </p:nvSpPr>
        <p:spPr/>
        <p:txBody>
          <a:bodyPr/>
          <a:lstStyle/>
          <a:p>
            <a:r>
              <a:rPr lang="en-GB">
                <a:cs typeface="Arial"/>
              </a:rPr>
              <a:t>Finding others</a:t>
            </a:r>
            <a:endParaRPr lang="en-GB"/>
          </a:p>
        </p:txBody>
      </p:sp>
      <p:pic>
        <p:nvPicPr>
          <p:cNvPr id="5" name="Picture 4">
            <a:extLst>
              <a:ext uri="{FF2B5EF4-FFF2-40B4-BE49-F238E27FC236}">
                <a16:creationId xmlns:a16="http://schemas.microsoft.com/office/drawing/2014/main" id="{189EF070-FC70-062C-B521-FB52DD461853}"/>
              </a:ext>
            </a:extLst>
          </p:cNvPr>
          <p:cNvPicPr>
            <a:picLocks noChangeAspect="1"/>
          </p:cNvPicPr>
          <p:nvPr/>
        </p:nvPicPr>
        <p:blipFill>
          <a:blip r:embed="rId3"/>
          <a:srcRect r="8905"/>
          <a:stretch>
            <a:fillRect/>
          </a:stretch>
        </p:blipFill>
        <p:spPr>
          <a:xfrm>
            <a:off x="3010362" y="2395407"/>
            <a:ext cx="7705683" cy="4084593"/>
          </a:xfrm>
          <a:prstGeom prst="rect">
            <a:avLst/>
          </a:prstGeom>
        </p:spPr>
      </p:pic>
    </p:spTree>
    <p:extLst>
      <p:ext uri="{BB962C8B-B14F-4D97-AF65-F5344CB8AC3E}">
        <p14:creationId xmlns:p14="http://schemas.microsoft.com/office/powerpoint/2010/main" val="1289581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2732E-1EFA-1F15-EDD7-1FC3F785E5C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9860403-251A-01DE-29C2-50800CEF55E5}"/>
              </a:ext>
            </a:extLst>
          </p:cNvPr>
          <p:cNvSpPr>
            <a:spLocks noGrp="1"/>
          </p:cNvSpPr>
          <p:nvPr>
            <p:ph type="title"/>
          </p:nvPr>
        </p:nvSpPr>
        <p:spPr>
          <a:xfrm>
            <a:off x="516000" y="329475"/>
            <a:ext cx="11160000" cy="792000"/>
          </a:xfrm>
        </p:spPr>
        <p:txBody>
          <a:bodyPr>
            <a:normAutofit/>
          </a:bodyPr>
          <a:lstStyle/>
          <a:p>
            <a:r>
              <a:rPr lang="en-GB"/>
              <a:t>Invest in your development with RCOT</a:t>
            </a:r>
          </a:p>
        </p:txBody>
      </p:sp>
      <p:sp>
        <p:nvSpPr>
          <p:cNvPr id="4" name="Text Placeholder 2">
            <a:extLst>
              <a:ext uri="{FF2B5EF4-FFF2-40B4-BE49-F238E27FC236}">
                <a16:creationId xmlns:a16="http://schemas.microsoft.com/office/drawing/2014/main" id="{927AF02B-0A6D-299D-9291-764CB97F1BAD}"/>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3200">
              <a:solidFill>
                <a:schemeClr val="bg1"/>
              </a:solidFill>
            </a:endParaRPr>
          </a:p>
        </p:txBody>
      </p:sp>
      <p:grpSp>
        <p:nvGrpSpPr>
          <p:cNvPr id="7" name="Group 6">
            <a:extLst>
              <a:ext uri="{FF2B5EF4-FFF2-40B4-BE49-F238E27FC236}">
                <a16:creationId xmlns:a16="http://schemas.microsoft.com/office/drawing/2014/main" id="{FF69B22E-EEA9-0DDD-2AB8-AB421C9E4BE3}"/>
              </a:ext>
            </a:extLst>
          </p:cNvPr>
          <p:cNvGrpSpPr/>
          <p:nvPr/>
        </p:nvGrpSpPr>
        <p:grpSpPr>
          <a:xfrm>
            <a:off x="516000" y="1423987"/>
            <a:ext cx="2339421" cy="4010025"/>
            <a:chOff x="2358172" y="-1"/>
            <a:chExt cx="2339421" cy="4010025"/>
          </a:xfrm>
        </p:grpSpPr>
        <p:sp>
          <p:nvSpPr>
            <p:cNvPr id="8" name="Flowchart: Manual Operation 7">
              <a:extLst>
                <a:ext uri="{FF2B5EF4-FFF2-40B4-BE49-F238E27FC236}">
                  <a16:creationId xmlns:a16="http://schemas.microsoft.com/office/drawing/2014/main" id="{ED9F38AC-6174-2343-3CE9-893B83B856DC}"/>
                </a:ext>
              </a:extLst>
            </p:cNvPr>
            <p:cNvSpPr/>
            <p:nvPr/>
          </p:nvSpPr>
          <p:spPr>
            <a:xfrm rot="16200000">
              <a:off x="1448945" y="909226"/>
              <a:ext cx="4010025" cy="2191571"/>
            </a:xfrm>
            <a:prstGeom prst="flowChartManualOperation">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GB"/>
            </a:p>
          </p:txBody>
        </p:sp>
        <p:sp>
          <p:nvSpPr>
            <p:cNvPr id="9" name="Flowchart: Manual Operation 4">
              <a:extLst>
                <a:ext uri="{FF2B5EF4-FFF2-40B4-BE49-F238E27FC236}">
                  <a16:creationId xmlns:a16="http://schemas.microsoft.com/office/drawing/2014/main" id="{7EE20932-3E6D-421F-47D2-3987A135D41F}"/>
                </a:ext>
              </a:extLst>
            </p:cNvPr>
            <p:cNvSpPr txBox="1"/>
            <p:nvPr/>
          </p:nvSpPr>
          <p:spPr>
            <a:xfrm>
              <a:off x="2380918" y="802004"/>
              <a:ext cx="2316675" cy="24060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0" rIns="192484" bIns="0" numCol="1" spcCol="1270" anchor="ctr" anchorCtr="0">
              <a:noAutofit/>
            </a:bodyPr>
            <a:lstStyle/>
            <a:p>
              <a:pPr algn="ctr" defTabSz="1333500">
                <a:lnSpc>
                  <a:spcPct val="90000"/>
                </a:lnSpc>
                <a:spcBef>
                  <a:spcPct val="0"/>
                </a:spcBef>
                <a:spcAft>
                  <a:spcPct val="35000"/>
                </a:spcAft>
              </a:pPr>
              <a:r>
                <a:rPr lang="en-US" sz="3000" kern="1200"/>
                <a:t>2.</a:t>
              </a:r>
              <a:br>
                <a:rPr lang="en-US" sz="3000" kern="1200"/>
              </a:br>
              <a:r>
                <a:rPr lang="en-US" sz="3000" kern="1200" err="1"/>
                <a:t>Recognise</a:t>
              </a:r>
              <a:r>
                <a:rPr lang="en-US" sz="3000" kern="1200"/>
                <a:t> your skills</a:t>
              </a:r>
              <a:r>
                <a:rPr lang="en-US" sz="3000"/>
                <a:t>, knowledge and goals</a:t>
              </a:r>
              <a:endParaRPr lang="en-GB" sz="3000" kern="1200"/>
            </a:p>
          </p:txBody>
        </p:sp>
      </p:grpSp>
    </p:spTree>
    <p:extLst>
      <p:ext uri="{BB962C8B-B14F-4D97-AF65-F5344CB8AC3E}">
        <p14:creationId xmlns:p14="http://schemas.microsoft.com/office/powerpoint/2010/main" val="137462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76E66-B7AE-D509-DB28-78E409A5701F}"/>
              </a:ext>
            </a:extLst>
          </p:cNvPr>
          <p:cNvSpPr>
            <a:spLocks noGrp="1"/>
          </p:cNvSpPr>
          <p:nvPr>
            <p:ph type="title"/>
          </p:nvPr>
        </p:nvSpPr>
        <p:spPr/>
        <p:txBody>
          <a:bodyPr/>
          <a:lstStyle/>
          <a:p>
            <a:r>
              <a:rPr lang="en-GB"/>
              <a:t>The why behind professional development</a:t>
            </a:r>
            <a:endParaRPr lang="en-GB">
              <a:cs typeface="Arial"/>
            </a:endParaRPr>
          </a:p>
        </p:txBody>
      </p:sp>
      <p:graphicFrame>
        <p:nvGraphicFramePr>
          <p:cNvPr id="3" name="Diagram 2">
            <a:extLst>
              <a:ext uri="{FF2B5EF4-FFF2-40B4-BE49-F238E27FC236}">
                <a16:creationId xmlns:a16="http://schemas.microsoft.com/office/drawing/2014/main" id="{DE0ED90E-F567-F663-2A83-F5741288C230}"/>
              </a:ext>
            </a:extLst>
          </p:cNvPr>
          <p:cNvGraphicFramePr/>
          <p:nvPr>
            <p:extLst>
              <p:ext uri="{D42A27DB-BD31-4B8C-83A1-F6EECF244321}">
                <p14:modId xmlns:p14="http://schemas.microsoft.com/office/powerpoint/2010/main" val="190756699"/>
              </p:ext>
            </p:extLst>
          </p:nvPr>
        </p:nvGraphicFramePr>
        <p:xfrm>
          <a:off x="541639" y="531255"/>
          <a:ext cx="11222098" cy="5708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2" name="Rectangle: Rounded Corners 351">
            <a:extLst>
              <a:ext uri="{FF2B5EF4-FFF2-40B4-BE49-F238E27FC236}">
                <a16:creationId xmlns:a16="http://schemas.microsoft.com/office/drawing/2014/main" id="{EBACCDE1-A602-6CAF-F24A-F5B2A11BE6A4}"/>
              </a:ext>
            </a:extLst>
          </p:cNvPr>
          <p:cNvSpPr/>
          <p:nvPr/>
        </p:nvSpPr>
        <p:spPr>
          <a:xfrm>
            <a:off x="6265762" y="4515089"/>
            <a:ext cx="4772627" cy="172462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3643"/>
                </a:solidFill>
                <a:cs typeface="Arial"/>
              </a:rPr>
              <a:t>Getting into good habits as you transition to practice is a great place to start!</a:t>
            </a:r>
            <a:endParaRPr lang="en-US" b="1">
              <a:solidFill>
                <a:srgbClr val="003643"/>
              </a:solidFill>
            </a:endParaRPr>
          </a:p>
        </p:txBody>
      </p:sp>
    </p:spTree>
    <p:extLst>
      <p:ext uri="{BB962C8B-B14F-4D97-AF65-F5344CB8AC3E}">
        <p14:creationId xmlns:p14="http://schemas.microsoft.com/office/powerpoint/2010/main" val="235905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D973-0008-EDF3-1ECB-FED4094ADA14}"/>
              </a:ext>
            </a:extLst>
          </p:cNvPr>
          <p:cNvSpPr>
            <a:spLocks noGrp="1"/>
          </p:cNvSpPr>
          <p:nvPr>
            <p:ph type="title"/>
          </p:nvPr>
        </p:nvSpPr>
        <p:spPr/>
        <p:txBody>
          <a:bodyPr anchor="t">
            <a:normAutofit/>
          </a:bodyPr>
          <a:lstStyle/>
          <a:p>
            <a:r>
              <a:rPr lang="en-US"/>
              <a:t>We know CPD is essential</a:t>
            </a:r>
          </a:p>
        </p:txBody>
      </p:sp>
      <p:graphicFrame>
        <p:nvGraphicFramePr>
          <p:cNvPr id="5" name="Content Placeholder 2">
            <a:extLst>
              <a:ext uri="{FF2B5EF4-FFF2-40B4-BE49-F238E27FC236}">
                <a16:creationId xmlns:a16="http://schemas.microsoft.com/office/drawing/2014/main" id="{B1F57B0E-914D-479E-52CF-B481A15CF990}"/>
              </a:ext>
            </a:extLst>
          </p:cNvPr>
          <p:cNvGraphicFramePr>
            <a:graphicFrameLocks noGrp="1"/>
          </p:cNvGraphicFramePr>
          <p:nvPr>
            <p:ph idx="1"/>
            <p:extLst>
              <p:ext uri="{D42A27DB-BD31-4B8C-83A1-F6EECF244321}">
                <p14:modId xmlns:p14="http://schemas.microsoft.com/office/powerpoint/2010/main" val="3646588088"/>
              </p:ext>
            </p:extLst>
          </p:nvPr>
        </p:nvGraphicFramePr>
        <p:xfrm>
          <a:off x="541338" y="2411413"/>
          <a:ext cx="11231562" cy="3313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474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CFCD56-C780-81A2-90DC-84AA72E10B6A}"/>
              </a:ext>
            </a:extLst>
          </p:cNvPr>
          <p:cNvPicPr>
            <a:picLocks noChangeAspect="1"/>
          </p:cNvPicPr>
          <p:nvPr/>
        </p:nvPicPr>
        <p:blipFill>
          <a:blip r:embed="rId2"/>
          <a:stretch>
            <a:fillRect/>
          </a:stretch>
        </p:blipFill>
        <p:spPr>
          <a:xfrm>
            <a:off x="924387" y="1440000"/>
            <a:ext cx="9494505" cy="4320000"/>
          </a:xfrm>
          <a:prstGeom prst="rect">
            <a:avLst/>
          </a:prstGeom>
          <a:noFill/>
        </p:spPr>
      </p:pic>
      <p:sp>
        <p:nvSpPr>
          <p:cNvPr id="6" name="Title 5">
            <a:extLst>
              <a:ext uri="{FF2B5EF4-FFF2-40B4-BE49-F238E27FC236}">
                <a16:creationId xmlns:a16="http://schemas.microsoft.com/office/drawing/2014/main" id="{D738A862-89F4-19B8-9BED-1A6FB09034DB}"/>
              </a:ext>
            </a:extLst>
          </p:cNvPr>
          <p:cNvSpPr>
            <a:spLocks noGrp="1"/>
          </p:cNvSpPr>
          <p:nvPr>
            <p:ph type="title"/>
          </p:nvPr>
        </p:nvSpPr>
        <p:spPr>
          <a:xfrm>
            <a:off x="541638" y="378000"/>
            <a:ext cx="10260000" cy="720000"/>
          </a:xfrm>
        </p:spPr>
        <p:txBody>
          <a:bodyPr anchor="t">
            <a:normAutofit/>
          </a:bodyPr>
          <a:lstStyle/>
          <a:p>
            <a:r>
              <a:rPr lang="en-US"/>
              <a:t>Your CPD portfolio</a:t>
            </a:r>
            <a:endParaRPr lang="en-GB"/>
          </a:p>
        </p:txBody>
      </p:sp>
      <p:pic>
        <p:nvPicPr>
          <p:cNvPr id="11" name="Content Placeholder 4">
            <a:extLst>
              <a:ext uri="{FF2B5EF4-FFF2-40B4-BE49-F238E27FC236}">
                <a16:creationId xmlns:a16="http://schemas.microsoft.com/office/drawing/2014/main" id="{8BCCDA1C-6FCE-CCB0-CC1E-27ADA99BAE63}"/>
              </a:ext>
            </a:extLst>
          </p:cNvPr>
          <p:cNvPicPr>
            <a:picLocks noGrp="1" noChangeAspect="1"/>
          </p:cNvPicPr>
          <p:nvPr>
            <p:ph idx="1"/>
          </p:nvPr>
        </p:nvPicPr>
        <p:blipFill>
          <a:blip r:embed="rId3"/>
          <a:stretch>
            <a:fillRect/>
          </a:stretch>
        </p:blipFill>
        <p:spPr>
          <a:xfrm>
            <a:off x="10506371" y="5692230"/>
            <a:ext cx="1522484" cy="1098000"/>
          </a:xfrm>
        </p:spPr>
      </p:pic>
    </p:spTree>
    <p:extLst>
      <p:ext uri="{BB962C8B-B14F-4D97-AF65-F5344CB8AC3E}">
        <p14:creationId xmlns:p14="http://schemas.microsoft.com/office/powerpoint/2010/main" val="853836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circles with white text&#10;&#10;Description automatically generated">
            <a:extLst>
              <a:ext uri="{FF2B5EF4-FFF2-40B4-BE49-F238E27FC236}">
                <a16:creationId xmlns:a16="http://schemas.microsoft.com/office/drawing/2014/main" id="{3B6C2ECF-49A3-05BE-9CBA-01EC4EC3ECFC}"/>
              </a:ext>
            </a:extLst>
          </p:cNvPr>
          <p:cNvPicPr>
            <a:picLocks noChangeAspect="1"/>
          </p:cNvPicPr>
          <p:nvPr/>
        </p:nvPicPr>
        <p:blipFill>
          <a:blip r:embed="rId3"/>
          <a:stretch>
            <a:fillRect/>
          </a:stretch>
        </p:blipFill>
        <p:spPr>
          <a:xfrm>
            <a:off x="5902686" y="4060656"/>
            <a:ext cx="5514975" cy="1600200"/>
          </a:xfrm>
          <a:prstGeom prst="rect">
            <a:avLst/>
          </a:prstGeom>
        </p:spPr>
      </p:pic>
      <p:pic>
        <p:nvPicPr>
          <p:cNvPr id="6" name="Picture 5">
            <a:extLst>
              <a:ext uri="{FF2B5EF4-FFF2-40B4-BE49-F238E27FC236}">
                <a16:creationId xmlns:a16="http://schemas.microsoft.com/office/drawing/2014/main" id="{9097CD9A-5AAC-62F9-C26F-C9046AAE03FC}"/>
              </a:ext>
            </a:extLst>
          </p:cNvPr>
          <p:cNvPicPr>
            <a:picLocks noChangeAspect="1"/>
          </p:cNvPicPr>
          <p:nvPr/>
        </p:nvPicPr>
        <p:blipFill>
          <a:blip r:embed="rId4"/>
          <a:stretch>
            <a:fillRect/>
          </a:stretch>
        </p:blipFill>
        <p:spPr>
          <a:xfrm>
            <a:off x="439577" y="756000"/>
            <a:ext cx="3150623" cy="4421790"/>
          </a:xfrm>
          <a:prstGeom prst="rect">
            <a:avLst/>
          </a:prstGeom>
        </p:spPr>
      </p:pic>
      <p:pic>
        <p:nvPicPr>
          <p:cNvPr id="8" name="Picture 7">
            <a:extLst>
              <a:ext uri="{FF2B5EF4-FFF2-40B4-BE49-F238E27FC236}">
                <a16:creationId xmlns:a16="http://schemas.microsoft.com/office/drawing/2014/main" id="{DAD5219F-9A98-33BF-601A-3D50F9644BCA}"/>
              </a:ext>
            </a:extLst>
          </p:cNvPr>
          <p:cNvPicPr>
            <a:picLocks noChangeAspect="1"/>
          </p:cNvPicPr>
          <p:nvPr/>
        </p:nvPicPr>
        <p:blipFill>
          <a:blip r:embed="rId5"/>
          <a:stretch>
            <a:fillRect/>
          </a:stretch>
        </p:blipFill>
        <p:spPr>
          <a:xfrm>
            <a:off x="5760880" y="2516318"/>
            <a:ext cx="5681844" cy="798164"/>
          </a:xfrm>
          <a:prstGeom prst="rect">
            <a:avLst/>
          </a:prstGeom>
        </p:spPr>
      </p:pic>
      <p:pic>
        <p:nvPicPr>
          <p:cNvPr id="10" name="Picture 9">
            <a:extLst>
              <a:ext uri="{FF2B5EF4-FFF2-40B4-BE49-F238E27FC236}">
                <a16:creationId xmlns:a16="http://schemas.microsoft.com/office/drawing/2014/main" id="{7CA42F32-5698-501E-C2FF-744995229688}"/>
              </a:ext>
            </a:extLst>
          </p:cNvPr>
          <p:cNvPicPr>
            <a:picLocks noChangeAspect="1"/>
          </p:cNvPicPr>
          <p:nvPr/>
        </p:nvPicPr>
        <p:blipFill>
          <a:blip r:embed="rId6"/>
          <a:stretch>
            <a:fillRect/>
          </a:stretch>
        </p:blipFill>
        <p:spPr>
          <a:xfrm>
            <a:off x="5760880" y="1100095"/>
            <a:ext cx="5681844" cy="867871"/>
          </a:xfrm>
          <a:prstGeom prst="rect">
            <a:avLst/>
          </a:prstGeom>
        </p:spPr>
      </p:pic>
    </p:spTree>
    <p:extLst>
      <p:ext uri="{BB962C8B-B14F-4D97-AF65-F5344CB8AC3E}">
        <p14:creationId xmlns:p14="http://schemas.microsoft.com/office/powerpoint/2010/main" val="1885005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E4657-E209-E540-8476-83B629372E8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0CC2582-536E-443B-0234-4A9A2301DF6A}"/>
              </a:ext>
            </a:extLst>
          </p:cNvPr>
          <p:cNvSpPr>
            <a:spLocks noGrp="1"/>
          </p:cNvSpPr>
          <p:nvPr>
            <p:ph type="title"/>
          </p:nvPr>
        </p:nvSpPr>
        <p:spPr>
          <a:xfrm>
            <a:off x="516000" y="329475"/>
            <a:ext cx="11160000" cy="792000"/>
          </a:xfrm>
        </p:spPr>
        <p:txBody>
          <a:bodyPr>
            <a:normAutofit fontScale="90000"/>
          </a:bodyPr>
          <a:lstStyle/>
          <a:p>
            <a:r>
              <a:rPr lang="en-GB"/>
              <a:t>Celebrate your achievements and those of your colleagues</a:t>
            </a:r>
          </a:p>
        </p:txBody>
      </p:sp>
      <p:sp>
        <p:nvSpPr>
          <p:cNvPr id="4" name="Text Placeholder 2">
            <a:extLst>
              <a:ext uri="{FF2B5EF4-FFF2-40B4-BE49-F238E27FC236}">
                <a16:creationId xmlns:a16="http://schemas.microsoft.com/office/drawing/2014/main" id="{7514FC77-961B-395C-E55C-56A2BD20AAA4}"/>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3200">
              <a:solidFill>
                <a:schemeClr val="bg1"/>
              </a:solidFill>
            </a:endParaRPr>
          </a:p>
        </p:txBody>
      </p:sp>
      <p:grpSp>
        <p:nvGrpSpPr>
          <p:cNvPr id="2" name="Group 1">
            <a:extLst>
              <a:ext uri="{FF2B5EF4-FFF2-40B4-BE49-F238E27FC236}">
                <a16:creationId xmlns:a16="http://schemas.microsoft.com/office/drawing/2014/main" id="{3349FA1D-08C4-DDE8-84AC-8A7AE0FE8E5C}"/>
              </a:ext>
            </a:extLst>
          </p:cNvPr>
          <p:cNvGrpSpPr/>
          <p:nvPr/>
        </p:nvGrpSpPr>
        <p:grpSpPr>
          <a:xfrm>
            <a:off x="541638" y="1624012"/>
            <a:ext cx="2191571" cy="4010025"/>
            <a:chOff x="4714112" y="-1"/>
            <a:chExt cx="2191571" cy="4010025"/>
          </a:xfrm>
        </p:grpSpPr>
        <p:sp>
          <p:nvSpPr>
            <p:cNvPr id="5" name="Flowchart: Manual Operation 4">
              <a:extLst>
                <a:ext uri="{FF2B5EF4-FFF2-40B4-BE49-F238E27FC236}">
                  <a16:creationId xmlns:a16="http://schemas.microsoft.com/office/drawing/2014/main" id="{DFDB345F-C99B-17E9-5051-84CBA9AB0256}"/>
                </a:ext>
              </a:extLst>
            </p:cNvPr>
            <p:cNvSpPr/>
            <p:nvPr/>
          </p:nvSpPr>
          <p:spPr>
            <a:xfrm rot="16200000">
              <a:off x="3804885" y="909226"/>
              <a:ext cx="4010025" cy="2191571"/>
            </a:xfrm>
            <a:prstGeom prst="flowChartManualOperation">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GB"/>
            </a:p>
          </p:txBody>
        </p:sp>
        <p:sp>
          <p:nvSpPr>
            <p:cNvPr id="6" name="Flowchart: Manual Operation 4">
              <a:extLst>
                <a:ext uri="{FF2B5EF4-FFF2-40B4-BE49-F238E27FC236}">
                  <a16:creationId xmlns:a16="http://schemas.microsoft.com/office/drawing/2014/main" id="{33EE47F3-E0BF-88DA-061A-714970E54908}"/>
                </a:ext>
              </a:extLst>
            </p:cNvPr>
            <p:cNvSpPr txBox="1"/>
            <p:nvPr/>
          </p:nvSpPr>
          <p:spPr>
            <a:xfrm rot="21600000">
              <a:off x="4714112" y="802004"/>
              <a:ext cx="2191571" cy="24060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0" rIns="192484" bIns="0" numCol="1" spcCol="1270" anchor="ctr" anchorCtr="0">
              <a:noAutofit/>
            </a:bodyPr>
            <a:lstStyle/>
            <a:p>
              <a:pPr marL="0" lvl="0" indent="0" algn="ctr" defTabSz="1333500">
                <a:lnSpc>
                  <a:spcPct val="90000"/>
                </a:lnSpc>
                <a:spcBef>
                  <a:spcPct val="0"/>
                </a:spcBef>
                <a:spcAft>
                  <a:spcPct val="35000"/>
                </a:spcAft>
                <a:buNone/>
              </a:pPr>
              <a:r>
                <a:rPr lang="en-US" sz="3000" kern="1200">
                  <a:solidFill>
                    <a:schemeClr val="tx1"/>
                  </a:solidFill>
                </a:rPr>
                <a:t>3.</a:t>
              </a:r>
              <a:br>
                <a:rPr lang="en-US" sz="3000" kern="1200">
                  <a:solidFill>
                    <a:schemeClr val="tx1"/>
                  </a:solidFill>
                </a:rPr>
              </a:br>
              <a:r>
                <a:rPr lang="en-US" sz="3000" kern="1200">
                  <a:solidFill>
                    <a:schemeClr val="tx1"/>
                  </a:solidFill>
                </a:rPr>
                <a:t>Raise your profile</a:t>
              </a:r>
              <a:endParaRPr lang="en-GB" sz="3000" kern="1200">
                <a:solidFill>
                  <a:schemeClr val="tx1"/>
                </a:solidFill>
              </a:endParaRPr>
            </a:p>
          </p:txBody>
        </p:sp>
      </p:grpSp>
    </p:spTree>
    <p:extLst>
      <p:ext uri="{BB962C8B-B14F-4D97-AF65-F5344CB8AC3E}">
        <p14:creationId xmlns:p14="http://schemas.microsoft.com/office/powerpoint/2010/main" val="40964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16BB62-78C2-3837-F058-45FD97B3CC9C}"/>
              </a:ext>
            </a:extLst>
          </p:cNvPr>
          <p:cNvSpPr/>
          <p:nvPr/>
        </p:nvSpPr>
        <p:spPr>
          <a:xfrm>
            <a:off x="7467600" y="1539240"/>
            <a:ext cx="4699635" cy="4940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D134385C-8486-9547-1588-8D3B249F916F}"/>
              </a:ext>
            </a:extLst>
          </p:cNvPr>
          <p:cNvSpPr>
            <a:spLocks noGrp="1"/>
          </p:cNvSpPr>
          <p:nvPr>
            <p:ph idx="1"/>
          </p:nvPr>
        </p:nvSpPr>
        <p:spPr>
          <a:xfrm>
            <a:off x="541640" y="2412000"/>
            <a:ext cx="6179200" cy="3537950"/>
          </a:xfrm>
        </p:spPr>
        <p:txBody>
          <a:bodyPr vert="horz" lIns="0" tIns="0" rIns="0" bIns="0" rtlCol="0" anchor="t">
            <a:normAutofit/>
          </a:bodyPr>
          <a:lstStyle/>
          <a:p>
            <a:pPr marL="215900" indent="-215900">
              <a:lnSpc>
                <a:spcPct val="110000"/>
              </a:lnSpc>
              <a:spcBef>
                <a:spcPts val="0"/>
              </a:spcBef>
              <a:spcAft>
                <a:spcPts val="600"/>
              </a:spcAft>
            </a:pPr>
            <a:r>
              <a:rPr lang="en-US" sz="2000"/>
              <a:t>Be proud of being part of your respected membership body</a:t>
            </a:r>
            <a:endParaRPr lang="en-US"/>
          </a:p>
          <a:p>
            <a:pPr marL="215900" indent="-215900">
              <a:lnSpc>
                <a:spcPct val="110000"/>
              </a:lnSpc>
              <a:spcBef>
                <a:spcPts val="0"/>
              </a:spcBef>
              <a:spcAft>
                <a:spcPts val="600"/>
              </a:spcAft>
            </a:pPr>
            <a:r>
              <a:rPr lang="en-US" sz="2000"/>
              <a:t>Become a volunteer, ambassador and changemaker</a:t>
            </a:r>
            <a:endParaRPr lang="en-US" sz="2000">
              <a:cs typeface="Arial"/>
            </a:endParaRPr>
          </a:p>
          <a:p>
            <a:pPr marL="215900" indent="-215900">
              <a:lnSpc>
                <a:spcPct val="110000"/>
              </a:lnSpc>
              <a:spcBef>
                <a:spcPts val="0"/>
              </a:spcBef>
              <a:spcAft>
                <a:spcPts val="600"/>
              </a:spcAft>
            </a:pPr>
            <a:r>
              <a:rPr lang="en-US" sz="2000"/>
              <a:t>Get published in </a:t>
            </a:r>
            <a:r>
              <a:rPr lang="en-US" sz="2000" i="1" err="1"/>
              <a:t>OTnews</a:t>
            </a:r>
            <a:r>
              <a:rPr lang="en-US" sz="2000" i="1"/>
              <a:t> </a:t>
            </a:r>
            <a:r>
              <a:rPr lang="en-US" sz="2000"/>
              <a:t>and </a:t>
            </a:r>
            <a:r>
              <a:rPr lang="en-US" sz="2000" i="1"/>
              <a:t>BJOT</a:t>
            </a:r>
            <a:endParaRPr lang="en-US" sz="2000">
              <a:cs typeface="Arial" panose="020B0604020202020204"/>
            </a:endParaRPr>
          </a:p>
          <a:p>
            <a:pPr marL="215900" indent="-215900">
              <a:lnSpc>
                <a:spcPct val="110000"/>
              </a:lnSpc>
              <a:spcBef>
                <a:spcPts val="0"/>
              </a:spcBef>
              <a:spcAft>
                <a:spcPts val="600"/>
              </a:spcAft>
            </a:pPr>
            <a:r>
              <a:rPr lang="en-US" sz="2000"/>
              <a:t>Share your stories</a:t>
            </a:r>
            <a:endParaRPr lang="en-US" sz="2000">
              <a:cs typeface="Arial"/>
            </a:endParaRPr>
          </a:p>
          <a:p>
            <a:pPr marL="215900" indent="-215900">
              <a:lnSpc>
                <a:spcPct val="110000"/>
              </a:lnSpc>
              <a:spcBef>
                <a:spcPts val="0"/>
              </a:spcBef>
              <a:spcAft>
                <a:spcPts val="600"/>
              </a:spcAft>
            </a:pPr>
            <a:r>
              <a:rPr lang="en-US" sz="2000"/>
              <a:t>Nominate colleagues for awards and vote for Council peers</a:t>
            </a:r>
            <a:endParaRPr lang="en-US" sz="2000">
              <a:cs typeface="Arial"/>
            </a:endParaRPr>
          </a:p>
          <a:p>
            <a:pPr marL="215900" indent="-215900">
              <a:lnSpc>
                <a:spcPct val="110000"/>
              </a:lnSpc>
              <a:spcBef>
                <a:spcPts val="0"/>
              </a:spcBef>
              <a:spcAft>
                <a:spcPts val="600"/>
              </a:spcAft>
            </a:pPr>
            <a:r>
              <a:rPr lang="en-US" sz="2000"/>
              <a:t>Get involved in OT Week and our annual campaign and raise your and the profession's profile</a:t>
            </a:r>
            <a:endParaRPr lang="en-GB" sz="2000">
              <a:cs typeface="Arial" panose="020B0604020202020204"/>
            </a:endParaRPr>
          </a:p>
        </p:txBody>
      </p:sp>
      <p:sp>
        <p:nvSpPr>
          <p:cNvPr id="4" name="Title 3">
            <a:extLst>
              <a:ext uri="{FF2B5EF4-FFF2-40B4-BE49-F238E27FC236}">
                <a16:creationId xmlns:a16="http://schemas.microsoft.com/office/drawing/2014/main" id="{965313D0-1BBD-BCCF-5185-B2BC636B9432}"/>
              </a:ext>
            </a:extLst>
          </p:cNvPr>
          <p:cNvSpPr>
            <a:spLocks noGrp="1"/>
          </p:cNvSpPr>
          <p:nvPr>
            <p:ph type="title"/>
          </p:nvPr>
        </p:nvSpPr>
        <p:spPr/>
        <p:txBody>
          <a:bodyPr>
            <a:normAutofit fontScale="90000"/>
          </a:bodyPr>
          <a:lstStyle/>
          <a:p>
            <a:r>
              <a:rPr lang="en-US"/>
              <a:t>Elevate your and your peers' professional reputation</a:t>
            </a:r>
            <a:endParaRPr lang="en-GB"/>
          </a:p>
        </p:txBody>
      </p:sp>
      <p:pic>
        <p:nvPicPr>
          <p:cNvPr id="1026" name="Picture 2">
            <a:extLst>
              <a:ext uri="{FF2B5EF4-FFF2-40B4-BE49-F238E27FC236}">
                <a16:creationId xmlns:a16="http://schemas.microsoft.com/office/drawing/2014/main" id="{3F73E339-D0FA-6E70-5A7E-EC7004A138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4220" y="2246860"/>
            <a:ext cx="4699635" cy="3133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6345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07A3F2-7BCA-5F17-855F-4AE8A5FFF253}"/>
              </a:ext>
            </a:extLst>
          </p:cNvPr>
          <p:cNvSpPr>
            <a:spLocks noGrp="1"/>
          </p:cNvSpPr>
          <p:nvPr>
            <p:ph idx="1"/>
          </p:nvPr>
        </p:nvSpPr>
        <p:spPr>
          <a:xfrm>
            <a:off x="541640" y="2412000"/>
            <a:ext cx="5796000" cy="3537950"/>
          </a:xfrm>
        </p:spPr>
        <p:txBody>
          <a:bodyPr>
            <a:normAutofit fontScale="70000" lnSpcReduction="20000"/>
          </a:bodyPr>
          <a:lstStyle/>
          <a:p>
            <a:pPr>
              <a:lnSpc>
                <a:spcPct val="110000"/>
              </a:lnSpc>
              <a:spcBef>
                <a:spcPts val="0"/>
              </a:spcBef>
              <a:spcAft>
                <a:spcPts val="600"/>
              </a:spcAft>
              <a:buFont typeface="Arial" panose="020B0604020202020204" pitchFamily="34" charset="0"/>
              <a:buChar char="•"/>
            </a:pPr>
            <a:r>
              <a:rPr lang="en-US" sz="2800">
                <a:latin typeface="Arial" panose="020B0604020202020204" pitchFamily="34" charset="0"/>
                <a:cs typeface="Arial" panose="020B0604020202020204" pitchFamily="34" charset="0"/>
              </a:rPr>
              <a:t>Share your insights through consultations, surveys, and RCOT Communities</a:t>
            </a:r>
          </a:p>
          <a:p>
            <a:pPr>
              <a:lnSpc>
                <a:spcPct val="110000"/>
              </a:lnSpc>
              <a:spcBef>
                <a:spcPts val="0"/>
              </a:spcBef>
              <a:spcAft>
                <a:spcPts val="600"/>
              </a:spcAft>
              <a:buFont typeface="Arial" panose="020B0604020202020204" pitchFamily="34" charset="0"/>
              <a:buChar char="•"/>
            </a:pPr>
            <a:r>
              <a:rPr lang="en-US" sz="2800">
                <a:latin typeface="Arial" panose="020B0604020202020204" pitchFamily="34" charset="0"/>
                <a:cs typeface="Arial" panose="020B0604020202020204" pitchFamily="34" charset="0"/>
              </a:rPr>
              <a:t>Join networks, cafés, and advisory groups</a:t>
            </a:r>
          </a:p>
          <a:p>
            <a:pPr>
              <a:lnSpc>
                <a:spcPct val="110000"/>
              </a:lnSpc>
              <a:spcBef>
                <a:spcPts val="0"/>
              </a:spcBef>
              <a:spcAft>
                <a:spcPts val="600"/>
              </a:spcAft>
              <a:buFont typeface="Arial" panose="020B0604020202020204" pitchFamily="34" charset="0"/>
              <a:buChar char="•"/>
            </a:pPr>
            <a:r>
              <a:rPr lang="en-US" sz="2800">
                <a:latin typeface="Arial" panose="020B0604020202020204" pitchFamily="34" charset="0"/>
                <a:cs typeface="Arial" panose="020B0604020202020204" pitchFamily="34" charset="0"/>
              </a:rPr>
              <a:t>Collaborate on research, placements, and innovation</a:t>
            </a:r>
          </a:p>
          <a:p>
            <a:pPr>
              <a:lnSpc>
                <a:spcPct val="110000"/>
              </a:lnSpc>
              <a:spcBef>
                <a:spcPts val="0"/>
              </a:spcBef>
              <a:spcAft>
                <a:spcPts val="600"/>
              </a:spcAft>
              <a:buFont typeface="Arial" panose="020B0604020202020204" pitchFamily="34" charset="0"/>
              <a:buChar char="•"/>
            </a:pPr>
            <a:r>
              <a:rPr lang="en-US" sz="2800">
                <a:latin typeface="Arial" panose="020B0604020202020204" pitchFamily="34" charset="0"/>
                <a:cs typeface="Arial" panose="020B0604020202020204" pitchFamily="34" charset="0"/>
              </a:rPr>
              <a:t>Support campaigns like The Power of OT and the Innovation Hub</a:t>
            </a:r>
          </a:p>
          <a:p>
            <a:pPr>
              <a:lnSpc>
                <a:spcPct val="110000"/>
              </a:lnSpc>
              <a:spcBef>
                <a:spcPts val="0"/>
              </a:spcBef>
              <a:spcAft>
                <a:spcPts val="600"/>
              </a:spcAft>
              <a:buFont typeface="Arial" panose="020B0604020202020204" pitchFamily="34" charset="0"/>
              <a:buChar char="•"/>
            </a:pPr>
            <a:r>
              <a:rPr lang="en-US" sz="2800">
                <a:latin typeface="Arial" panose="020B0604020202020204" pitchFamily="34" charset="0"/>
                <a:cs typeface="Arial" panose="020B0604020202020204" pitchFamily="34" charset="0"/>
              </a:rPr>
              <a:t>Shape national strategies and co-design change projects</a:t>
            </a:r>
          </a:p>
          <a:p>
            <a:pPr>
              <a:lnSpc>
                <a:spcPct val="110000"/>
              </a:lnSpc>
              <a:spcBef>
                <a:spcPts val="0"/>
              </a:spcBef>
              <a:spcAft>
                <a:spcPts val="600"/>
              </a:spcAft>
              <a:buFont typeface="Arial" panose="020B0604020202020204" pitchFamily="34" charset="0"/>
              <a:buChar char="•"/>
            </a:pPr>
            <a:r>
              <a:rPr lang="en-US" sz="2800">
                <a:latin typeface="Arial" panose="020B0604020202020204" pitchFamily="34" charset="0"/>
                <a:cs typeface="Arial" panose="020B0604020202020204" pitchFamily="34" charset="0"/>
              </a:rPr>
              <a:t>Champion equity, diversity, and belonging in your practice</a:t>
            </a:r>
          </a:p>
        </p:txBody>
      </p:sp>
      <p:pic>
        <p:nvPicPr>
          <p:cNvPr id="8" name="Picture Placeholder 7" descr="A person standing in front of a car with a cane&#10;&#10;AI-generated content may be incorrect.">
            <a:extLst>
              <a:ext uri="{FF2B5EF4-FFF2-40B4-BE49-F238E27FC236}">
                <a16:creationId xmlns:a16="http://schemas.microsoft.com/office/drawing/2014/main" id="{FDDA0323-24C3-DBF7-043A-ED23B659BE08}"/>
              </a:ext>
            </a:extLst>
          </p:cNvPr>
          <p:cNvPicPr>
            <a:picLocks noGrp="1" noChangeAspect="1"/>
          </p:cNvPicPr>
          <p:nvPr>
            <p:ph type="pic" sz="quarter" idx="12"/>
          </p:nvPr>
        </p:nvPicPr>
        <p:blipFill>
          <a:blip r:embed="rId3"/>
          <a:srcRect t="25" b="25"/>
          <a:stretch>
            <a:fillRect/>
          </a:stretch>
        </p:blipFill>
        <p:spPr>
          <a:xfrm>
            <a:off x="7123814" y="1435471"/>
            <a:ext cx="4802297" cy="4742889"/>
          </a:xfrm>
        </p:spPr>
      </p:pic>
      <p:sp>
        <p:nvSpPr>
          <p:cNvPr id="4" name="Title 3">
            <a:extLst>
              <a:ext uri="{FF2B5EF4-FFF2-40B4-BE49-F238E27FC236}">
                <a16:creationId xmlns:a16="http://schemas.microsoft.com/office/drawing/2014/main" id="{5BF19D03-7E69-F704-7B2F-16BA7F57A1D7}"/>
              </a:ext>
            </a:extLst>
          </p:cNvPr>
          <p:cNvSpPr>
            <a:spLocks noGrp="1"/>
          </p:cNvSpPr>
          <p:nvPr>
            <p:ph type="title"/>
          </p:nvPr>
        </p:nvSpPr>
        <p:spPr/>
        <p:txBody>
          <a:bodyPr/>
          <a:lstStyle/>
          <a:p>
            <a:r>
              <a:rPr lang="en-US"/>
              <a:t>Make your voice count</a:t>
            </a:r>
            <a:endParaRPr lang="en-GB"/>
          </a:p>
        </p:txBody>
      </p:sp>
    </p:spTree>
    <p:extLst>
      <p:ext uri="{BB962C8B-B14F-4D97-AF65-F5344CB8AC3E}">
        <p14:creationId xmlns:p14="http://schemas.microsoft.com/office/powerpoint/2010/main" val="2884249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720E5-7F0D-A69B-80E5-067AF47F0D4E}"/>
              </a:ext>
            </a:extLst>
          </p:cNvPr>
          <p:cNvSpPr>
            <a:spLocks noGrp="1"/>
          </p:cNvSpPr>
          <p:nvPr>
            <p:ph type="title"/>
          </p:nvPr>
        </p:nvSpPr>
        <p:spPr>
          <a:xfrm>
            <a:off x="541638" y="378000"/>
            <a:ext cx="9046862" cy="1742900"/>
          </a:xfrm>
        </p:spPr>
        <p:txBody>
          <a:bodyPr>
            <a:normAutofit/>
          </a:bodyPr>
          <a:lstStyle/>
          <a:p>
            <a:r>
              <a:rPr lang="en-US"/>
              <a:t>Volunteer and be a change agent</a:t>
            </a:r>
            <a:endParaRPr lang="en-GB"/>
          </a:p>
        </p:txBody>
      </p:sp>
      <p:sp>
        <p:nvSpPr>
          <p:cNvPr id="3" name="Content Placeholder 2">
            <a:extLst>
              <a:ext uri="{FF2B5EF4-FFF2-40B4-BE49-F238E27FC236}">
                <a16:creationId xmlns:a16="http://schemas.microsoft.com/office/drawing/2014/main" id="{108286C8-AC6C-3F12-FB54-F9CD252E3C99}"/>
              </a:ext>
            </a:extLst>
          </p:cNvPr>
          <p:cNvSpPr>
            <a:spLocks noGrp="1"/>
          </p:cNvSpPr>
          <p:nvPr>
            <p:ph idx="1"/>
          </p:nvPr>
        </p:nvSpPr>
        <p:spPr>
          <a:xfrm>
            <a:off x="541638" y="2412000"/>
            <a:ext cx="7048863" cy="3311999"/>
          </a:xfrm>
        </p:spPr>
        <p:txBody>
          <a:bodyPr>
            <a:noAutofit/>
          </a:bodyPr>
          <a:lstStyle/>
          <a:p>
            <a:pPr>
              <a:lnSpc>
                <a:spcPct val="100000"/>
              </a:lnSpc>
              <a:spcBef>
                <a:spcPts val="0"/>
              </a:spcBef>
              <a:spcAft>
                <a:spcPts val="1200"/>
              </a:spcAft>
              <a:buFont typeface="Arial" panose="020B0604020202020204" pitchFamily="34" charset="0"/>
              <a:buChar char="•"/>
            </a:pPr>
            <a:r>
              <a:rPr lang="en-US" sz="2200">
                <a:latin typeface="Arial" panose="020B0604020202020204" pitchFamily="34" charset="0"/>
                <a:cs typeface="Arial" panose="020B0604020202020204" pitchFamily="34" charset="0"/>
              </a:rPr>
              <a:t>Shape the future: build vibrant, connected communities</a:t>
            </a:r>
          </a:p>
          <a:p>
            <a:pPr>
              <a:lnSpc>
                <a:spcPct val="100000"/>
              </a:lnSpc>
              <a:spcBef>
                <a:spcPts val="0"/>
              </a:spcBef>
              <a:spcAft>
                <a:spcPts val="1200"/>
              </a:spcAft>
              <a:buFont typeface="Arial" panose="020B0604020202020204" pitchFamily="34" charset="0"/>
              <a:buChar char="•"/>
            </a:pPr>
            <a:r>
              <a:rPr lang="en-US" sz="2200">
                <a:latin typeface="Arial" panose="020B0604020202020204" pitchFamily="34" charset="0"/>
                <a:cs typeface="Arial" panose="020B0604020202020204" pitchFamily="34" charset="0"/>
              </a:rPr>
              <a:t>Develop new skills: leadership, collaboration and CPD</a:t>
            </a:r>
          </a:p>
          <a:p>
            <a:pPr>
              <a:lnSpc>
                <a:spcPct val="100000"/>
              </a:lnSpc>
              <a:spcBef>
                <a:spcPts val="0"/>
              </a:spcBef>
              <a:spcAft>
                <a:spcPts val="1200"/>
              </a:spcAft>
              <a:buFont typeface="Arial" panose="020B0604020202020204" pitchFamily="34" charset="0"/>
              <a:buChar char="•"/>
            </a:pPr>
            <a:r>
              <a:rPr lang="en-US" sz="2200">
                <a:latin typeface="Arial" panose="020B0604020202020204" pitchFamily="34" charset="0"/>
                <a:cs typeface="Arial" panose="020B0604020202020204" pitchFamily="34" charset="0"/>
              </a:rPr>
              <a:t>Build strong connections with like-minded professionals</a:t>
            </a:r>
          </a:p>
          <a:p>
            <a:pPr>
              <a:lnSpc>
                <a:spcPct val="100000"/>
              </a:lnSpc>
              <a:spcBef>
                <a:spcPts val="0"/>
              </a:spcBef>
              <a:spcAft>
                <a:spcPts val="1200"/>
              </a:spcAft>
              <a:buFont typeface="Arial" panose="020B0604020202020204" pitchFamily="34" charset="0"/>
              <a:buChar char="•"/>
            </a:pPr>
            <a:r>
              <a:rPr lang="en-US" sz="2200">
                <a:latin typeface="Arial" panose="020B0604020202020204" pitchFamily="34" charset="0"/>
                <a:cs typeface="Arial" panose="020B0604020202020204" pitchFamily="34" charset="0"/>
              </a:rPr>
              <a:t>Make an impact: lead initiatives that reflect your community’s needs</a:t>
            </a:r>
          </a:p>
          <a:p>
            <a:pPr>
              <a:lnSpc>
                <a:spcPct val="100000"/>
              </a:lnSpc>
              <a:spcBef>
                <a:spcPts val="0"/>
              </a:spcBef>
              <a:spcAft>
                <a:spcPts val="1200"/>
              </a:spcAft>
              <a:buFont typeface="Arial" panose="020B0604020202020204" pitchFamily="34" charset="0"/>
              <a:buChar char="•"/>
            </a:pPr>
            <a:r>
              <a:rPr lang="en-US" sz="2200">
                <a:latin typeface="Arial" panose="020B0604020202020204" pitchFamily="34" charset="0"/>
                <a:cs typeface="Arial" panose="020B0604020202020204" pitchFamily="34" charset="0"/>
              </a:rPr>
              <a:t>Gain recognition for your contributions</a:t>
            </a:r>
          </a:p>
        </p:txBody>
      </p:sp>
      <p:pic>
        <p:nvPicPr>
          <p:cNvPr id="5" name="Picture 2">
            <a:extLst>
              <a:ext uri="{FF2B5EF4-FFF2-40B4-BE49-F238E27FC236}">
                <a16:creationId xmlns:a16="http://schemas.microsoft.com/office/drawing/2014/main" id="{C3E27FD6-9719-F1A3-E06C-270686203F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0501" y="1808162"/>
            <a:ext cx="4401251" cy="4401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921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DD8A5-E893-A9BA-68F0-D09B8886F0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4BDDC3-A98F-D329-E9F7-226B478DC437}"/>
              </a:ext>
            </a:extLst>
          </p:cNvPr>
          <p:cNvSpPr>
            <a:spLocks noGrp="1"/>
          </p:cNvSpPr>
          <p:nvPr>
            <p:ph type="title"/>
          </p:nvPr>
        </p:nvSpPr>
        <p:spPr/>
        <p:txBody>
          <a:bodyPr/>
          <a:lstStyle/>
          <a:p>
            <a:endParaRPr lang="en-GB"/>
          </a:p>
        </p:txBody>
      </p:sp>
      <p:pic>
        <p:nvPicPr>
          <p:cNvPr id="4" name="Picture 3" descr="A person standing in front of a black background&#10;&#10;AI-generated content may be incorrect.">
            <a:extLst>
              <a:ext uri="{FF2B5EF4-FFF2-40B4-BE49-F238E27FC236}">
                <a16:creationId xmlns:a16="http://schemas.microsoft.com/office/drawing/2014/main" id="{D85BA51C-F6A7-65C8-D1BB-910E77B737B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4592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3B14A-45AF-6394-7540-739E2461A21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01135B1-B455-19AE-D4B3-5C3C666A8007}"/>
              </a:ext>
            </a:extLst>
          </p:cNvPr>
          <p:cNvSpPr>
            <a:spLocks noGrp="1"/>
          </p:cNvSpPr>
          <p:nvPr>
            <p:ph type="title"/>
          </p:nvPr>
        </p:nvSpPr>
        <p:spPr>
          <a:xfrm>
            <a:off x="516000" y="329475"/>
            <a:ext cx="11160000" cy="792000"/>
          </a:xfrm>
        </p:spPr>
        <p:txBody>
          <a:bodyPr>
            <a:normAutofit fontScale="90000"/>
          </a:bodyPr>
          <a:lstStyle/>
          <a:p>
            <a:r>
              <a:rPr lang="en-GB"/>
              <a:t>Access exclusive resources and </a:t>
            </a:r>
            <a:br>
              <a:rPr lang="en-GB"/>
            </a:br>
            <a:r>
              <a:rPr lang="en-GB"/>
              <a:t>stay up to date</a:t>
            </a:r>
            <a:endParaRPr lang="en-GB">
              <a:cs typeface="Arial"/>
            </a:endParaRPr>
          </a:p>
        </p:txBody>
      </p:sp>
      <p:sp>
        <p:nvSpPr>
          <p:cNvPr id="4" name="Text Placeholder 2">
            <a:extLst>
              <a:ext uri="{FF2B5EF4-FFF2-40B4-BE49-F238E27FC236}">
                <a16:creationId xmlns:a16="http://schemas.microsoft.com/office/drawing/2014/main" id="{13E989B0-4B1D-3BA5-BEBE-6E2303707922}"/>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3200">
              <a:solidFill>
                <a:schemeClr val="bg1"/>
              </a:solidFill>
            </a:endParaRPr>
          </a:p>
        </p:txBody>
      </p:sp>
      <p:grpSp>
        <p:nvGrpSpPr>
          <p:cNvPr id="7" name="Group 6">
            <a:extLst>
              <a:ext uri="{FF2B5EF4-FFF2-40B4-BE49-F238E27FC236}">
                <a16:creationId xmlns:a16="http://schemas.microsoft.com/office/drawing/2014/main" id="{87609D28-91E6-2C9D-51B0-B2F94332AC68}"/>
              </a:ext>
            </a:extLst>
          </p:cNvPr>
          <p:cNvGrpSpPr/>
          <p:nvPr/>
        </p:nvGrpSpPr>
        <p:grpSpPr>
          <a:xfrm>
            <a:off x="541638" y="1662112"/>
            <a:ext cx="2191571" cy="4010025"/>
            <a:chOff x="7070051" y="-1"/>
            <a:chExt cx="2191571" cy="4010025"/>
          </a:xfrm>
        </p:grpSpPr>
        <p:sp>
          <p:nvSpPr>
            <p:cNvPr id="8" name="Flowchart: Manual Operation 7">
              <a:extLst>
                <a:ext uri="{FF2B5EF4-FFF2-40B4-BE49-F238E27FC236}">
                  <a16:creationId xmlns:a16="http://schemas.microsoft.com/office/drawing/2014/main" id="{D3622739-A98B-CE0F-9757-541EAD7614C4}"/>
                </a:ext>
              </a:extLst>
            </p:cNvPr>
            <p:cNvSpPr/>
            <p:nvPr/>
          </p:nvSpPr>
          <p:spPr>
            <a:xfrm rot="16200000">
              <a:off x="6160824" y="909226"/>
              <a:ext cx="4010025" cy="2191571"/>
            </a:xfrm>
            <a:prstGeom prst="flowChartManualOperation">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p>
          </p:txBody>
        </p:sp>
        <p:sp>
          <p:nvSpPr>
            <p:cNvPr id="9" name="Flowchart: Manual Operation 4">
              <a:extLst>
                <a:ext uri="{FF2B5EF4-FFF2-40B4-BE49-F238E27FC236}">
                  <a16:creationId xmlns:a16="http://schemas.microsoft.com/office/drawing/2014/main" id="{9E8D5BE3-7EB7-5AC5-FAA3-003D45AFDCC7}"/>
                </a:ext>
              </a:extLst>
            </p:cNvPr>
            <p:cNvSpPr txBox="1"/>
            <p:nvPr/>
          </p:nvSpPr>
          <p:spPr>
            <a:xfrm rot="21600000">
              <a:off x="7070051" y="802004"/>
              <a:ext cx="2191571" cy="24060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0" rIns="192484" bIns="0" numCol="1" spcCol="1270" anchor="ctr" anchorCtr="0">
              <a:noAutofit/>
            </a:bodyPr>
            <a:lstStyle/>
            <a:p>
              <a:pPr marL="0" lvl="0" indent="0" algn="ctr" defTabSz="1333500">
                <a:lnSpc>
                  <a:spcPct val="90000"/>
                </a:lnSpc>
                <a:spcBef>
                  <a:spcPct val="0"/>
                </a:spcBef>
                <a:spcAft>
                  <a:spcPct val="35000"/>
                </a:spcAft>
                <a:buNone/>
              </a:pPr>
              <a:r>
                <a:rPr lang="en-US" sz="3000" kern="1200">
                  <a:solidFill>
                    <a:schemeClr val="tx1"/>
                  </a:solidFill>
                </a:rPr>
                <a:t>4.</a:t>
              </a:r>
              <a:br>
                <a:rPr lang="en-US" sz="3000" kern="1200">
                  <a:solidFill>
                    <a:schemeClr val="tx1"/>
                  </a:solidFill>
                </a:rPr>
              </a:br>
              <a:r>
                <a:rPr lang="en-US" sz="3000" kern="1200">
                  <a:solidFill>
                    <a:schemeClr val="tx1"/>
                  </a:solidFill>
                </a:rPr>
                <a:t>Stay informed</a:t>
              </a:r>
              <a:endParaRPr lang="en-GB" sz="3000" kern="1200">
                <a:solidFill>
                  <a:schemeClr val="tx1"/>
                </a:solidFill>
              </a:endParaRPr>
            </a:p>
          </p:txBody>
        </p:sp>
      </p:grpSp>
    </p:spTree>
    <p:extLst>
      <p:ext uri="{BB962C8B-B14F-4D97-AF65-F5344CB8AC3E}">
        <p14:creationId xmlns:p14="http://schemas.microsoft.com/office/powerpoint/2010/main" val="426745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ACBE4-89AE-BFEB-A86F-62EB3F5EDE0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AFB909-D81C-650F-A06A-6B99279FF777}"/>
              </a:ext>
            </a:extLst>
          </p:cNvPr>
          <p:cNvSpPr>
            <a:spLocks noGrp="1"/>
          </p:cNvSpPr>
          <p:nvPr>
            <p:ph type="title"/>
          </p:nvPr>
        </p:nvSpPr>
        <p:spPr/>
        <p:txBody>
          <a:bodyPr>
            <a:normAutofit/>
          </a:bodyPr>
          <a:lstStyle/>
          <a:p>
            <a:r>
              <a:rPr lang="en-US"/>
              <a:t>Learn and research</a:t>
            </a:r>
            <a:endParaRPr lang="en-GB"/>
          </a:p>
        </p:txBody>
      </p:sp>
      <p:sp>
        <p:nvSpPr>
          <p:cNvPr id="2" name="Content Placeholder 1">
            <a:extLst>
              <a:ext uri="{FF2B5EF4-FFF2-40B4-BE49-F238E27FC236}">
                <a16:creationId xmlns:a16="http://schemas.microsoft.com/office/drawing/2014/main" id="{0C444469-2CBD-57F3-BFE6-7FDC6B38C2A9}"/>
              </a:ext>
            </a:extLst>
          </p:cNvPr>
          <p:cNvSpPr>
            <a:spLocks noGrp="1"/>
          </p:cNvSpPr>
          <p:nvPr>
            <p:ph idx="1"/>
          </p:nvPr>
        </p:nvSpPr>
        <p:spPr>
          <a:xfrm>
            <a:off x="406649" y="2266950"/>
            <a:ext cx="7360685" cy="3457049"/>
          </a:xfrm>
        </p:spPr>
        <p:txBody>
          <a:bodyPr>
            <a:noAutofit/>
          </a:bodyPr>
          <a:lstStyle/>
          <a:p>
            <a:pPr>
              <a:lnSpc>
                <a:spcPct val="100000"/>
              </a:lnSpc>
              <a:spcBef>
                <a:spcPts val="0"/>
              </a:spcBef>
              <a:spcAft>
                <a:spcPts val="1200"/>
              </a:spcAft>
            </a:pPr>
            <a:r>
              <a:rPr lang="en-GB" sz="2000"/>
              <a:t>Events and learning opportunities  – attend webinars, workshops and conferences </a:t>
            </a:r>
          </a:p>
          <a:p>
            <a:pPr>
              <a:lnSpc>
                <a:spcPct val="100000"/>
              </a:lnSpc>
              <a:spcBef>
                <a:spcPts val="0"/>
              </a:spcBef>
              <a:spcAft>
                <a:spcPts val="1200"/>
              </a:spcAft>
            </a:pPr>
            <a:r>
              <a:rPr lang="en-US" sz="2000"/>
              <a:t>Access resources 24/7 to support practice, learning, research and CPD</a:t>
            </a:r>
          </a:p>
          <a:p>
            <a:pPr>
              <a:lnSpc>
                <a:spcPct val="100000"/>
              </a:lnSpc>
              <a:spcBef>
                <a:spcPts val="0"/>
              </a:spcBef>
              <a:spcAft>
                <a:spcPts val="1200"/>
              </a:spcAft>
            </a:pPr>
            <a:r>
              <a:rPr lang="en-US" sz="2000"/>
              <a:t>New digital resource </a:t>
            </a:r>
            <a:r>
              <a:rPr lang="en-US" sz="2000" err="1"/>
              <a:t>centre</a:t>
            </a:r>
            <a:endParaRPr lang="en-US" sz="2000"/>
          </a:p>
          <a:p>
            <a:pPr>
              <a:lnSpc>
                <a:spcPct val="100000"/>
              </a:lnSpc>
              <a:spcBef>
                <a:spcPts val="0"/>
              </a:spcBef>
              <a:spcAft>
                <a:spcPts val="1200"/>
              </a:spcAft>
            </a:pPr>
            <a:r>
              <a:rPr lang="en-US" sz="2000"/>
              <a:t>Digital Library with online databases, books, journals, RCOT publications, theses and grey literature</a:t>
            </a:r>
          </a:p>
          <a:p>
            <a:pPr>
              <a:lnSpc>
                <a:spcPct val="100000"/>
              </a:lnSpc>
              <a:spcBef>
                <a:spcPts val="0"/>
              </a:spcBef>
              <a:spcAft>
                <a:spcPts val="1200"/>
              </a:spcAft>
            </a:pPr>
            <a:r>
              <a:rPr lang="en-US" sz="2000"/>
              <a:t>Alongside the OT titles, you’ll find topics such as leadership and equity, diversity and belonging</a:t>
            </a:r>
          </a:p>
        </p:txBody>
      </p:sp>
      <p:grpSp>
        <p:nvGrpSpPr>
          <p:cNvPr id="4" name="Group 3">
            <a:extLst>
              <a:ext uri="{FF2B5EF4-FFF2-40B4-BE49-F238E27FC236}">
                <a16:creationId xmlns:a16="http://schemas.microsoft.com/office/drawing/2014/main" id="{C08605AC-C2DA-FA8F-B9F5-C14A8E0ECE54}"/>
              </a:ext>
            </a:extLst>
          </p:cNvPr>
          <p:cNvGrpSpPr/>
          <p:nvPr/>
        </p:nvGrpSpPr>
        <p:grpSpPr>
          <a:xfrm>
            <a:off x="7767334" y="2001975"/>
            <a:ext cx="1952923" cy="1249387"/>
            <a:chOff x="0" y="75728"/>
            <a:chExt cx="3206254" cy="1923752"/>
          </a:xfrm>
        </p:grpSpPr>
        <p:sp>
          <p:nvSpPr>
            <p:cNvPr id="14" name="Rectangle 13">
              <a:extLst>
                <a:ext uri="{FF2B5EF4-FFF2-40B4-BE49-F238E27FC236}">
                  <a16:creationId xmlns:a16="http://schemas.microsoft.com/office/drawing/2014/main" id="{1A1FB6FB-BCAF-1322-0B0F-5826A8E044B2}"/>
                </a:ext>
              </a:extLst>
            </p:cNvPr>
            <p:cNvSpPr/>
            <p:nvPr/>
          </p:nvSpPr>
          <p:spPr>
            <a:xfrm>
              <a:off x="0" y="75728"/>
              <a:ext cx="3206254" cy="1923752"/>
            </a:xfrm>
            <a:prstGeom prst="rect">
              <a:avLst/>
            </a:pr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5" name="TextBox 14">
              <a:extLst>
                <a:ext uri="{FF2B5EF4-FFF2-40B4-BE49-F238E27FC236}">
                  <a16:creationId xmlns:a16="http://schemas.microsoft.com/office/drawing/2014/main" id="{2D42F230-2567-A394-6E8F-C8608692C68D}"/>
                </a:ext>
              </a:extLst>
            </p:cNvPr>
            <p:cNvSpPr txBox="1"/>
            <p:nvPr/>
          </p:nvSpPr>
          <p:spPr>
            <a:xfrm>
              <a:off x="0" y="75728"/>
              <a:ext cx="3206254" cy="19237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tx1"/>
                  </a:solidFill>
                </a:rPr>
                <a:t>Research Connect</a:t>
              </a:r>
              <a:endParaRPr lang="en-US" sz="2400" b="1" kern="1200">
                <a:solidFill>
                  <a:schemeClr val="tx1"/>
                </a:solidFill>
              </a:endParaRPr>
            </a:p>
          </p:txBody>
        </p:sp>
      </p:grpSp>
      <p:grpSp>
        <p:nvGrpSpPr>
          <p:cNvPr id="5" name="Group 4">
            <a:extLst>
              <a:ext uri="{FF2B5EF4-FFF2-40B4-BE49-F238E27FC236}">
                <a16:creationId xmlns:a16="http://schemas.microsoft.com/office/drawing/2014/main" id="{F111391A-5D2E-346C-AE74-D5002A4B1A1D}"/>
              </a:ext>
            </a:extLst>
          </p:cNvPr>
          <p:cNvGrpSpPr/>
          <p:nvPr/>
        </p:nvGrpSpPr>
        <p:grpSpPr>
          <a:xfrm>
            <a:off x="9832428" y="2001975"/>
            <a:ext cx="1952923" cy="1249387"/>
            <a:chOff x="3526879" y="75728"/>
            <a:chExt cx="3206254" cy="1923752"/>
          </a:xfrm>
        </p:grpSpPr>
        <p:sp>
          <p:nvSpPr>
            <p:cNvPr id="12" name="Rectangle 11">
              <a:extLst>
                <a:ext uri="{FF2B5EF4-FFF2-40B4-BE49-F238E27FC236}">
                  <a16:creationId xmlns:a16="http://schemas.microsoft.com/office/drawing/2014/main" id="{404CBFE7-94D7-4274-993C-8AC4A3742C7D}"/>
                </a:ext>
              </a:extLst>
            </p:cNvPr>
            <p:cNvSpPr/>
            <p:nvPr/>
          </p:nvSpPr>
          <p:spPr>
            <a:xfrm>
              <a:off x="3526879" y="75728"/>
              <a:ext cx="3206254" cy="1923752"/>
            </a:xfrm>
            <a:prstGeom prst="rect">
              <a:avLst/>
            </a:pr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TextBox 12">
              <a:extLst>
                <a:ext uri="{FF2B5EF4-FFF2-40B4-BE49-F238E27FC236}">
                  <a16:creationId xmlns:a16="http://schemas.microsoft.com/office/drawing/2014/main" id="{EAD0C184-5612-3319-86A0-EF57285DE21A}"/>
                </a:ext>
              </a:extLst>
            </p:cNvPr>
            <p:cNvSpPr txBox="1"/>
            <p:nvPr/>
          </p:nvSpPr>
          <p:spPr>
            <a:xfrm>
              <a:off x="3526879" y="75728"/>
              <a:ext cx="3206254" cy="19237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tx1"/>
                  </a:solidFill>
                </a:rPr>
                <a:t>Innovation Hub</a:t>
              </a:r>
              <a:endParaRPr lang="en-US" sz="2400" b="1" kern="1200">
                <a:solidFill>
                  <a:schemeClr val="tx1"/>
                </a:solidFill>
              </a:endParaRPr>
            </a:p>
          </p:txBody>
        </p:sp>
      </p:grpSp>
      <p:grpSp>
        <p:nvGrpSpPr>
          <p:cNvPr id="6" name="Group 5">
            <a:extLst>
              <a:ext uri="{FF2B5EF4-FFF2-40B4-BE49-F238E27FC236}">
                <a16:creationId xmlns:a16="http://schemas.microsoft.com/office/drawing/2014/main" id="{8400B5CD-54A2-6148-44B5-DE3AD28B84B8}"/>
              </a:ext>
            </a:extLst>
          </p:cNvPr>
          <p:cNvGrpSpPr/>
          <p:nvPr/>
        </p:nvGrpSpPr>
        <p:grpSpPr>
          <a:xfrm>
            <a:off x="7767334" y="3502573"/>
            <a:ext cx="1952923" cy="1249387"/>
            <a:chOff x="7053758" y="75728"/>
            <a:chExt cx="3206254" cy="1923752"/>
          </a:xfrm>
        </p:grpSpPr>
        <p:sp>
          <p:nvSpPr>
            <p:cNvPr id="10" name="Rectangle 9">
              <a:extLst>
                <a:ext uri="{FF2B5EF4-FFF2-40B4-BE49-F238E27FC236}">
                  <a16:creationId xmlns:a16="http://schemas.microsoft.com/office/drawing/2014/main" id="{189DC6C6-7CE9-EC2E-D847-6BE4B609487D}"/>
                </a:ext>
              </a:extLst>
            </p:cNvPr>
            <p:cNvSpPr/>
            <p:nvPr/>
          </p:nvSpPr>
          <p:spPr>
            <a:xfrm>
              <a:off x="7053758" y="75728"/>
              <a:ext cx="3206254" cy="1923752"/>
            </a:xfrm>
            <a:prstGeom prst="rect">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1" name="TextBox 10">
              <a:extLst>
                <a:ext uri="{FF2B5EF4-FFF2-40B4-BE49-F238E27FC236}">
                  <a16:creationId xmlns:a16="http://schemas.microsoft.com/office/drawing/2014/main" id="{E1D55A79-AD34-604D-7048-72783C892EEE}"/>
                </a:ext>
              </a:extLst>
            </p:cNvPr>
            <p:cNvSpPr txBox="1"/>
            <p:nvPr/>
          </p:nvSpPr>
          <p:spPr>
            <a:xfrm>
              <a:off x="7053758" y="75728"/>
              <a:ext cx="3206254" cy="19237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bg1"/>
                  </a:solidFill>
                </a:rPr>
                <a:t>Leadership</a:t>
              </a:r>
              <a:endParaRPr lang="en-US" sz="2400" b="1" kern="1200">
                <a:solidFill>
                  <a:schemeClr val="bg1"/>
                </a:solidFill>
              </a:endParaRPr>
            </a:p>
          </p:txBody>
        </p:sp>
      </p:grpSp>
      <p:grpSp>
        <p:nvGrpSpPr>
          <p:cNvPr id="7" name="Group 6">
            <a:extLst>
              <a:ext uri="{FF2B5EF4-FFF2-40B4-BE49-F238E27FC236}">
                <a16:creationId xmlns:a16="http://schemas.microsoft.com/office/drawing/2014/main" id="{ABE1B48D-67A2-F4B6-1D46-A2BE5059ADC1}"/>
              </a:ext>
            </a:extLst>
          </p:cNvPr>
          <p:cNvGrpSpPr/>
          <p:nvPr/>
        </p:nvGrpSpPr>
        <p:grpSpPr>
          <a:xfrm>
            <a:off x="9832428" y="3502572"/>
            <a:ext cx="1952923" cy="1249387"/>
            <a:chOff x="0" y="2320106"/>
            <a:chExt cx="3206254" cy="1923752"/>
          </a:xfrm>
        </p:grpSpPr>
        <p:sp>
          <p:nvSpPr>
            <p:cNvPr id="8" name="Rectangle 7">
              <a:extLst>
                <a:ext uri="{FF2B5EF4-FFF2-40B4-BE49-F238E27FC236}">
                  <a16:creationId xmlns:a16="http://schemas.microsoft.com/office/drawing/2014/main" id="{18293F1B-0D7F-F63B-AAF9-F58DDA38F3C5}"/>
                </a:ext>
              </a:extLst>
            </p:cNvPr>
            <p:cNvSpPr/>
            <p:nvPr/>
          </p:nvSpPr>
          <p:spPr>
            <a:xfrm>
              <a:off x="0" y="2320106"/>
              <a:ext cx="3206254" cy="1923752"/>
            </a:xfrm>
            <a:prstGeom prst="rect">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9" name="TextBox 8">
              <a:extLst>
                <a:ext uri="{FF2B5EF4-FFF2-40B4-BE49-F238E27FC236}">
                  <a16:creationId xmlns:a16="http://schemas.microsoft.com/office/drawing/2014/main" id="{39A5926D-5665-B54F-F2C7-D5DBFFDD3E36}"/>
                </a:ext>
              </a:extLst>
            </p:cNvPr>
            <p:cNvSpPr txBox="1"/>
            <p:nvPr/>
          </p:nvSpPr>
          <p:spPr>
            <a:xfrm>
              <a:off x="0" y="2320106"/>
              <a:ext cx="3206254" cy="19237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tx1"/>
                  </a:solidFill>
                </a:rPr>
                <a:t>Facilitating Learning</a:t>
              </a:r>
              <a:endParaRPr lang="en-US" sz="2400" b="1" kern="1200">
                <a:solidFill>
                  <a:schemeClr val="tx1"/>
                </a:solidFill>
              </a:endParaRPr>
            </a:p>
          </p:txBody>
        </p:sp>
      </p:grpSp>
      <p:grpSp>
        <p:nvGrpSpPr>
          <p:cNvPr id="16" name="Group 15">
            <a:extLst>
              <a:ext uri="{FF2B5EF4-FFF2-40B4-BE49-F238E27FC236}">
                <a16:creationId xmlns:a16="http://schemas.microsoft.com/office/drawing/2014/main" id="{170593D3-B45D-C54C-35BC-3BC1C9E08B98}"/>
              </a:ext>
            </a:extLst>
          </p:cNvPr>
          <p:cNvGrpSpPr/>
          <p:nvPr/>
        </p:nvGrpSpPr>
        <p:grpSpPr>
          <a:xfrm>
            <a:off x="7767334" y="5003169"/>
            <a:ext cx="1952923" cy="1249387"/>
            <a:chOff x="7053758" y="75728"/>
            <a:chExt cx="3206254" cy="1923752"/>
          </a:xfrm>
          <a:solidFill>
            <a:schemeClr val="accent1"/>
          </a:solidFill>
        </p:grpSpPr>
        <p:sp>
          <p:nvSpPr>
            <p:cNvPr id="17" name="Rectangle 16">
              <a:extLst>
                <a:ext uri="{FF2B5EF4-FFF2-40B4-BE49-F238E27FC236}">
                  <a16:creationId xmlns:a16="http://schemas.microsoft.com/office/drawing/2014/main" id="{85AD0D1A-87AD-0CC7-3C64-632B2DD143B7}"/>
                </a:ext>
              </a:extLst>
            </p:cNvPr>
            <p:cNvSpPr/>
            <p:nvPr/>
          </p:nvSpPr>
          <p:spPr>
            <a:xfrm>
              <a:off x="7053758" y="75728"/>
              <a:ext cx="3206254" cy="1923752"/>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solidFill>
                  <a:schemeClr val="tx1"/>
                </a:solidFill>
              </a:endParaRPr>
            </a:p>
          </p:txBody>
        </p:sp>
        <p:sp>
          <p:nvSpPr>
            <p:cNvPr id="18" name="TextBox 17">
              <a:extLst>
                <a:ext uri="{FF2B5EF4-FFF2-40B4-BE49-F238E27FC236}">
                  <a16:creationId xmlns:a16="http://schemas.microsoft.com/office/drawing/2014/main" id="{1C8EE3A5-9404-D6B4-CDE5-1D0E352C0645}"/>
                </a:ext>
              </a:extLst>
            </p:cNvPr>
            <p:cNvSpPr txBox="1"/>
            <p:nvPr/>
          </p:nvSpPr>
          <p:spPr>
            <a:xfrm>
              <a:off x="7053758" y="75728"/>
              <a:ext cx="3206254" cy="192375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tx1"/>
                  </a:solidFill>
                </a:rPr>
                <a:t>Leadership</a:t>
              </a:r>
              <a:endParaRPr lang="en-US" sz="2400" b="1" kern="1200">
                <a:solidFill>
                  <a:schemeClr val="tx1"/>
                </a:solidFill>
              </a:endParaRPr>
            </a:p>
          </p:txBody>
        </p:sp>
      </p:grpSp>
      <p:grpSp>
        <p:nvGrpSpPr>
          <p:cNvPr id="19" name="Group 18">
            <a:extLst>
              <a:ext uri="{FF2B5EF4-FFF2-40B4-BE49-F238E27FC236}">
                <a16:creationId xmlns:a16="http://schemas.microsoft.com/office/drawing/2014/main" id="{9DFD38E5-5340-EF0E-FF92-5E7F721C4027}"/>
              </a:ext>
            </a:extLst>
          </p:cNvPr>
          <p:cNvGrpSpPr/>
          <p:nvPr/>
        </p:nvGrpSpPr>
        <p:grpSpPr>
          <a:xfrm>
            <a:off x="9832428" y="5003168"/>
            <a:ext cx="1952923" cy="1249387"/>
            <a:chOff x="0" y="2320106"/>
            <a:chExt cx="3206254" cy="1923752"/>
          </a:xfrm>
          <a:solidFill>
            <a:schemeClr val="bg2"/>
          </a:solidFill>
        </p:grpSpPr>
        <p:sp>
          <p:nvSpPr>
            <p:cNvPr id="20" name="Rectangle 19">
              <a:extLst>
                <a:ext uri="{FF2B5EF4-FFF2-40B4-BE49-F238E27FC236}">
                  <a16:creationId xmlns:a16="http://schemas.microsoft.com/office/drawing/2014/main" id="{EBB517F5-0AE4-F631-92F2-3EC03F3B8414}"/>
                </a:ext>
              </a:extLst>
            </p:cNvPr>
            <p:cNvSpPr/>
            <p:nvPr/>
          </p:nvSpPr>
          <p:spPr>
            <a:xfrm>
              <a:off x="0" y="2320106"/>
              <a:ext cx="3206254" cy="1923752"/>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1" name="TextBox 20">
              <a:extLst>
                <a:ext uri="{FF2B5EF4-FFF2-40B4-BE49-F238E27FC236}">
                  <a16:creationId xmlns:a16="http://schemas.microsoft.com/office/drawing/2014/main" id="{433970CD-28E5-19AE-AE17-7C994134378D}"/>
                </a:ext>
              </a:extLst>
            </p:cNvPr>
            <p:cNvSpPr txBox="1"/>
            <p:nvPr/>
          </p:nvSpPr>
          <p:spPr>
            <a:xfrm>
              <a:off x="0" y="2320106"/>
              <a:ext cx="3206254" cy="192375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bg1"/>
                  </a:solidFill>
                </a:rPr>
                <a:t>Facilitating Learning</a:t>
              </a:r>
              <a:endParaRPr lang="en-US" sz="2400" b="1" kern="1200">
                <a:solidFill>
                  <a:schemeClr val="bg1"/>
                </a:solidFill>
              </a:endParaRPr>
            </a:p>
          </p:txBody>
        </p:sp>
      </p:grpSp>
    </p:spTree>
    <p:extLst>
      <p:ext uri="{BB962C8B-B14F-4D97-AF65-F5344CB8AC3E}">
        <p14:creationId xmlns:p14="http://schemas.microsoft.com/office/powerpoint/2010/main" val="93262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D7E36-C490-946D-00BB-CE8BB1618EF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2BA427-9144-68C9-0053-E924E2A2415D}"/>
              </a:ext>
            </a:extLst>
          </p:cNvPr>
          <p:cNvSpPr>
            <a:spLocks noGrp="1"/>
          </p:cNvSpPr>
          <p:nvPr>
            <p:ph idx="1"/>
          </p:nvPr>
        </p:nvSpPr>
        <p:spPr>
          <a:xfrm>
            <a:off x="541640" y="2412000"/>
            <a:ext cx="6199402" cy="3405870"/>
          </a:xfrm>
        </p:spPr>
        <p:txBody>
          <a:bodyPr vert="horz" lIns="0" tIns="0" rIns="0" bIns="0" rtlCol="0" anchor="t">
            <a:noAutofit/>
          </a:bodyPr>
          <a:lstStyle/>
          <a:p>
            <a:pPr marL="215900" indent="-215900">
              <a:lnSpc>
                <a:spcPct val="100000"/>
              </a:lnSpc>
              <a:spcBef>
                <a:spcPts val="0"/>
              </a:spcBef>
              <a:spcAft>
                <a:spcPts val="1200"/>
              </a:spcAft>
            </a:pPr>
            <a:r>
              <a:rPr lang="en-US" sz="2200" i="1" err="1"/>
              <a:t>OTnews</a:t>
            </a:r>
            <a:r>
              <a:rPr lang="en-US" sz="2200"/>
              <a:t>, your monthly membership magazine</a:t>
            </a:r>
          </a:p>
          <a:p>
            <a:pPr marL="215900" indent="-215900">
              <a:lnSpc>
                <a:spcPct val="100000"/>
              </a:lnSpc>
              <a:spcBef>
                <a:spcPts val="0"/>
              </a:spcBef>
              <a:spcAft>
                <a:spcPts val="1200"/>
              </a:spcAft>
            </a:pPr>
            <a:r>
              <a:rPr lang="en-US" sz="2200"/>
              <a:t>Highlight, your monthly email update</a:t>
            </a:r>
            <a:endParaRPr lang="en-US" sz="2200">
              <a:cs typeface="Arial"/>
            </a:endParaRPr>
          </a:p>
          <a:p>
            <a:pPr marL="215900" indent="-215900">
              <a:lnSpc>
                <a:spcPct val="100000"/>
              </a:lnSpc>
              <a:spcBef>
                <a:spcPts val="0"/>
              </a:spcBef>
              <a:spcAft>
                <a:spcPts val="1200"/>
              </a:spcAft>
            </a:pPr>
            <a:r>
              <a:rPr lang="en-US" sz="2200"/>
              <a:t>Supplier Directory, connecting you to trusted products and services.</a:t>
            </a:r>
            <a:endParaRPr lang="en-GB" sz="2200"/>
          </a:p>
          <a:p>
            <a:pPr marL="215900" indent="-215900">
              <a:lnSpc>
                <a:spcPct val="100000"/>
              </a:lnSpc>
              <a:spcBef>
                <a:spcPts val="0"/>
              </a:spcBef>
              <a:spcAft>
                <a:spcPts val="1200"/>
              </a:spcAft>
            </a:pPr>
            <a:r>
              <a:rPr lang="en-US" sz="2200"/>
              <a:t>Social media stories and news</a:t>
            </a:r>
            <a:endParaRPr lang="en-US" sz="2200">
              <a:cs typeface="Arial"/>
            </a:endParaRPr>
          </a:p>
          <a:p>
            <a:pPr marL="215900" indent="-215900">
              <a:lnSpc>
                <a:spcPct val="100000"/>
              </a:lnSpc>
              <a:spcBef>
                <a:spcPts val="0"/>
              </a:spcBef>
              <a:spcAft>
                <a:spcPts val="1200"/>
              </a:spcAft>
            </a:pPr>
            <a:r>
              <a:rPr lang="en-US" sz="2200"/>
              <a:t>R&amp;D Bulletin, your research newsletter</a:t>
            </a:r>
            <a:endParaRPr lang="en-US" sz="2200">
              <a:cs typeface="Arial"/>
            </a:endParaRPr>
          </a:p>
          <a:p>
            <a:pPr marL="215900" indent="-215900">
              <a:lnSpc>
                <a:spcPct val="100000"/>
              </a:lnSpc>
              <a:spcBef>
                <a:spcPts val="0"/>
              </a:spcBef>
              <a:spcAft>
                <a:spcPts val="1200"/>
              </a:spcAft>
            </a:pPr>
            <a:r>
              <a:rPr lang="en-US" sz="2200"/>
              <a:t>British Journal of Occupational Therapy (BJOT)</a:t>
            </a:r>
            <a:endParaRPr lang="en-GB" sz="2200">
              <a:cs typeface="Arial" panose="020B0604020202020204"/>
            </a:endParaRPr>
          </a:p>
        </p:txBody>
      </p:sp>
      <p:sp>
        <p:nvSpPr>
          <p:cNvPr id="3" name="Picture Placeholder 2">
            <a:extLst>
              <a:ext uri="{FF2B5EF4-FFF2-40B4-BE49-F238E27FC236}">
                <a16:creationId xmlns:a16="http://schemas.microsoft.com/office/drawing/2014/main" id="{60EC5C0C-3308-A5B2-ED4D-FE0077388790}"/>
              </a:ext>
            </a:extLst>
          </p:cNvPr>
          <p:cNvSpPr>
            <a:spLocks noGrp="1"/>
          </p:cNvSpPr>
          <p:nvPr>
            <p:ph type="pic" sz="quarter" idx="12"/>
          </p:nvPr>
        </p:nvSpPr>
        <p:spPr/>
        <p:txBody>
          <a:bodyPr/>
          <a:lstStyle/>
          <a:p>
            <a:endParaRPr lang="en-GB"/>
          </a:p>
        </p:txBody>
      </p:sp>
      <p:sp>
        <p:nvSpPr>
          <p:cNvPr id="4" name="Title 3">
            <a:extLst>
              <a:ext uri="{FF2B5EF4-FFF2-40B4-BE49-F238E27FC236}">
                <a16:creationId xmlns:a16="http://schemas.microsoft.com/office/drawing/2014/main" id="{0B69AFAD-5686-2E72-B07F-59C372A86142}"/>
              </a:ext>
            </a:extLst>
          </p:cNvPr>
          <p:cNvSpPr>
            <a:spLocks noGrp="1"/>
          </p:cNvSpPr>
          <p:nvPr>
            <p:ph type="title"/>
          </p:nvPr>
        </p:nvSpPr>
        <p:spPr>
          <a:xfrm>
            <a:off x="541639" y="378000"/>
            <a:ext cx="5796000" cy="612000"/>
          </a:xfrm>
        </p:spPr>
        <p:txBody>
          <a:bodyPr>
            <a:normAutofit fontScale="90000"/>
          </a:bodyPr>
          <a:lstStyle/>
          <a:p>
            <a:r>
              <a:rPr lang="en-US"/>
              <a:t>Your essential updates and tools</a:t>
            </a:r>
            <a:endParaRPr lang="en-GB"/>
          </a:p>
        </p:txBody>
      </p:sp>
      <p:pic>
        <p:nvPicPr>
          <p:cNvPr id="1026" name="Picture 2">
            <a:extLst>
              <a:ext uri="{FF2B5EF4-FFF2-40B4-BE49-F238E27FC236}">
                <a16:creationId xmlns:a16="http://schemas.microsoft.com/office/drawing/2014/main" id="{265BE54D-87AE-6C4D-2159-7BA4D1819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999" y="800099"/>
            <a:ext cx="4260064" cy="601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25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1805AA-66BF-D2B7-9998-472117A28536}"/>
              </a:ext>
            </a:extLst>
          </p:cNvPr>
          <p:cNvSpPr>
            <a:spLocks noGrp="1"/>
          </p:cNvSpPr>
          <p:nvPr>
            <p:ph type="title"/>
          </p:nvPr>
        </p:nvSpPr>
        <p:spPr/>
        <p:txBody>
          <a:bodyPr>
            <a:normAutofit fontScale="90000"/>
          </a:bodyPr>
          <a:lstStyle/>
          <a:p>
            <a:r>
              <a:rPr lang="en-US"/>
              <a:t>Help shape our Early Career Standards</a:t>
            </a:r>
            <a:endParaRPr lang="en-GB"/>
          </a:p>
        </p:txBody>
      </p:sp>
      <p:pic>
        <p:nvPicPr>
          <p:cNvPr id="7" name="Content Placeholder 6" descr="A cover of a book with a group of people doing different activities&#10;&#10;AI-generated content may be incorrect.">
            <a:extLst>
              <a:ext uri="{FF2B5EF4-FFF2-40B4-BE49-F238E27FC236}">
                <a16:creationId xmlns:a16="http://schemas.microsoft.com/office/drawing/2014/main" id="{1BAEE91D-F030-678F-FB97-E4ABA8E357F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80419" y="1298864"/>
            <a:ext cx="3669943" cy="5189842"/>
          </a:xfrm>
        </p:spPr>
      </p:pic>
      <p:sp>
        <p:nvSpPr>
          <p:cNvPr id="8" name="Content Placeholder 5">
            <a:extLst>
              <a:ext uri="{FF2B5EF4-FFF2-40B4-BE49-F238E27FC236}">
                <a16:creationId xmlns:a16="http://schemas.microsoft.com/office/drawing/2014/main" id="{DC37EB4E-716C-B036-7C0C-47E0E03A44D7}"/>
              </a:ext>
            </a:extLst>
          </p:cNvPr>
          <p:cNvSpPr txBox="1">
            <a:spLocks/>
          </p:cNvSpPr>
          <p:nvPr/>
        </p:nvSpPr>
        <p:spPr>
          <a:xfrm>
            <a:off x="517699" y="2398041"/>
            <a:ext cx="10260000" cy="4320000"/>
          </a:xfrm>
          <a:prstGeom prst="rect">
            <a:avLst/>
          </a:prstGeom>
        </p:spPr>
        <p:txBody>
          <a:bodyPr vert="horz" lIns="0" tIns="0" rIns="0" bIns="0" numCol="1" rtlCol="0" anchor="t">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GB" sz="2800">
                <a:latin typeface="Arial"/>
                <a:ea typeface="Arial" panose="020B0604020202020204" pitchFamily="34" charset="0"/>
                <a:cs typeface="Arial"/>
              </a:rPr>
              <a:t>Establishing a sense of belonging and inclusion</a:t>
            </a:r>
          </a:p>
          <a:p>
            <a:pPr marL="342900" indent="-342900">
              <a:buFont typeface="+mj-lt"/>
              <a:buAutoNum type="arabicPeriod"/>
            </a:pPr>
            <a:r>
              <a:rPr lang="en-GB" sz="2800">
                <a:latin typeface="Arial"/>
                <a:ea typeface="Arial" panose="020B0604020202020204" pitchFamily="34" charset="0"/>
                <a:cs typeface="Arial"/>
              </a:rPr>
              <a:t>Structured supervision and support</a:t>
            </a:r>
          </a:p>
          <a:p>
            <a:pPr marL="342900" indent="-342900">
              <a:buFont typeface="+mj-lt"/>
              <a:buAutoNum type="arabicPeriod"/>
            </a:pPr>
            <a:r>
              <a:rPr lang="en-GB" sz="2800">
                <a:latin typeface="Arial"/>
                <a:ea typeface="Arial" panose="020B0604020202020204" pitchFamily="34" charset="0"/>
                <a:cs typeface="Arial"/>
              </a:rPr>
              <a:t>Professional development and lifelong learning</a:t>
            </a:r>
          </a:p>
          <a:p>
            <a:pPr marL="342900" indent="-342900">
              <a:buFont typeface="+mj-lt"/>
              <a:buAutoNum type="arabicPeriod"/>
            </a:pPr>
            <a:r>
              <a:rPr lang="en-GB" sz="2800">
                <a:latin typeface="Arial"/>
                <a:ea typeface="Arial" panose="020B0604020202020204" pitchFamily="34" charset="0"/>
                <a:cs typeface="Arial"/>
              </a:rPr>
              <a:t>Sustaining personal health and wellbeing</a:t>
            </a:r>
          </a:p>
          <a:p>
            <a:pPr marL="342900" indent="-342900">
              <a:buFont typeface="+mj-lt"/>
              <a:buAutoNum type="arabicPeriod"/>
            </a:pPr>
            <a:r>
              <a:rPr lang="en-GB" sz="2800">
                <a:latin typeface="Arial"/>
                <a:ea typeface="Arial" panose="020B0604020202020204" pitchFamily="34" charset="0"/>
                <a:cs typeface="Arial"/>
              </a:rPr>
              <a:t>Professional identity and networking</a:t>
            </a:r>
          </a:p>
          <a:p>
            <a:pPr marL="342900" indent="-342900">
              <a:buFont typeface="+mj-lt"/>
              <a:buAutoNum type="arabicPeriod"/>
            </a:pPr>
            <a:r>
              <a:rPr lang="en-GB" sz="2800">
                <a:latin typeface="Arial"/>
                <a:ea typeface="Arial" panose="020B0604020202020204" pitchFamily="34" charset="0"/>
                <a:cs typeface="Arial"/>
              </a:rPr>
              <a:t>Developing professional capabilities</a:t>
            </a:r>
          </a:p>
          <a:p>
            <a:pPr marL="215900" indent="-215900"/>
            <a:endParaRPr lang="en-US">
              <a:cs typeface="Arial" panose="020B0604020202020204"/>
            </a:endParaRPr>
          </a:p>
        </p:txBody>
      </p:sp>
      <p:sp>
        <p:nvSpPr>
          <p:cNvPr id="9" name="Content Placeholder 4">
            <a:extLst>
              <a:ext uri="{FF2B5EF4-FFF2-40B4-BE49-F238E27FC236}">
                <a16:creationId xmlns:a16="http://schemas.microsoft.com/office/drawing/2014/main" id="{929407E9-72C0-0BE5-0E32-381F3758492E}"/>
              </a:ext>
            </a:extLst>
          </p:cNvPr>
          <p:cNvSpPr txBox="1">
            <a:spLocks/>
          </p:cNvSpPr>
          <p:nvPr/>
        </p:nvSpPr>
        <p:spPr>
          <a:xfrm>
            <a:off x="517699" y="1784144"/>
            <a:ext cx="4040356" cy="421785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endParaRPr lang="en-GB" sz="1800">
              <a:latin typeface="Arial" panose="020B0604020202020204" pitchFamily="34" charset="0"/>
              <a:ea typeface="Arial" panose="020B0604020202020204" pitchFamily="34" charset="0"/>
            </a:endParaRPr>
          </a:p>
          <a:p>
            <a:endParaRPr lang="en-GB"/>
          </a:p>
        </p:txBody>
      </p:sp>
    </p:spTree>
    <p:extLst>
      <p:ext uri="{BB962C8B-B14F-4D97-AF65-F5344CB8AC3E}">
        <p14:creationId xmlns:p14="http://schemas.microsoft.com/office/powerpoint/2010/main" val="2971718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15BE-9DCE-707F-2A0A-B05F88BB70DD}"/>
              </a:ext>
            </a:extLst>
          </p:cNvPr>
          <p:cNvSpPr>
            <a:spLocks noGrp="1"/>
          </p:cNvSpPr>
          <p:nvPr>
            <p:ph type="title"/>
          </p:nvPr>
        </p:nvSpPr>
        <p:spPr/>
        <p:txBody>
          <a:bodyPr/>
          <a:lstStyle/>
          <a:p>
            <a:r>
              <a:rPr lang="en-GB"/>
              <a:t>Leading the profession</a:t>
            </a:r>
          </a:p>
        </p:txBody>
      </p:sp>
      <p:grpSp>
        <p:nvGrpSpPr>
          <p:cNvPr id="25" name="Group 24">
            <a:extLst>
              <a:ext uri="{FF2B5EF4-FFF2-40B4-BE49-F238E27FC236}">
                <a16:creationId xmlns:a16="http://schemas.microsoft.com/office/drawing/2014/main" id="{733391BB-8DAC-4E68-B31D-E1F43C77A0F0}"/>
              </a:ext>
            </a:extLst>
          </p:cNvPr>
          <p:cNvGrpSpPr/>
          <p:nvPr/>
        </p:nvGrpSpPr>
        <p:grpSpPr>
          <a:xfrm>
            <a:off x="597630" y="1463863"/>
            <a:ext cx="997431" cy="997431"/>
            <a:chOff x="2341766" y="1463863"/>
            <a:chExt cx="997431" cy="997431"/>
          </a:xfrm>
        </p:grpSpPr>
        <p:sp>
          <p:nvSpPr>
            <p:cNvPr id="7" name="Oval 6">
              <a:extLst>
                <a:ext uri="{FF2B5EF4-FFF2-40B4-BE49-F238E27FC236}">
                  <a16:creationId xmlns:a16="http://schemas.microsoft.com/office/drawing/2014/main" id="{0AAA1FA6-317A-77B5-9088-035A5B20E85D}"/>
                </a:ext>
              </a:extLst>
            </p:cNvPr>
            <p:cNvSpPr/>
            <p:nvPr/>
          </p:nvSpPr>
          <p:spPr>
            <a:xfrm>
              <a:off x="2341766" y="1463863"/>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8" name="Rectangle 7" descr="Meeting">
              <a:extLst>
                <a:ext uri="{FF2B5EF4-FFF2-40B4-BE49-F238E27FC236}">
                  <a16:creationId xmlns:a16="http://schemas.microsoft.com/office/drawing/2014/main" id="{16AED1AA-D0C3-564D-1F99-9563C7F11FA7}"/>
                </a:ext>
              </a:extLst>
            </p:cNvPr>
            <p:cNvSpPr/>
            <p:nvPr/>
          </p:nvSpPr>
          <p:spPr>
            <a:xfrm>
              <a:off x="2551226" y="1673323"/>
              <a:ext cx="578510" cy="57851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grpSp>
      <p:sp>
        <p:nvSpPr>
          <p:cNvPr id="9" name="Freeform: Shape 8">
            <a:extLst>
              <a:ext uri="{FF2B5EF4-FFF2-40B4-BE49-F238E27FC236}">
                <a16:creationId xmlns:a16="http://schemas.microsoft.com/office/drawing/2014/main" id="{EE5D4E2E-D95F-70E2-F0E8-8B86222734A3}"/>
              </a:ext>
            </a:extLst>
          </p:cNvPr>
          <p:cNvSpPr/>
          <p:nvPr/>
        </p:nvSpPr>
        <p:spPr>
          <a:xfrm>
            <a:off x="1808796" y="1513257"/>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Workforce Strategy and national action plans </a:t>
            </a:r>
            <a:endParaRPr lang="en-US" sz="2200" kern="1200">
              <a:solidFill>
                <a:schemeClr val="tx1"/>
              </a:solidFill>
              <a:latin typeface="+mj-lt"/>
            </a:endParaRPr>
          </a:p>
        </p:txBody>
      </p:sp>
      <p:grpSp>
        <p:nvGrpSpPr>
          <p:cNvPr id="26" name="Group 25">
            <a:extLst>
              <a:ext uri="{FF2B5EF4-FFF2-40B4-BE49-F238E27FC236}">
                <a16:creationId xmlns:a16="http://schemas.microsoft.com/office/drawing/2014/main" id="{F68EAF6A-EB69-EBBB-2EA3-8C485AF14417}"/>
              </a:ext>
            </a:extLst>
          </p:cNvPr>
          <p:cNvGrpSpPr/>
          <p:nvPr/>
        </p:nvGrpSpPr>
        <p:grpSpPr>
          <a:xfrm>
            <a:off x="597630" y="3078050"/>
            <a:ext cx="997431" cy="997431"/>
            <a:chOff x="2341766" y="3253396"/>
            <a:chExt cx="997431" cy="997431"/>
          </a:xfrm>
        </p:grpSpPr>
        <p:sp>
          <p:nvSpPr>
            <p:cNvPr id="13" name="Oval 12">
              <a:extLst>
                <a:ext uri="{FF2B5EF4-FFF2-40B4-BE49-F238E27FC236}">
                  <a16:creationId xmlns:a16="http://schemas.microsoft.com/office/drawing/2014/main" id="{C3C2115E-F8FB-47DF-E5A3-557041DC968B}"/>
                </a:ext>
              </a:extLst>
            </p:cNvPr>
            <p:cNvSpPr/>
            <p:nvPr/>
          </p:nvSpPr>
          <p:spPr>
            <a:xfrm>
              <a:off x="2341766" y="3253396"/>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14" name="Rectangle 13" descr="Heart">
              <a:extLst>
                <a:ext uri="{FF2B5EF4-FFF2-40B4-BE49-F238E27FC236}">
                  <a16:creationId xmlns:a16="http://schemas.microsoft.com/office/drawing/2014/main" id="{56FE784C-364F-7EF9-9BDD-984E1C63B642}"/>
                </a:ext>
              </a:extLst>
            </p:cNvPr>
            <p:cNvSpPr/>
            <p:nvPr/>
          </p:nvSpPr>
          <p:spPr>
            <a:xfrm>
              <a:off x="2551226" y="3462856"/>
              <a:ext cx="578510" cy="57851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grpSp>
      <p:sp>
        <p:nvSpPr>
          <p:cNvPr id="15" name="Freeform: Shape 14">
            <a:extLst>
              <a:ext uri="{FF2B5EF4-FFF2-40B4-BE49-F238E27FC236}">
                <a16:creationId xmlns:a16="http://schemas.microsoft.com/office/drawing/2014/main" id="{06688FAC-5687-708B-C296-7853F6C0CDA4}"/>
              </a:ext>
            </a:extLst>
          </p:cNvPr>
          <p:cNvSpPr/>
          <p:nvPr/>
        </p:nvSpPr>
        <p:spPr>
          <a:xfrm>
            <a:off x="1808796" y="3127444"/>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Putting inclusion and EDB at the heart of everything we do</a:t>
            </a:r>
            <a:endParaRPr lang="en-US" sz="2200" kern="1200">
              <a:solidFill>
                <a:schemeClr val="tx1"/>
              </a:solidFill>
              <a:latin typeface="+mj-lt"/>
            </a:endParaRPr>
          </a:p>
        </p:txBody>
      </p:sp>
      <p:grpSp>
        <p:nvGrpSpPr>
          <p:cNvPr id="27" name="Group 26">
            <a:extLst>
              <a:ext uri="{FF2B5EF4-FFF2-40B4-BE49-F238E27FC236}">
                <a16:creationId xmlns:a16="http://schemas.microsoft.com/office/drawing/2014/main" id="{2DEF7395-F599-2F8A-7B0F-554FF500AABE}"/>
              </a:ext>
            </a:extLst>
          </p:cNvPr>
          <p:cNvGrpSpPr/>
          <p:nvPr/>
        </p:nvGrpSpPr>
        <p:grpSpPr>
          <a:xfrm>
            <a:off x="597630" y="4698720"/>
            <a:ext cx="997431" cy="997431"/>
            <a:chOff x="2341766" y="5042929"/>
            <a:chExt cx="997431" cy="997431"/>
          </a:xfrm>
        </p:grpSpPr>
        <p:sp>
          <p:nvSpPr>
            <p:cNvPr id="19" name="Oval 18">
              <a:extLst>
                <a:ext uri="{FF2B5EF4-FFF2-40B4-BE49-F238E27FC236}">
                  <a16:creationId xmlns:a16="http://schemas.microsoft.com/office/drawing/2014/main" id="{029C7E7F-9111-B307-A2ED-E228E8FEC0E4}"/>
                </a:ext>
              </a:extLst>
            </p:cNvPr>
            <p:cNvSpPr/>
            <p:nvPr/>
          </p:nvSpPr>
          <p:spPr>
            <a:xfrm>
              <a:off x="2341766" y="5042929"/>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20" name="Rectangle 19" descr="Money">
              <a:extLst>
                <a:ext uri="{FF2B5EF4-FFF2-40B4-BE49-F238E27FC236}">
                  <a16:creationId xmlns:a16="http://schemas.microsoft.com/office/drawing/2014/main" id="{715A47CA-F6B5-B857-600D-0BC27BA1DA53}"/>
                </a:ext>
              </a:extLst>
            </p:cNvPr>
            <p:cNvSpPr/>
            <p:nvPr/>
          </p:nvSpPr>
          <p:spPr>
            <a:xfrm>
              <a:off x="2551226" y="5252390"/>
              <a:ext cx="578510" cy="57851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grpSp>
      <p:sp>
        <p:nvSpPr>
          <p:cNvPr id="21" name="Freeform: Shape 20">
            <a:extLst>
              <a:ext uri="{FF2B5EF4-FFF2-40B4-BE49-F238E27FC236}">
                <a16:creationId xmlns:a16="http://schemas.microsoft.com/office/drawing/2014/main" id="{F50A7676-3CB7-26E7-CFAE-B01E67B75458}"/>
              </a:ext>
            </a:extLst>
          </p:cNvPr>
          <p:cNvSpPr/>
          <p:nvPr/>
        </p:nvSpPr>
        <p:spPr>
          <a:xfrm>
            <a:off x="1808796" y="4748114"/>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Funding to support research and innovation </a:t>
            </a:r>
            <a:endParaRPr lang="en-US" sz="2200" kern="1200">
              <a:solidFill>
                <a:schemeClr val="tx1"/>
              </a:solidFill>
              <a:latin typeface="+mj-lt"/>
            </a:endParaRPr>
          </a:p>
        </p:txBody>
      </p:sp>
      <p:sp>
        <p:nvSpPr>
          <p:cNvPr id="10" name="Oval 9">
            <a:extLst>
              <a:ext uri="{FF2B5EF4-FFF2-40B4-BE49-F238E27FC236}">
                <a16:creationId xmlns:a16="http://schemas.microsoft.com/office/drawing/2014/main" id="{D9319C1C-3B36-4310-4E46-A890D857CFAB}"/>
              </a:ext>
            </a:extLst>
          </p:cNvPr>
          <p:cNvSpPr/>
          <p:nvPr/>
        </p:nvSpPr>
        <p:spPr>
          <a:xfrm>
            <a:off x="6053797" y="1463863"/>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11" name="Rectangle 10" descr="Bank">
            <a:extLst>
              <a:ext uri="{FF2B5EF4-FFF2-40B4-BE49-F238E27FC236}">
                <a16:creationId xmlns:a16="http://schemas.microsoft.com/office/drawing/2014/main" id="{DBDF4CA7-948A-E901-F4F2-608F14F85DFF}"/>
              </a:ext>
            </a:extLst>
          </p:cNvPr>
          <p:cNvSpPr/>
          <p:nvPr/>
        </p:nvSpPr>
        <p:spPr>
          <a:xfrm>
            <a:off x="6263258" y="1673323"/>
            <a:ext cx="578510" cy="57851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sp>
        <p:nvSpPr>
          <p:cNvPr id="12" name="Freeform: Shape 11">
            <a:extLst>
              <a:ext uri="{FF2B5EF4-FFF2-40B4-BE49-F238E27FC236}">
                <a16:creationId xmlns:a16="http://schemas.microsoft.com/office/drawing/2014/main" id="{D4CF042C-190F-2DE5-0DE4-FA884EE30447}"/>
              </a:ext>
            </a:extLst>
          </p:cNvPr>
          <p:cNvSpPr/>
          <p:nvPr/>
        </p:nvSpPr>
        <p:spPr>
          <a:xfrm>
            <a:off x="7264963" y="1513257"/>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Influencing policy and government across all four nations </a:t>
            </a:r>
            <a:endParaRPr lang="en-US" sz="2200" kern="1200">
              <a:solidFill>
                <a:schemeClr val="tx1"/>
              </a:solidFill>
              <a:latin typeface="+mj-lt"/>
            </a:endParaRPr>
          </a:p>
        </p:txBody>
      </p:sp>
      <p:sp>
        <p:nvSpPr>
          <p:cNvPr id="16" name="Oval 15">
            <a:extLst>
              <a:ext uri="{FF2B5EF4-FFF2-40B4-BE49-F238E27FC236}">
                <a16:creationId xmlns:a16="http://schemas.microsoft.com/office/drawing/2014/main" id="{781E8354-47B2-3C02-1F94-B451B61FA7F7}"/>
              </a:ext>
            </a:extLst>
          </p:cNvPr>
          <p:cNvSpPr/>
          <p:nvPr/>
        </p:nvSpPr>
        <p:spPr>
          <a:xfrm>
            <a:off x="6053797" y="3078050"/>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17" name="Rectangle 16" descr="Megaphone">
            <a:extLst>
              <a:ext uri="{FF2B5EF4-FFF2-40B4-BE49-F238E27FC236}">
                <a16:creationId xmlns:a16="http://schemas.microsoft.com/office/drawing/2014/main" id="{558074A7-CF75-E545-1C1F-2837A409AD11}"/>
              </a:ext>
            </a:extLst>
          </p:cNvPr>
          <p:cNvSpPr/>
          <p:nvPr/>
        </p:nvSpPr>
        <p:spPr>
          <a:xfrm>
            <a:off x="6263258" y="3287510"/>
            <a:ext cx="578510" cy="578510"/>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sp>
        <p:nvSpPr>
          <p:cNvPr id="18" name="Freeform: Shape 17">
            <a:extLst>
              <a:ext uri="{FF2B5EF4-FFF2-40B4-BE49-F238E27FC236}">
                <a16:creationId xmlns:a16="http://schemas.microsoft.com/office/drawing/2014/main" id="{CE3716CC-4731-5565-7C67-BA3AAC055D90}"/>
              </a:ext>
            </a:extLst>
          </p:cNvPr>
          <p:cNvSpPr/>
          <p:nvPr/>
        </p:nvSpPr>
        <p:spPr>
          <a:xfrm>
            <a:off x="7264963" y="3127444"/>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Raising awareness of the power of OT through our annual campaign and   OT week </a:t>
            </a:r>
            <a:endParaRPr lang="en-US" sz="2200" kern="1200">
              <a:solidFill>
                <a:schemeClr val="tx1"/>
              </a:solidFill>
              <a:latin typeface="+mj-lt"/>
            </a:endParaRPr>
          </a:p>
        </p:txBody>
      </p:sp>
      <p:sp>
        <p:nvSpPr>
          <p:cNvPr id="22" name="Oval 21">
            <a:extLst>
              <a:ext uri="{FF2B5EF4-FFF2-40B4-BE49-F238E27FC236}">
                <a16:creationId xmlns:a16="http://schemas.microsoft.com/office/drawing/2014/main" id="{3169BF5D-A191-AC26-ED3A-C9C5F242FD1D}"/>
              </a:ext>
            </a:extLst>
          </p:cNvPr>
          <p:cNvSpPr/>
          <p:nvPr/>
        </p:nvSpPr>
        <p:spPr>
          <a:xfrm>
            <a:off x="6053797" y="4698720"/>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23" name="Rectangle 22" descr="Ribbon">
            <a:extLst>
              <a:ext uri="{FF2B5EF4-FFF2-40B4-BE49-F238E27FC236}">
                <a16:creationId xmlns:a16="http://schemas.microsoft.com/office/drawing/2014/main" id="{601F1E8B-2CF3-35CF-CD81-5199EA4946B1}"/>
              </a:ext>
            </a:extLst>
          </p:cNvPr>
          <p:cNvSpPr/>
          <p:nvPr/>
        </p:nvSpPr>
        <p:spPr>
          <a:xfrm>
            <a:off x="6263258" y="4908181"/>
            <a:ext cx="578510" cy="578510"/>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sp>
        <p:nvSpPr>
          <p:cNvPr id="24" name="Freeform: Shape 23">
            <a:extLst>
              <a:ext uri="{FF2B5EF4-FFF2-40B4-BE49-F238E27FC236}">
                <a16:creationId xmlns:a16="http://schemas.microsoft.com/office/drawing/2014/main" id="{82BAC818-4073-E58F-F263-0924466727EF}"/>
              </a:ext>
            </a:extLst>
          </p:cNvPr>
          <p:cNvSpPr/>
          <p:nvPr/>
        </p:nvSpPr>
        <p:spPr>
          <a:xfrm>
            <a:off x="7264963" y="4698720"/>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Recognising excellence and lifetime achievement with our awards </a:t>
            </a:r>
            <a:endParaRPr lang="en-US" sz="2200" kern="1200">
              <a:solidFill>
                <a:schemeClr val="tx1"/>
              </a:solidFill>
              <a:latin typeface="+mj-lt"/>
            </a:endParaRPr>
          </a:p>
        </p:txBody>
      </p:sp>
    </p:spTree>
    <p:extLst>
      <p:ext uri="{BB962C8B-B14F-4D97-AF65-F5344CB8AC3E}">
        <p14:creationId xmlns:p14="http://schemas.microsoft.com/office/powerpoint/2010/main" val="3072201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68907-D8EA-495E-A4DA-D669170E0D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4AC361-4C23-6BEA-EA78-E4EC58DB86AB}"/>
              </a:ext>
            </a:extLst>
          </p:cNvPr>
          <p:cNvSpPr>
            <a:spLocks noGrp="1"/>
          </p:cNvSpPr>
          <p:nvPr>
            <p:ph type="ctrTitle"/>
          </p:nvPr>
        </p:nvSpPr>
        <p:spPr/>
        <p:txBody>
          <a:bodyPr>
            <a:normAutofit fontScale="90000"/>
          </a:bodyPr>
          <a:lstStyle/>
          <a:p>
            <a:r>
              <a:rPr lang="en-GB">
                <a:cs typeface="Arial"/>
              </a:rPr>
              <a:t>Welcome our guest speaker, Anna Fischer</a:t>
            </a:r>
            <a:endParaRPr lang="en-GB"/>
          </a:p>
        </p:txBody>
      </p:sp>
      <p:sp>
        <p:nvSpPr>
          <p:cNvPr id="3" name="Content Placeholder 2">
            <a:extLst>
              <a:ext uri="{FF2B5EF4-FFF2-40B4-BE49-F238E27FC236}">
                <a16:creationId xmlns:a16="http://schemas.microsoft.com/office/drawing/2014/main" id="{A1F255A8-50A5-9F39-7A4E-2CD8AFB44DA9}"/>
              </a:ext>
            </a:extLst>
          </p:cNvPr>
          <p:cNvSpPr>
            <a:spLocks noGrp="1"/>
          </p:cNvSpPr>
          <p:nvPr>
            <p:ph type="body" sz="half" idx="2"/>
          </p:nvPr>
        </p:nvSpPr>
        <p:spPr/>
        <p:txBody>
          <a:bodyPr vert="horz" lIns="0" tIns="0" rIns="0" bIns="0" rtlCol="0" anchor="t">
            <a:normAutofit fontScale="85000" lnSpcReduction="20000"/>
          </a:bodyPr>
          <a:lstStyle/>
          <a:p>
            <a:r>
              <a:rPr lang="en-US">
                <a:solidFill>
                  <a:schemeClr val="bg2"/>
                </a:solidFill>
              </a:rPr>
              <a:t>Anna Fischer</a:t>
            </a:r>
            <a:endParaRPr lang="en-US">
              <a:solidFill>
                <a:schemeClr val="bg2"/>
              </a:solidFill>
              <a:cs typeface="Arial"/>
            </a:endParaRPr>
          </a:p>
          <a:p>
            <a:r>
              <a:rPr lang="en-US">
                <a:solidFill>
                  <a:schemeClr val="bg2"/>
                </a:solidFill>
              </a:rPr>
              <a:t>Occupational Therapist</a:t>
            </a:r>
            <a:endParaRPr lang="en-US">
              <a:solidFill>
                <a:schemeClr val="bg2"/>
              </a:solidFill>
              <a:cs typeface="Arial"/>
            </a:endParaRPr>
          </a:p>
          <a:p>
            <a:r>
              <a:rPr lang="en-US">
                <a:solidFill>
                  <a:schemeClr val="bg2"/>
                </a:solidFill>
              </a:rPr>
              <a:t>Health and Social Care Partnership Edinburgh</a:t>
            </a:r>
            <a:endParaRPr lang="en-US">
              <a:solidFill>
                <a:schemeClr val="bg2"/>
              </a:solidFill>
              <a:cs typeface="Arial"/>
            </a:endParaRPr>
          </a:p>
        </p:txBody>
      </p:sp>
    </p:spTree>
    <p:extLst>
      <p:ext uri="{BB962C8B-B14F-4D97-AF65-F5344CB8AC3E}">
        <p14:creationId xmlns:p14="http://schemas.microsoft.com/office/powerpoint/2010/main" val="3620815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773ADD-FDA3-35FE-9998-E39391541CC1}"/>
              </a:ext>
            </a:extLst>
          </p:cNvPr>
          <p:cNvSpPr/>
          <p:nvPr/>
        </p:nvSpPr>
        <p:spPr>
          <a:xfrm>
            <a:off x="0" y="5396947"/>
            <a:ext cx="3684105" cy="12003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bg object 17">
            <a:extLst>
              <a:ext uri="{FF2B5EF4-FFF2-40B4-BE49-F238E27FC236}">
                <a16:creationId xmlns:a16="http://schemas.microsoft.com/office/drawing/2014/main" id="{3AE4C030-4692-8EBB-AD08-C8AB1C04CE9F}"/>
              </a:ext>
            </a:extLst>
          </p:cNvPr>
          <p:cNvPicPr/>
          <p:nvPr/>
        </p:nvPicPr>
        <p:blipFill>
          <a:blip r:embed="rId3" cstate="print"/>
          <a:stretch>
            <a:fillRect/>
          </a:stretch>
        </p:blipFill>
        <p:spPr>
          <a:xfrm>
            <a:off x="6095998" y="502126"/>
            <a:ext cx="5513053" cy="5853169"/>
          </a:xfrm>
          <a:prstGeom prst="rect">
            <a:avLst/>
          </a:prstGeom>
        </p:spPr>
      </p:pic>
      <p:sp>
        <p:nvSpPr>
          <p:cNvPr id="2" name="Title 1">
            <a:extLst>
              <a:ext uri="{FF2B5EF4-FFF2-40B4-BE49-F238E27FC236}">
                <a16:creationId xmlns:a16="http://schemas.microsoft.com/office/drawing/2014/main" id="{9DD84A64-7C60-9999-7667-EFD3E5F69485}"/>
              </a:ext>
            </a:extLst>
          </p:cNvPr>
          <p:cNvSpPr>
            <a:spLocks noGrp="1"/>
          </p:cNvSpPr>
          <p:nvPr>
            <p:ph type="title"/>
          </p:nvPr>
        </p:nvSpPr>
        <p:spPr>
          <a:xfrm>
            <a:off x="516063" y="389664"/>
            <a:ext cx="5872037" cy="1528035"/>
          </a:xfrm>
        </p:spPr>
        <p:txBody>
          <a:bodyPr>
            <a:normAutofit/>
          </a:bodyPr>
          <a:lstStyle/>
          <a:p>
            <a:r>
              <a:rPr lang="en-US" sz="4400"/>
              <a:t>Join our community today!</a:t>
            </a:r>
            <a:endParaRPr lang="en-GB" sz="4400"/>
          </a:p>
        </p:txBody>
      </p:sp>
      <p:sp>
        <p:nvSpPr>
          <p:cNvPr id="6" name="TextBox 5">
            <a:extLst>
              <a:ext uri="{FF2B5EF4-FFF2-40B4-BE49-F238E27FC236}">
                <a16:creationId xmlns:a16="http://schemas.microsoft.com/office/drawing/2014/main" id="{A8B46795-9E84-93D4-3663-7057EB779F68}"/>
              </a:ext>
            </a:extLst>
          </p:cNvPr>
          <p:cNvSpPr txBox="1"/>
          <p:nvPr/>
        </p:nvSpPr>
        <p:spPr>
          <a:xfrm>
            <a:off x="6203211" y="2454029"/>
            <a:ext cx="5367740" cy="2781299"/>
          </a:xfrm>
          <a:prstGeom prst="rect">
            <a:avLst/>
          </a:prstGeom>
          <a:noFill/>
        </p:spPr>
        <p:txBody>
          <a:bodyPr wrap="none" lIns="0" tIns="0" rIns="0" bIns="0" rtlCol="0">
            <a:noAutofit/>
          </a:bodyPr>
          <a:lstStyle/>
          <a:p>
            <a:pPr algn="ctr">
              <a:lnSpc>
                <a:spcPct val="102000"/>
              </a:lnSpc>
              <a:spcBef>
                <a:spcPts val="1000"/>
              </a:spcBef>
              <a:buClr>
                <a:schemeClr val="accent1"/>
              </a:buClr>
            </a:pPr>
            <a:r>
              <a:rPr lang="en-US" sz="3400" b="1"/>
              <a:t>Connect and collaborate</a:t>
            </a:r>
          </a:p>
          <a:p>
            <a:pPr algn="ctr">
              <a:lnSpc>
                <a:spcPct val="102000"/>
              </a:lnSpc>
              <a:spcBef>
                <a:spcPts val="1000"/>
              </a:spcBef>
              <a:buClr>
                <a:schemeClr val="accent1"/>
              </a:buClr>
            </a:pPr>
            <a:r>
              <a:rPr lang="en-US" sz="3400" b="1"/>
              <a:t>Develop and thrive</a:t>
            </a:r>
          </a:p>
          <a:p>
            <a:pPr algn="ctr">
              <a:lnSpc>
                <a:spcPct val="102000"/>
              </a:lnSpc>
              <a:spcBef>
                <a:spcPts val="1000"/>
              </a:spcBef>
              <a:buClr>
                <a:schemeClr val="accent1"/>
              </a:buClr>
            </a:pPr>
            <a:r>
              <a:rPr lang="en-US" sz="3400" b="1"/>
              <a:t>Drive change</a:t>
            </a:r>
          </a:p>
        </p:txBody>
      </p:sp>
      <p:pic>
        <p:nvPicPr>
          <p:cNvPr id="8" name="Picture 7" descr="A qr code with circles and a logo&#10;&#10;Description automatically generated">
            <a:extLst>
              <a:ext uri="{FF2B5EF4-FFF2-40B4-BE49-F238E27FC236}">
                <a16:creationId xmlns:a16="http://schemas.microsoft.com/office/drawing/2014/main" id="{B635F479-2776-78FA-BC48-47F7C5672D80}"/>
              </a:ext>
            </a:extLst>
          </p:cNvPr>
          <p:cNvPicPr>
            <a:picLocks noChangeAspect="1"/>
          </p:cNvPicPr>
          <p:nvPr/>
        </p:nvPicPr>
        <p:blipFill>
          <a:blip r:embed="rId4"/>
          <a:srcRect l="7619" t="6573" r="7260" b="7684"/>
          <a:stretch/>
        </p:blipFill>
        <p:spPr>
          <a:xfrm>
            <a:off x="1709528" y="2191473"/>
            <a:ext cx="3502551" cy="3528146"/>
          </a:xfrm>
          <a:prstGeom prst="rect">
            <a:avLst/>
          </a:prstGeom>
        </p:spPr>
      </p:pic>
    </p:spTree>
    <p:extLst>
      <p:ext uri="{BB962C8B-B14F-4D97-AF65-F5344CB8AC3E}">
        <p14:creationId xmlns:p14="http://schemas.microsoft.com/office/powerpoint/2010/main" val="2586430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99ACF-DE8B-4A57-0EC2-62EC6B8D294C}"/>
              </a:ext>
            </a:extLst>
          </p:cNvPr>
          <p:cNvSpPr>
            <a:spLocks noGrp="1"/>
          </p:cNvSpPr>
          <p:nvPr>
            <p:ph type="title"/>
          </p:nvPr>
        </p:nvSpPr>
        <p:spPr/>
        <p:txBody>
          <a:bodyPr>
            <a:normAutofit fontScale="90000"/>
          </a:bodyPr>
          <a:lstStyle/>
          <a:p>
            <a:pPr>
              <a:lnSpc>
                <a:spcPct val="100000"/>
              </a:lnSpc>
            </a:pPr>
            <a:r>
              <a:rPr lang="en-US"/>
              <a:t>Representation, professional advice, support, and insurance</a:t>
            </a:r>
            <a:endParaRPr lang="en-GB"/>
          </a:p>
        </p:txBody>
      </p:sp>
      <p:sp>
        <p:nvSpPr>
          <p:cNvPr id="4" name="Content Placeholder 3">
            <a:extLst>
              <a:ext uri="{FF2B5EF4-FFF2-40B4-BE49-F238E27FC236}">
                <a16:creationId xmlns:a16="http://schemas.microsoft.com/office/drawing/2014/main" id="{621E4D35-8D71-CA50-9A74-26492302CFAE}"/>
              </a:ext>
            </a:extLst>
          </p:cNvPr>
          <p:cNvSpPr>
            <a:spLocks noGrp="1"/>
          </p:cNvSpPr>
          <p:nvPr>
            <p:ph idx="1"/>
          </p:nvPr>
        </p:nvSpPr>
        <p:spPr>
          <a:xfrm>
            <a:off x="541637" y="2412000"/>
            <a:ext cx="11207339" cy="3311999"/>
          </a:xfrm>
        </p:spPr>
        <p:txBody>
          <a:bodyPr vert="horz" lIns="0" tIns="0" rIns="0" bIns="0" numCol="1" rtlCol="0" anchor="t">
            <a:normAutofit lnSpcReduction="10000"/>
          </a:bodyPr>
          <a:lstStyle/>
          <a:p>
            <a:pPr marL="215900" indent="-215900">
              <a:lnSpc>
                <a:spcPct val="110000"/>
              </a:lnSpc>
              <a:spcBef>
                <a:spcPts val="0"/>
              </a:spcBef>
              <a:spcAft>
                <a:spcPts val="1200"/>
              </a:spcAft>
            </a:pPr>
            <a:r>
              <a:rPr lang="en-US" sz="2400"/>
              <a:t>UNISON membership offers workplace representation, legal support and financial assistance for you and your family</a:t>
            </a:r>
            <a:endParaRPr lang="en-US" sz="2400">
              <a:cs typeface="Arial"/>
            </a:endParaRPr>
          </a:p>
          <a:p>
            <a:pPr marL="215900" indent="-215900">
              <a:lnSpc>
                <a:spcPct val="110000"/>
              </a:lnSpc>
              <a:spcBef>
                <a:spcPts val="0"/>
              </a:spcBef>
              <a:spcAft>
                <a:spcPts val="1200"/>
              </a:spcAft>
            </a:pPr>
            <a:r>
              <a:rPr lang="en-US" sz="2400"/>
              <a:t>Professional Advisory Service helpline, guidance and support groups</a:t>
            </a:r>
            <a:endParaRPr lang="en-US" sz="2400">
              <a:cs typeface="Arial"/>
            </a:endParaRPr>
          </a:p>
          <a:p>
            <a:pPr marL="215900" indent="-215900">
              <a:lnSpc>
                <a:spcPct val="110000"/>
              </a:lnSpc>
              <a:spcBef>
                <a:spcPts val="0"/>
              </a:spcBef>
              <a:spcAft>
                <a:spcPts val="1200"/>
              </a:spcAft>
            </a:pPr>
            <a:r>
              <a:rPr lang="en-US" sz="2400"/>
              <a:t>HCPC CPD audit support</a:t>
            </a:r>
            <a:endParaRPr lang="en-US" sz="2400">
              <a:cs typeface="Arial" panose="020B0604020202020204"/>
            </a:endParaRPr>
          </a:p>
          <a:p>
            <a:pPr marL="215900" indent="-215900">
              <a:lnSpc>
                <a:spcPct val="110000"/>
              </a:lnSpc>
              <a:spcBef>
                <a:spcPts val="0"/>
              </a:spcBef>
              <a:spcAft>
                <a:spcPts val="1200"/>
              </a:spcAft>
            </a:pPr>
            <a:r>
              <a:rPr lang="en-US" sz="2400"/>
              <a:t>Professional Indemnity Insurance up to £10million per member </a:t>
            </a:r>
            <a:endParaRPr lang="en-US" sz="2400">
              <a:cs typeface="Arial" panose="020B0604020202020204"/>
            </a:endParaRPr>
          </a:p>
          <a:p>
            <a:pPr marL="215900" indent="-215900">
              <a:lnSpc>
                <a:spcPct val="110000"/>
              </a:lnSpc>
              <a:spcBef>
                <a:spcPts val="0"/>
              </a:spcBef>
              <a:spcAft>
                <a:spcPts val="1200"/>
              </a:spcAft>
            </a:pPr>
            <a:r>
              <a:rPr lang="en-US" sz="2400"/>
              <a:t>Financial support through our hardship fund to keep you connected with your community</a:t>
            </a:r>
            <a:endParaRPr lang="en-US" sz="2400">
              <a:cs typeface="Arial"/>
            </a:endParaRPr>
          </a:p>
        </p:txBody>
      </p:sp>
    </p:spTree>
    <p:extLst>
      <p:ext uri="{BB962C8B-B14F-4D97-AF65-F5344CB8AC3E}">
        <p14:creationId xmlns:p14="http://schemas.microsoft.com/office/powerpoint/2010/main" val="152016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B8CC8-C89B-3630-956C-FACB513A5B8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D0CCB41-6607-01D2-DCB7-8D1313C5F5CF}"/>
              </a:ext>
            </a:extLst>
          </p:cNvPr>
          <p:cNvSpPr/>
          <p:nvPr/>
        </p:nvSpPr>
        <p:spPr>
          <a:xfrm>
            <a:off x="88900" y="4699000"/>
            <a:ext cx="3873500" cy="215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C65D5DDD-4085-D3D2-2CD0-810EC4981925}"/>
              </a:ext>
            </a:extLst>
          </p:cNvPr>
          <p:cNvSpPr>
            <a:spLocks noGrp="1"/>
          </p:cNvSpPr>
          <p:nvPr>
            <p:ph type="title"/>
          </p:nvPr>
        </p:nvSpPr>
        <p:spPr/>
        <p:txBody>
          <a:bodyPr/>
          <a:lstStyle/>
          <a:p>
            <a:r>
              <a:rPr lang="en-US"/>
              <a:t>Support you to learn, grow and progress</a:t>
            </a:r>
            <a:endParaRPr lang="en-GB"/>
          </a:p>
        </p:txBody>
      </p:sp>
      <p:graphicFrame>
        <p:nvGraphicFramePr>
          <p:cNvPr id="6" name="Content Placeholder 2">
            <a:extLst>
              <a:ext uri="{FF2B5EF4-FFF2-40B4-BE49-F238E27FC236}">
                <a16:creationId xmlns:a16="http://schemas.microsoft.com/office/drawing/2014/main" id="{1FB2BAE2-0038-2421-18EF-16D85E266EA9}"/>
              </a:ext>
            </a:extLst>
          </p:cNvPr>
          <p:cNvGraphicFramePr>
            <a:graphicFrameLocks noGrp="1"/>
          </p:cNvGraphicFramePr>
          <p:nvPr>
            <p:ph idx="1"/>
          </p:nvPr>
        </p:nvGraphicFramePr>
        <p:xfrm>
          <a:off x="541640" y="1269000"/>
          <a:ext cx="9958720" cy="5292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9829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BB6B66-2942-BF85-D1A6-40805519D20A}"/>
              </a:ext>
            </a:extLst>
          </p:cNvPr>
          <p:cNvSpPr>
            <a:spLocks noGrp="1"/>
          </p:cNvSpPr>
          <p:nvPr>
            <p:ph type="title"/>
          </p:nvPr>
        </p:nvSpPr>
        <p:spPr/>
        <p:txBody>
          <a:bodyPr/>
          <a:lstStyle/>
          <a:p>
            <a:r>
              <a:rPr lang="en-US"/>
              <a:t>What’s on your ‘to-do’ list?</a:t>
            </a:r>
            <a:endParaRPr lang="en-GB"/>
          </a:p>
        </p:txBody>
      </p:sp>
      <p:sp>
        <p:nvSpPr>
          <p:cNvPr id="7" name="Rectangle 6">
            <a:extLst>
              <a:ext uri="{FF2B5EF4-FFF2-40B4-BE49-F238E27FC236}">
                <a16:creationId xmlns:a16="http://schemas.microsoft.com/office/drawing/2014/main" id="{C60EDB02-5837-508A-BB59-7EE2DA28F642}"/>
              </a:ext>
            </a:extLst>
          </p:cNvPr>
          <p:cNvSpPr/>
          <p:nvPr/>
        </p:nvSpPr>
        <p:spPr>
          <a:xfrm>
            <a:off x="457200" y="5667375"/>
            <a:ext cx="243840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Content Placeholder 5">
            <a:extLst>
              <a:ext uri="{FF2B5EF4-FFF2-40B4-BE49-F238E27FC236}">
                <a16:creationId xmlns:a16="http://schemas.microsoft.com/office/drawing/2014/main" id="{ACECD828-F023-0229-F397-70FC188FC088}"/>
              </a:ext>
            </a:extLst>
          </p:cNvPr>
          <p:cNvGraphicFramePr>
            <a:graphicFrameLocks noGrp="1"/>
          </p:cNvGraphicFramePr>
          <p:nvPr>
            <p:ph idx="1"/>
            <p:extLst>
              <p:ext uri="{D42A27DB-BD31-4B8C-83A1-F6EECF244321}">
                <p14:modId xmlns:p14="http://schemas.microsoft.com/office/powerpoint/2010/main" val="2674839557"/>
              </p:ext>
            </p:extLst>
          </p:nvPr>
        </p:nvGraphicFramePr>
        <p:xfrm>
          <a:off x="1613694" y="2352675"/>
          <a:ext cx="9263856" cy="4010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251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E294A-EAF3-55DF-5F99-1B0BFBF306C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F3E38F-E778-568C-0F41-6B751BB2334F}"/>
              </a:ext>
            </a:extLst>
          </p:cNvPr>
          <p:cNvSpPr>
            <a:spLocks noGrp="1"/>
          </p:cNvSpPr>
          <p:nvPr>
            <p:ph type="title"/>
          </p:nvPr>
        </p:nvSpPr>
        <p:spPr/>
        <p:txBody>
          <a:bodyPr/>
          <a:lstStyle/>
          <a:p>
            <a:r>
              <a:rPr lang="en-US"/>
              <a:t>Four actions for you:</a:t>
            </a:r>
            <a:endParaRPr lang="en-GB"/>
          </a:p>
        </p:txBody>
      </p:sp>
      <p:sp>
        <p:nvSpPr>
          <p:cNvPr id="7" name="Rectangle 6">
            <a:extLst>
              <a:ext uri="{FF2B5EF4-FFF2-40B4-BE49-F238E27FC236}">
                <a16:creationId xmlns:a16="http://schemas.microsoft.com/office/drawing/2014/main" id="{C99F00C5-1987-FEEB-28AA-69F17BA9422F}"/>
              </a:ext>
            </a:extLst>
          </p:cNvPr>
          <p:cNvSpPr/>
          <p:nvPr/>
        </p:nvSpPr>
        <p:spPr>
          <a:xfrm>
            <a:off x="457200" y="5667375"/>
            <a:ext cx="243840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Content Placeholder 5">
            <a:extLst>
              <a:ext uri="{FF2B5EF4-FFF2-40B4-BE49-F238E27FC236}">
                <a16:creationId xmlns:a16="http://schemas.microsoft.com/office/drawing/2014/main" id="{3547D577-EE4C-864D-B277-68EC5CE6DA90}"/>
              </a:ext>
            </a:extLst>
          </p:cNvPr>
          <p:cNvGraphicFramePr>
            <a:graphicFrameLocks noGrp="1"/>
          </p:cNvGraphicFramePr>
          <p:nvPr>
            <p:ph idx="1"/>
            <p:extLst>
              <p:ext uri="{D42A27DB-BD31-4B8C-83A1-F6EECF244321}">
                <p14:modId xmlns:p14="http://schemas.microsoft.com/office/powerpoint/2010/main" val="1749095055"/>
              </p:ext>
            </p:extLst>
          </p:nvPr>
        </p:nvGraphicFramePr>
        <p:xfrm>
          <a:off x="1613694" y="2352675"/>
          <a:ext cx="9263856" cy="4010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045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95C0-3EA9-3AAB-3B32-1BD1C4B02EB3}"/>
              </a:ext>
            </a:extLst>
          </p:cNvPr>
          <p:cNvSpPr>
            <a:spLocks noGrp="1"/>
          </p:cNvSpPr>
          <p:nvPr>
            <p:ph type="ctrTitle"/>
          </p:nvPr>
        </p:nvSpPr>
        <p:spPr/>
        <p:txBody>
          <a:bodyPr/>
          <a:lstStyle/>
          <a:p>
            <a:r>
              <a:rPr lang="en-US"/>
              <a:t>Questions?</a:t>
            </a:r>
            <a:endParaRPr lang="en-GB"/>
          </a:p>
        </p:txBody>
      </p:sp>
    </p:spTree>
    <p:extLst>
      <p:ext uri="{BB962C8B-B14F-4D97-AF65-F5344CB8AC3E}">
        <p14:creationId xmlns:p14="http://schemas.microsoft.com/office/powerpoint/2010/main" val="61659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1D4817-742D-DBB5-41A2-DB5CCACF1588}"/>
              </a:ext>
            </a:extLst>
          </p:cNvPr>
          <p:cNvSpPr>
            <a:spLocks noGrp="1"/>
          </p:cNvSpPr>
          <p:nvPr>
            <p:ph type="title"/>
          </p:nvPr>
        </p:nvSpPr>
        <p:spPr>
          <a:xfrm>
            <a:off x="541640" y="720000"/>
            <a:ext cx="11160000" cy="792000"/>
          </a:xfrm>
        </p:spPr>
        <p:txBody>
          <a:bodyPr>
            <a:normAutofit/>
          </a:bodyPr>
          <a:lstStyle/>
          <a:p>
            <a:r>
              <a:rPr lang="en-US">
                <a:cs typeface="Arial"/>
              </a:rPr>
              <a:t>Be a part of your RCOT community</a:t>
            </a:r>
            <a:endParaRPr lang="en-GB">
              <a:cs typeface="Arial"/>
            </a:endParaRPr>
          </a:p>
        </p:txBody>
      </p:sp>
      <p:sp>
        <p:nvSpPr>
          <p:cNvPr id="5" name="TextBox 2">
            <a:extLst>
              <a:ext uri="{FF2B5EF4-FFF2-40B4-BE49-F238E27FC236}">
                <a16:creationId xmlns:a16="http://schemas.microsoft.com/office/drawing/2014/main" id="{9AABDF7A-40C6-C440-A696-73A5A7D84E94}"/>
              </a:ext>
            </a:extLst>
          </p:cNvPr>
          <p:cNvSpPr txBox="1"/>
          <p:nvPr/>
        </p:nvSpPr>
        <p:spPr>
          <a:xfrm>
            <a:off x="635000" y="1752600"/>
            <a:ext cx="6007100" cy="3556000"/>
          </a:xfrm>
          <a:prstGeom prst="rect">
            <a:avLst/>
          </a:prstGeom>
          <a:noFill/>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2000"/>
              </a:lnSpc>
              <a:spcBef>
                <a:spcPts val="1000"/>
              </a:spcBef>
              <a:buClr>
                <a:schemeClr val="accent1"/>
              </a:buClr>
            </a:pPr>
            <a:endParaRPr lang="en-US" sz="3200">
              <a:solidFill>
                <a:schemeClr val="bg1"/>
              </a:solidFill>
              <a:cs typeface="Arial"/>
            </a:endParaRPr>
          </a:p>
        </p:txBody>
      </p:sp>
      <p:grpSp>
        <p:nvGrpSpPr>
          <p:cNvPr id="6" name="Group 5">
            <a:extLst>
              <a:ext uri="{FF2B5EF4-FFF2-40B4-BE49-F238E27FC236}">
                <a16:creationId xmlns:a16="http://schemas.microsoft.com/office/drawing/2014/main" id="{DD789DF2-06F2-66BB-37FD-0E70E1315231}"/>
              </a:ext>
            </a:extLst>
          </p:cNvPr>
          <p:cNvGrpSpPr/>
          <p:nvPr/>
        </p:nvGrpSpPr>
        <p:grpSpPr>
          <a:xfrm>
            <a:off x="567040" y="1525587"/>
            <a:ext cx="2191571" cy="4010025"/>
            <a:chOff x="321" y="-1"/>
            <a:chExt cx="2191571" cy="4010025"/>
          </a:xfrm>
        </p:grpSpPr>
        <p:sp>
          <p:nvSpPr>
            <p:cNvPr id="7" name="Flowchart: Manual Operation 6">
              <a:extLst>
                <a:ext uri="{FF2B5EF4-FFF2-40B4-BE49-F238E27FC236}">
                  <a16:creationId xmlns:a16="http://schemas.microsoft.com/office/drawing/2014/main" id="{C88FE99F-0305-4062-6CA4-3193CA49AF62}"/>
                </a:ext>
              </a:extLst>
            </p:cNvPr>
            <p:cNvSpPr/>
            <p:nvPr/>
          </p:nvSpPr>
          <p:spPr>
            <a:xfrm rot="16200000">
              <a:off x="-908906" y="909226"/>
              <a:ext cx="4010025" cy="2191571"/>
            </a:xfrm>
            <a:prstGeom prst="flowChartManualOperation">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8" name="Flowchart: Manual Operation 4">
              <a:extLst>
                <a:ext uri="{FF2B5EF4-FFF2-40B4-BE49-F238E27FC236}">
                  <a16:creationId xmlns:a16="http://schemas.microsoft.com/office/drawing/2014/main" id="{016B7E1F-0BF9-EC4E-E2B0-9F77997C5E33}"/>
                </a:ext>
              </a:extLst>
            </p:cNvPr>
            <p:cNvSpPr txBox="1"/>
            <p:nvPr/>
          </p:nvSpPr>
          <p:spPr>
            <a:xfrm rot="21600000">
              <a:off x="321" y="802004"/>
              <a:ext cx="2191571" cy="24060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0" rIns="192484" bIns="0" numCol="1" spcCol="1270" anchor="ctr" anchorCtr="0">
              <a:noAutofit/>
            </a:bodyPr>
            <a:lstStyle/>
            <a:p>
              <a:pPr marL="0" lvl="0" indent="0" algn="ctr" defTabSz="1333500">
                <a:lnSpc>
                  <a:spcPct val="90000"/>
                </a:lnSpc>
                <a:spcBef>
                  <a:spcPct val="0"/>
                </a:spcBef>
                <a:spcAft>
                  <a:spcPct val="35000"/>
                </a:spcAft>
                <a:buNone/>
              </a:pPr>
              <a:r>
                <a:rPr lang="en-US" sz="3000" kern="1200">
                  <a:solidFill>
                    <a:schemeClr val="tx1"/>
                  </a:solidFill>
                </a:rPr>
                <a:t>1.</a:t>
              </a:r>
              <a:br>
                <a:rPr lang="en-US" sz="3000" kern="1200">
                  <a:solidFill>
                    <a:schemeClr val="tx1"/>
                  </a:solidFill>
                </a:rPr>
              </a:br>
              <a:r>
                <a:rPr lang="en-US" sz="3000" kern="1200">
                  <a:solidFill>
                    <a:schemeClr val="tx1"/>
                  </a:solidFill>
                </a:rPr>
                <a:t>Get connected</a:t>
              </a:r>
              <a:endParaRPr lang="en-GB" sz="3000" kern="1200">
                <a:solidFill>
                  <a:schemeClr val="tx1"/>
                </a:solidFill>
              </a:endParaRPr>
            </a:p>
          </p:txBody>
        </p:sp>
      </p:grpSp>
    </p:spTree>
    <p:extLst>
      <p:ext uri="{BB962C8B-B14F-4D97-AF65-F5344CB8AC3E}">
        <p14:creationId xmlns:p14="http://schemas.microsoft.com/office/powerpoint/2010/main" val="56198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E0DC6-A49E-A4AE-9633-BD537212776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C43395C-22D8-B327-4A24-571C85FAB298}"/>
              </a:ext>
            </a:extLst>
          </p:cNvPr>
          <p:cNvSpPr>
            <a:spLocks noGrp="1"/>
          </p:cNvSpPr>
          <p:nvPr>
            <p:ph type="title"/>
          </p:nvPr>
        </p:nvSpPr>
        <p:spPr/>
        <p:txBody>
          <a:bodyPr>
            <a:normAutofit/>
          </a:bodyPr>
          <a:lstStyle/>
          <a:p>
            <a:r>
              <a:rPr lang="en-US">
                <a:cs typeface="Arial"/>
              </a:rPr>
              <a:t>Start connecting</a:t>
            </a:r>
            <a:endParaRPr lang="en-GB">
              <a:cs typeface="Arial"/>
            </a:endParaRPr>
          </a:p>
        </p:txBody>
      </p:sp>
      <p:sp>
        <p:nvSpPr>
          <p:cNvPr id="5" name="TextBox 2">
            <a:extLst>
              <a:ext uri="{FF2B5EF4-FFF2-40B4-BE49-F238E27FC236}">
                <a16:creationId xmlns:a16="http://schemas.microsoft.com/office/drawing/2014/main" id="{A588E636-30A7-A0B7-2551-6B534CA5E3AE}"/>
              </a:ext>
            </a:extLst>
          </p:cNvPr>
          <p:cNvSpPr txBox="1"/>
          <p:nvPr/>
        </p:nvSpPr>
        <p:spPr>
          <a:xfrm>
            <a:off x="4658360" y="1651000"/>
            <a:ext cx="6007100" cy="3556000"/>
          </a:xfrm>
          <a:prstGeom prst="rect">
            <a:avLst/>
          </a:prstGeom>
          <a:noFill/>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2000"/>
              </a:lnSpc>
              <a:spcBef>
                <a:spcPts val="1000"/>
              </a:spcBef>
              <a:buClr>
                <a:schemeClr val="accent1"/>
              </a:buClr>
            </a:pPr>
            <a:r>
              <a:rPr lang="en-US" sz="3200">
                <a:solidFill>
                  <a:schemeClr val="bg1"/>
                </a:solidFill>
              </a:rPr>
              <a:t>In the chat:</a:t>
            </a:r>
          </a:p>
          <a:p>
            <a:pPr marL="457200" indent="-457200">
              <a:lnSpc>
                <a:spcPct val="102000"/>
              </a:lnSpc>
              <a:spcBef>
                <a:spcPts val="1000"/>
              </a:spcBef>
              <a:buClr>
                <a:schemeClr val="accent1"/>
              </a:buClr>
              <a:buFont typeface="Arial" panose="020B0604020202020204" pitchFamily="34" charset="0"/>
              <a:buChar char="•"/>
            </a:pPr>
            <a:r>
              <a:rPr lang="en-US" sz="3200">
                <a:solidFill>
                  <a:schemeClr val="bg1"/>
                </a:solidFill>
              </a:rPr>
              <a:t>What networks are you part of?</a:t>
            </a:r>
          </a:p>
          <a:p>
            <a:pPr marL="457200" indent="-457200">
              <a:lnSpc>
                <a:spcPct val="102000"/>
              </a:lnSpc>
              <a:spcBef>
                <a:spcPts val="1000"/>
              </a:spcBef>
              <a:buClr>
                <a:schemeClr val="accent1"/>
              </a:buClr>
              <a:buFont typeface="Arial" panose="020B0604020202020204" pitchFamily="34" charset="0"/>
              <a:buChar char="•"/>
            </a:pPr>
            <a:r>
              <a:rPr lang="en-US" sz="3200">
                <a:solidFill>
                  <a:schemeClr val="bg1"/>
                </a:solidFill>
              </a:rPr>
              <a:t>What networks are you looking forward to being part of?</a:t>
            </a:r>
          </a:p>
          <a:p>
            <a:pPr marL="457200" indent="-457200">
              <a:lnSpc>
                <a:spcPct val="102000"/>
              </a:lnSpc>
              <a:spcBef>
                <a:spcPts val="1000"/>
              </a:spcBef>
              <a:buClr>
                <a:schemeClr val="accent1"/>
              </a:buClr>
              <a:buFont typeface="Arial" panose="020B0604020202020204" pitchFamily="34" charset="0"/>
              <a:buChar char="•"/>
            </a:pPr>
            <a:r>
              <a:rPr lang="en-US" sz="3200">
                <a:solidFill>
                  <a:schemeClr val="bg1"/>
                </a:solidFill>
              </a:rPr>
              <a:t>Share the benefits of being part of a network</a:t>
            </a:r>
            <a:endParaRPr lang="en-GB" sz="3200">
              <a:solidFill>
                <a:schemeClr val="bg1"/>
              </a:solidFill>
            </a:endParaRPr>
          </a:p>
        </p:txBody>
      </p:sp>
      <p:grpSp>
        <p:nvGrpSpPr>
          <p:cNvPr id="6" name="Group 5">
            <a:extLst>
              <a:ext uri="{FF2B5EF4-FFF2-40B4-BE49-F238E27FC236}">
                <a16:creationId xmlns:a16="http://schemas.microsoft.com/office/drawing/2014/main" id="{EA2110CC-014F-CEE1-04AF-3926CA0E428F}"/>
              </a:ext>
            </a:extLst>
          </p:cNvPr>
          <p:cNvGrpSpPr/>
          <p:nvPr/>
        </p:nvGrpSpPr>
        <p:grpSpPr>
          <a:xfrm>
            <a:off x="567040" y="1525587"/>
            <a:ext cx="2191571" cy="4010025"/>
            <a:chOff x="321" y="-1"/>
            <a:chExt cx="2191571" cy="4010025"/>
          </a:xfrm>
        </p:grpSpPr>
        <p:sp>
          <p:nvSpPr>
            <p:cNvPr id="7" name="Flowchart: Manual Operation 6">
              <a:extLst>
                <a:ext uri="{FF2B5EF4-FFF2-40B4-BE49-F238E27FC236}">
                  <a16:creationId xmlns:a16="http://schemas.microsoft.com/office/drawing/2014/main" id="{8766179A-FA85-5FC8-CA73-0DC5AFC04554}"/>
                </a:ext>
              </a:extLst>
            </p:cNvPr>
            <p:cNvSpPr/>
            <p:nvPr/>
          </p:nvSpPr>
          <p:spPr>
            <a:xfrm rot="16200000">
              <a:off x="-908906" y="909226"/>
              <a:ext cx="4010025" cy="2191571"/>
            </a:xfrm>
            <a:prstGeom prst="flowChartManualOperation">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8" name="Flowchart: Manual Operation 4">
              <a:extLst>
                <a:ext uri="{FF2B5EF4-FFF2-40B4-BE49-F238E27FC236}">
                  <a16:creationId xmlns:a16="http://schemas.microsoft.com/office/drawing/2014/main" id="{84C1A7BD-A25F-FEEF-2090-19FCD1B3629F}"/>
                </a:ext>
              </a:extLst>
            </p:cNvPr>
            <p:cNvSpPr txBox="1"/>
            <p:nvPr/>
          </p:nvSpPr>
          <p:spPr>
            <a:xfrm rot="21600000">
              <a:off x="321" y="802004"/>
              <a:ext cx="2191571" cy="24060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0" rIns="192484" bIns="0" numCol="1" spcCol="1270" anchor="ctr" anchorCtr="0">
              <a:noAutofit/>
            </a:bodyPr>
            <a:lstStyle/>
            <a:p>
              <a:pPr marL="0" lvl="0" indent="0" algn="ctr" defTabSz="1333500">
                <a:lnSpc>
                  <a:spcPct val="90000"/>
                </a:lnSpc>
                <a:spcBef>
                  <a:spcPct val="0"/>
                </a:spcBef>
                <a:spcAft>
                  <a:spcPct val="35000"/>
                </a:spcAft>
                <a:buNone/>
              </a:pPr>
              <a:r>
                <a:rPr lang="en-US" sz="3000" kern="1200">
                  <a:solidFill>
                    <a:schemeClr val="tx1"/>
                  </a:solidFill>
                </a:rPr>
                <a:t>1.</a:t>
              </a:r>
              <a:br>
                <a:rPr lang="en-US" sz="3000" kern="1200">
                  <a:solidFill>
                    <a:schemeClr val="tx1"/>
                  </a:solidFill>
                </a:rPr>
              </a:br>
              <a:r>
                <a:rPr lang="en-US" sz="3000" kern="1200">
                  <a:solidFill>
                    <a:schemeClr val="tx1"/>
                  </a:solidFill>
                </a:rPr>
                <a:t>Get connected</a:t>
              </a:r>
              <a:endParaRPr lang="en-GB" sz="3000" kern="1200">
                <a:solidFill>
                  <a:schemeClr val="tx1"/>
                </a:solidFill>
              </a:endParaRPr>
            </a:p>
          </p:txBody>
        </p:sp>
      </p:grpSp>
    </p:spTree>
    <p:extLst>
      <p:ext uri="{BB962C8B-B14F-4D97-AF65-F5344CB8AC3E}">
        <p14:creationId xmlns:p14="http://schemas.microsoft.com/office/powerpoint/2010/main" val="185847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49D53E-D81F-B89F-12E5-2ADE8CE2D500}"/>
              </a:ext>
            </a:extLst>
          </p:cNvPr>
          <p:cNvSpPr/>
          <p:nvPr/>
        </p:nvSpPr>
        <p:spPr>
          <a:xfrm>
            <a:off x="-342900" y="5778500"/>
            <a:ext cx="3060700" cy="134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325F6589-7190-32A4-1896-5EAED144B061}"/>
              </a:ext>
            </a:extLst>
          </p:cNvPr>
          <p:cNvSpPr>
            <a:spLocks noGrp="1"/>
          </p:cNvSpPr>
          <p:nvPr>
            <p:ph type="title"/>
          </p:nvPr>
        </p:nvSpPr>
        <p:spPr/>
        <p:txBody>
          <a:bodyPr>
            <a:normAutofit fontScale="90000"/>
          </a:bodyPr>
          <a:lstStyle/>
          <a:p>
            <a:r>
              <a:rPr lang="en-US"/>
              <a:t>RCOT Communities: a new place to connect</a:t>
            </a:r>
            <a:endParaRPr lang="en-GB"/>
          </a:p>
        </p:txBody>
      </p:sp>
      <p:sp>
        <p:nvSpPr>
          <p:cNvPr id="2" name="Content Placeholder 1">
            <a:extLst>
              <a:ext uri="{FF2B5EF4-FFF2-40B4-BE49-F238E27FC236}">
                <a16:creationId xmlns:a16="http://schemas.microsoft.com/office/drawing/2014/main" id="{305FD8E0-BEF9-A813-55A0-200F8F1579C2}"/>
              </a:ext>
            </a:extLst>
          </p:cNvPr>
          <p:cNvSpPr>
            <a:spLocks noGrp="1"/>
          </p:cNvSpPr>
          <p:nvPr>
            <p:ph idx="1"/>
          </p:nvPr>
        </p:nvSpPr>
        <p:spPr>
          <a:xfrm>
            <a:off x="243926" y="2257283"/>
            <a:ext cx="7221371" cy="4462493"/>
          </a:xfrm>
        </p:spPr>
        <p:txBody>
          <a:bodyPr>
            <a:normAutofit fontScale="77500" lnSpcReduction="20000"/>
          </a:bodyPr>
          <a:lstStyle/>
          <a:p>
            <a:pPr>
              <a:lnSpc>
                <a:spcPct val="120000"/>
              </a:lnSpc>
              <a:spcBef>
                <a:spcPts val="0"/>
              </a:spcBef>
              <a:spcAft>
                <a:spcPts val="1000"/>
              </a:spcAft>
            </a:pPr>
            <a:r>
              <a:rPr lang="en-US"/>
              <a:t>A space for meaningful professional relationships</a:t>
            </a:r>
          </a:p>
          <a:p>
            <a:pPr>
              <a:lnSpc>
                <a:spcPct val="120000"/>
              </a:lnSpc>
              <a:spcBef>
                <a:spcPts val="0"/>
              </a:spcBef>
              <a:spcAft>
                <a:spcPts val="1000"/>
              </a:spcAft>
            </a:pPr>
            <a:r>
              <a:rPr lang="en-US"/>
              <a:t>Inclusive and accessible for all members</a:t>
            </a:r>
          </a:p>
          <a:p>
            <a:pPr>
              <a:lnSpc>
                <a:spcPct val="120000"/>
              </a:lnSpc>
              <a:spcBef>
                <a:spcPts val="0"/>
              </a:spcBef>
              <a:spcAft>
                <a:spcPts val="1000"/>
              </a:spcAft>
            </a:pPr>
            <a:r>
              <a:rPr lang="en-US"/>
              <a:t>Connect through shared challenges, aspirations, and values</a:t>
            </a:r>
          </a:p>
          <a:p>
            <a:pPr>
              <a:lnSpc>
                <a:spcPct val="120000"/>
              </a:lnSpc>
              <a:spcBef>
                <a:spcPts val="0"/>
              </a:spcBef>
              <a:spcAft>
                <a:spcPts val="1000"/>
              </a:spcAft>
            </a:pPr>
            <a:r>
              <a:rPr lang="en-US"/>
              <a:t>Join member-led professional, practice, and regional networks</a:t>
            </a:r>
          </a:p>
          <a:p>
            <a:pPr>
              <a:lnSpc>
                <a:spcPct val="120000"/>
              </a:lnSpc>
              <a:spcBef>
                <a:spcPts val="0"/>
              </a:spcBef>
              <a:spcAft>
                <a:spcPts val="1000"/>
              </a:spcAft>
            </a:pPr>
            <a:r>
              <a:rPr lang="en-US"/>
              <a:t>Access tailored activities and resources shaped by member insights</a:t>
            </a:r>
          </a:p>
          <a:p>
            <a:pPr>
              <a:lnSpc>
                <a:spcPct val="120000"/>
              </a:lnSpc>
              <a:spcBef>
                <a:spcPts val="0"/>
              </a:spcBef>
              <a:spcAft>
                <a:spcPts val="1000"/>
              </a:spcAft>
            </a:pPr>
            <a:r>
              <a:rPr lang="en-US"/>
              <a:t>Engage flexibly </a:t>
            </a:r>
            <a:r>
              <a:rPr lang="en-GB"/>
              <a:t>– </a:t>
            </a:r>
            <a:r>
              <a:rPr lang="en-US"/>
              <a:t>share resources, ask questions, co-create ideas</a:t>
            </a:r>
          </a:p>
          <a:p>
            <a:pPr>
              <a:lnSpc>
                <a:spcPct val="120000"/>
              </a:lnSpc>
              <a:spcBef>
                <a:spcPts val="0"/>
              </a:spcBef>
              <a:spcAft>
                <a:spcPts val="1000"/>
              </a:spcAft>
            </a:pPr>
            <a:r>
              <a:rPr lang="en-US"/>
              <a:t>Learn from diverse experiences and perspectives</a:t>
            </a:r>
          </a:p>
          <a:p>
            <a:pPr>
              <a:lnSpc>
                <a:spcPct val="120000"/>
              </a:lnSpc>
              <a:spcBef>
                <a:spcPts val="0"/>
              </a:spcBef>
              <a:spcAft>
                <a:spcPts val="1000"/>
              </a:spcAft>
            </a:pPr>
            <a:r>
              <a:rPr lang="en-US"/>
              <a:t>Collaborate to drive innovation and influence the future of occupational therapy in the UK</a:t>
            </a:r>
          </a:p>
        </p:txBody>
      </p:sp>
      <p:pic>
        <p:nvPicPr>
          <p:cNvPr id="6" name="Picture 5">
            <a:extLst>
              <a:ext uri="{FF2B5EF4-FFF2-40B4-BE49-F238E27FC236}">
                <a16:creationId xmlns:a16="http://schemas.microsoft.com/office/drawing/2014/main" id="{7703423F-612D-4155-0331-204198845535}"/>
              </a:ext>
            </a:extLst>
          </p:cNvPr>
          <p:cNvPicPr>
            <a:picLocks noChangeAspect="1"/>
          </p:cNvPicPr>
          <p:nvPr/>
        </p:nvPicPr>
        <p:blipFill>
          <a:blip r:embed="rId3"/>
          <a:srcRect l="6550" r="20992"/>
          <a:stretch>
            <a:fillRect/>
          </a:stretch>
        </p:blipFill>
        <p:spPr>
          <a:xfrm>
            <a:off x="7465297" y="1564167"/>
            <a:ext cx="4599920" cy="3729665"/>
          </a:xfrm>
          <a:prstGeom prst="rect">
            <a:avLst/>
          </a:prstGeom>
          <a:noFill/>
        </p:spPr>
      </p:pic>
    </p:spTree>
    <p:extLst>
      <p:ext uri="{BB962C8B-B14F-4D97-AF65-F5344CB8AC3E}">
        <p14:creationId xmlns:p14="http://schemas.microsoft.com/office/powerpoint/2010/main" val="241454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CFD3C-1122-CC82-48A8-8D589E97AE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E5AC08-4642-1AD5-D707-967131ABBDA0}"/>
              </a:ext>
            </a:extLst>
          </p:cNvPr>
          <p:cNvSpPr>
            <a:spLocks noGrp="1"/>
          </p:cNvSpPr>
          <p:nvPr>
            <p:ph type="title"/>
          </p:nvPr>
        </p:nvSpPr>
        <p:spPr/>
        <p:txBody>
          <a:bodyPr anchor="t">
            <a:normAutofit/>
          </a:bodyPr>
          <a:lstStyle/>
          <a:p>
            <a:r>
              <a:rPr lang="en-GB">
                <a:cs typeface="Arial"/>
              </a:rPr>
              <a:t>Your initial professional networks </a:t>
            </a:r>
            <a:endParaRPr lang="en-GB"/>
          </a:p>
        </p:txBody>
      </p:sp>
      <p:graphicFrame>
        <p:nvGraphicFramePr>
          <p:cNvPr id="5" name="Content Placeholder 1">
            <a:extLst>
              <a:ext uri="{FF2B5EF4-FFF2-40B4-BE49-F238E27FC236}">
                <a16:creationId xmlns:a16="http://schemas.microsoft.com/office/drawing/2014/main" id="{46EF02DB-B090-568D-4441-E290154992ED}"/>
              </a:ext>
            </a:extLst>
          </p:cNvPr>
          <p:cNvGraphicFramePr>
            <a:graphicFrameLocks noGrp="1"/>
          </p:cNvGraphicFramePr>
          <p:nvPr>
            <p:ph idx="4294967295"/>
            <p:extLst>
              <p:ext uri="{D42A27DB-BD31-4B8C-83A1-F6EECF244321}">
                <p14:modId xmlns:p14="http://schemas.microsoft.com/office/powerpoint/2010/main" val="1923462106"/>
              </p:ext>
            </p:extLst>
          </p:nvPr>
        </p:nvGraphicFramePr>
        <p:xfrm>
          <a:off x="716096" y="1274820"/>
          <a:ext cx="10260013" cy="431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605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B5830-20FD-B73A-1E16-DDD416A1B2E0}"/>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1B79F50C-A871-4D6D-1E60-606B586239D7}"/>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2708D554-2765-9511-F325-38B13BE3950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73925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D6E6-ABBF-9542-41DE-1F8CD22B3EA7}"/>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DEA55BC-FB14-4782-E5A4-B2B6ABE4F10D}"/>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DB4925DA-B594-1945-C149-21183E0415F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62139341"/>
      </p:ext>
    </p:extLst>
  </p:cSld>
  <p:clrMapOvr>
    <a:masterClrMapping/>
  </p:clrMapOvr>
</p:sld>
</file>

<file path=ppt/theme/theme1.xml><?xml version="1.0" encoding="utf-8"?>
<a:theme xmlns:a="http://schemas.openxmlformats.org/drawingml/2006/main" name="RCOT">
  <a:themeElements>
    <a:clrScheme name="RCOT 2022">
      <a:dk1>
        <a:srgbClr val="003643"/>
      </a:dk1>
      <a:lt1>
        <a:srgbClr val="FFFFFF"/>
      </a:lt1>
      <a:dk2>
        <a:srgbClr val="6E35A3"/>
      </a:dk2>
      <a:lt2>
        <a:srgbClr val="E6705D"/>
      </a:lt2>
      <a:accent1>
        <a:srgbClr val="43CFB5"/>
      </a:accent1>
      <a:accent2>
        <a:srgbClr val="7EE1E8"/>
      </a:accent2>
      <a:accent3>
        <a:srgbClr val="7575DF"/>
      </a:accent3>
      <a:accent4>
        <a:srgbClr val="F7E64D"/>
      </a:accent4>
      <a:accent5>
        <a:srgbClr val="FFC2FF"/>
      </a:accent5>
      <a:accent6>
        <a:srgbClr val="616161"/>
      </a:accent6>
      <a:hlink>
        <a:srgbClr val="6F34A3"/>
      </a:hlink>
      <a:folHlink>
        <a:srgbClr val="6161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02000"/>
          </a:lnSpc>
          <a:spcBef>
            <a:spcPts val="1000"/>
          </a:spcBef>
          <a:buClr>
            <a:schemeClr val="accent1"/>
          </a:buClr>
          <a:defRPr sz="2600" dirty="0" err="1" smtClean="0"/>
        </a:defPPr>
      </a:lstStyle>
    </a:txDef>
  </a:objectDefaults>
  <a:extraClrSchemeLst/>
  <a:extLst>
    <a:ext uri="{05A4C25C-085E-4340-85A3-A5531E510DB2}">
      <thm15:themeFamily xmlns:thm15="http://schemas.microsoft.com/office/thememl/2012/main" name="RCOT PowerPoint standard template" id="{C9759732-9CB2-4594-AE71-B3721E559B68}" vid="{67628391-40E2-4898-87B0-9F9EE8D2718D}"/>
    </a:ext>
  </a:extLst>
</a:theme>
</file>

<file path=ppt/theme/theme2.xml><?xml version="1.0" encoding="utf-8"?>
<a:theme xmlns:a="http://schemas.openxmlformats.org/drawingml/2006/main" name="2_Office Theme">
  <a:themeElements>
    <a:clrScheme name="RCOT Colours">
      <a:dk1>
        <a:srgbClr val="003B4C"/>
      </a:dk1>
      <a:lt1>
        <a:srgbClr val="FFFFFF"/>
      </a:lt1>
      <a:dk2>
        <a:srgbClr val="6F34A3"/>
      </a:dk2>
      <a:lt2>
        <a:srgbClr val="43CFB5"/>
      </a:lt2>
      <a:accent1>
        <a:srgbClr val="E7705D"/>
      </a:accent1>
      <a:accent2>
        <a:srgbClr val="7EE1E8"/>
      </a:accent2>
      <a:accent3>
        <a:srgbClr val="7474DE"/>
      </a:accent3>
      <a:accent4>
        <a:srgbClr val="F7E64C"/>
      </a:accent4>
      <a:accent5>
        <a:srgbClr val="FFC2E0"/>
      </a:accent5>
      <a:accent6>
        <a:srgbClr val="61616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PPT template (1)" id="{1D48AAD8-9C6E-4895-915B-5C30086A6414}" vid="{1B52F3E1-99C3-466A-A277-DEA0607E2B1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2511</Words>
  <Application>Microsoft Office PowerPoint</Application>
  <PresentationFormat>Widescreen</PresentationFormat>
  <Paragraphs>239</Paragraphs>
  <Slides>30</Slides>
  <Notes>24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Calibri</vt:lpstr>
      <vt:lpstr>Segoe UI</vt:lpstr>
      <vt:lpstr>System Font Regular</vt:lpstr>
      <vt:lpstr>Times New Roman</vt:lpstr>
      <vt:lpstr>RCOT</vt:lpstr>
      <vt:lpstr>2_Office Theme</vt:lpstr>
      <vt:lpstr>Transitioning to practice</vt:lpstr>
      <vt:lpstr>PowerPoint Presentation</vt:lpstr>
      <vt:lpstr>Four actions for you:</vt:lpstr>
      <vt:lpstr>Be a part of your RCOT community</vt:lpstr>
      <vt:lpstr>Start connecting</vt:lpstr>
      <vt:lpstr>RCOT Communities: a new place to connect</vt:lpstr>
      <vt:lpstr>Your initial professional networks </vt:lpstr>
      <vt:lpstr>PowerPoint Presentation</vt:lpstr>
      <vt:lpstr>PowerPoint Presentation</vt:lpstr>
      <vt:lpstr>Finding others</vt:lpstr>
      <vt:lpstr>Invest in your development with RCOT</vt:lpstr>
      <vt:lpstr>The why behind professional development</vt:lpstr>
      <vt:lpstr>We know CPD is essential</vt:lpstr>
      <vt:lpstr>Your CPD portfolio</vt:lpstr>
      <vt:lpstr>PowerPoint Presentation</vt:lpstr>
      <vt:lpstr>Celebrate your achievements and those of your colleagues</vt:lpstr>
      <vt:lpstr>Elevate your and your peers' professional reputation</vt:lpstr>
      <vt:lpstr>Make your voice count</vt:lpstr>
      <vt:lpstr>Volunteer and be a change agent</vt:lpstr>
      <vt:lpstr>Access exclusive resources and  stay up to date</vt:lpstr>
      <vt:lpstr>Learn and research</vt:lpstr>
      <vt:lpstr>Your essential updates and tools</vt:lpstr>
      <vt:lpstr>Help shape our Early Career Standards</vt:lpstr>
      <vt:lpstr>Leading the profession</vt:lpstr>
      <vt:lpstr>Welcome our guest speaker, Anna Fischer</vt:lpstr>
      <vt:lpstr>Join our community today!</vt:lpstr>
      <vt:lpstr>Representation, professional advice, support, and insurance</vt:lpstr>
      <vt:lpstr>Support you to learn, grow and progress</vt:lpstr>
      <vt:lpstr>What’s on your ‘to-do’ list?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Flynn Hagerty</cp:lastModifiedBy>
  <cp:revision>2</cp:revision>
  <dcterms:created xsi:type="dcterms:W3CDTF">2025-07-23T08:14:01Z</dcterms:created>
  <dcterms:modified xsi:type="dcterms:W3CDTF">2025-10-24T15:24:21Z</dcterms:modified>
</cp:coreProperties>
</file>