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648" r:id="rId2"/>
    <p:sldMasterId id="2147483767" r:id="rId3"/>
  </p:sldMasterIdLst>
  <p:notesMasterIdLst>
    <p:notesMasterId r:id="rId47"/>
  </p:notesMasterIdLst>
  <p:sldIdLst>
    <p:sldId id="1143" r:id="rId4"/>
    <p:sldId id="1087" r:id="rId5"/>
    <p:sldId id="1155" r:id="rId6"/>
    <p:sldId id="1144" r:id="rId7"/>
    <p:sldId id="1146" r:id="rId8"/>
    <p:sldId id="1367" r:id="rId9"/>
    <p:sldId id="1247" r:id="rId10"/>
    <p:sldId id="1246" r:id="rId11"/>
    <p:sldId id="1329" r:id="rId12"/>
    <p:sldId id="1371" r:id="rId13"/>
    <p:sldId id="1363" r:id="rId14"/>
    <p:sldId id="1341" r:id="rId15"/>
    <p:sldId id="1342" r:id="rId16"/>
    <p:sldId id="1343" r:id="rId17"/>
    <p:sldId id="1344" r:id="rId18"/>
    <p:sldId id="1345" r:id="rId19"/>
    <p:sldId id="1361" r:id="rId20"/>
    <p:sldId id="1123" r:id="rId21"/>
    <p:sldId id="1147" r:id="rId22"/>
    <p:sldId id="412" r:id="rId23"/>
    <p:sldId id="1362" r:id="rId24"/>
    <p:sldId id="1108" r:id="rId25"/>
    <p:sldId id="1149" r:id="rId26"/>
    <p:sldId id="1126" r:id="rId27"/>
    <p:sldId id="1157" r:id="rId28"/>
    <p:sldId id="1112" r:id="rId29"/>
    <p:sldId id="1148" r:id="rId30"/>
    <p:sldId id="1158" r:id="rId31"/>
    <p:sldId id="1370" r:id="rId32"/>
    <p:sldId id="1135" r:id="rId33"/>
    <p:sldId id="1151" r:id="rId34"/>
    <p:sldId id="1136" r:id="rId35"/>
    <p:sldId id="1366" r:id="rId36"/>
    <p:sldId id="1026" r:id="rId37"/>
    <p:sldId id="1150" r:id="rId38"/>
    <p:sldId id="1365" r:id="rId39"/>
    <p:sldId id="1160" r:id="rId40"/>
    <p:sldId id="1153" r:id="rId41"/>
    <p:sldId id="1141" r:id="rId42"/>
    <p:sldId id="1106" r:id="rId43"/>
    <p:sldId id="1374" r:id="rId44"/>
    <p:sldId id="1376" r:id="rId45"/>
    <p:sldId id="1373" r:id="rId4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A6301C-1C7D-4611-B95B-B059D66C373B}" v="48" dt="2025-08-19T11:07:45.277"/>
    <p1510:client id="{19CBE7E6-1B06-E926-EFD8-D402A96BB680}" v="150" dt="2025-08-18T21:49:43.750"/>
    <p1510:client id="{295B134F-E82A-2774-14A7-38486B9FD68B}" v="2" dt="2025-08-19T10:25:50.112"/>
    <p1510:client id="{33BC179F-CF9C-5F76-A939-432883FF5BFA}" v="1" dt="2025-08-19T11:13:09.463"/>
    <p1510:client id="{33E32277-2129-312A-848D-04EF1C333ACD}" v="3" dt="2025-08-19T10:50:53.364"/>
    <p1510:client id="{7A8318FC-DE88-DF53-C517-5CAF28E79DAF}" v="8" dt="2025-08-18T13:05:40.417"/>
    <p1510:client id="{86738CEA-E736-1DCB-DB92-B44C65D7A01B}" v="1" dt="2025-08-18T13:45:33.779"/>
    <p1510:client id="{C45B8CF4-54C3-EE6C-2819-124672CA7D24}" v="16" dt="2025-08-19T09:39:27.267"/>
    <p1510:client id="{C5C124EB-2ACA-4F89-AFE0-F39820A45708}" v="13" dt="2025-08-19T09:14:21.177"/>
    <p1510:client id="{C74CBB4E-333C-728B-7C43-F8B1F3C78469}" v="1" dt="2025-08-19T10:15:39.075"/>
    <p1510:client id="{DCE39D4A-7794-5E86-CEAA-C2525B774425}" v="3" dt="2025-08-19T09:37:16.010"/>
    <p1510:client id="{ED2D5A2C-D22F-44E3-D044-14DB9546FB55}" v="1" dt="2025-08-18T19:28:40.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11" Type="http://schemas.openxmlformats.org/officeDocument/2006/relationships/image" Target="../media/image85.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svg"/><Relationship Id="rId9" Type="http://schemas.openxmlformats.org/officeDocument/2006/relationships/image" Target="../media/image8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11" Type="http://schemas.openxmlformats.org/officeDocument/2006/relationships/image" Target="../media/image85.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svg"/><Relationship Id="rId9"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946CC-26FA-487F-BBE5-A211CA07A4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BFE19F7-24D1-4B99-ADDA-62D91C792EBE}">
      <dgm:prSet custT="1"/>
      <dgm:spPr/>
      <dgm:t>
        <a:bodyPr/>
        <a:lstStyle/>
        <a:p>
          <a:r>
            <a:rPr lang="en-GB" sz="2400" b="1">
              <a:solidFill>
                <a:schemeClr val="tx1"/>
              </a:solidFill>
            </a:rPr>
            <a:t>Research Connect</a:t>
          </a:r>
          <a:endParaRPr lang="en-US" sz="2400" b="1">
            <a:solidFill>
              <a:schemeClr val="tx1"/>
            </a:solidFill>
          </a:endParaRPr>
        </a:p>
      </dgm:t>
    </dgm:pt>
    <dgm:pt modelId="{BA434EBF-D178-414C-AA5D-8E9237FAB159}" type="parTrans" cxnId="{C82569BB-4E7D-48DA-930E-21F6F7BCA61E}">
      <dgm:prSet/>
      <dgm:spPr/>
      <dgm:t>
        <a:bodyPr/>
        <a:lstStyle/>
        <a:p>
          <a:endParaRPr lang="en-US"/>
        </a:p>
      </dgm:t>
    </dgm:pt>
    <dgm:pt modelId="{62DC8188-9CCA-4F5A-8353-B6C21BBC9831}" type="sibTrans" cxnId="{C82569BB-4E7D-48DA-930E-21F6F7BCA61E}">
      <dgm:prSet/>
      <dgm:spPr/>
      <dgm:t>
        <a:bodyPr/>
        <a:lstStyle/>
        <a:p>
          <a:endParaRPr lang="en-US"/>
        </a:p>
      </dgm:t>
    </dgm:pt>
    <dgm:pt modelId="{D5AE08FF-61A2-4863-A27B-D8F860210F01}">
      <dgm:prSet custT="1"/>
      <dgm:spPr/>
      <dgm:t>
        <a:bodyPr/>
        <a:lstStyle/>
        <a:p>
          <a:r>
            <a:rPr lang="en-GB" sz="2400" b="1">
              <a:solidFill>
                <a:schemeClr val="tx1"/>
              </a:solidFill>
            </a:rPr>
            <a:t>Innovation Hub</a:t>
          </a:r>
          <a:endParaRPr lang="en-US" sz="2400" b="1">
            <a:solidFill>
              <a:schemeClr val="tx1"/>
            </a:solidFill>
          </a:endParaRPr>
        </a:p>
      </dgm:t>
    </dgm:pt>
    <dgm:pt modelId="{9E42E038-2125-4AB0-AE8C-C618D60D0F93}" type="parTrans" cxnId="{42021ABD-56B6-4AB0-BF5E-A2F4C14A3386}">
      <dgm:prSet/>
      <dgm:spPr/>
      <dgm:t>
        <a:bodyPr/>
        <a:lstStyle/>
        <a:p>
          <a:endParaRPr lang="en-US"/>
        </a:p>
      </dgm:t>
    </dgm:pt>
    <dgm:pt modelId="{47406320-64CB-458E-819A-9E57CBB6C6F5}" type="sibTrans" cxnId="{42021ABD-56B6-4AB0-BF5E-A2F4C14A3386}">
      <dgm:prSet/>
      <dgm:spPr/>
      <dgm:t>
        <a:bodyPr/>
        <a:lstStyle/>
        <a:p>
          <a:endParaRPr lang="en-US"/>
        </a:p>
      </dgm:t>
    </dgm:pt>
    <dgm:pt modelId="{22AAD22A-7F8E-4B3C-8C71-E3E636AAB48A}">
      <dgm:prSet custT="1"/>
      <dgm:spPr/>
      <dgm:t>
        <a:bodyPr/>
        <a:lstStyle/>
        <a:p>
          <a:r>
            <a:rPr lang="en-GB" sz="2400" b="1">
              <a:solidFill>
                <a:schemeClr val="tx1"/>
              </a:solidFill>
            </a:rPr>
            <a:t>Leadership</a:t>
          </a:r>
          <a:endParaRPr lang="en-US" sz="2400" b="1">
            <a:solidFill>
              <a:schemeClr val="tx1"/>
            </a:solidFill>
          </a:endParaRPr>
        </a:p>
      </dgm:t>
    </dgm:pt>
    <dgm:pt modelId="{59C94295-2621-4994-8771-72085810FE16}" type="parTrans" cxnId="{920ABF03-D9F0-4528-9874-5FF6A6B5745F}">
      <dgm:prSet/>
      <dgm:spPr/>
      <dgm:t>
        <a:bodyPr/>
        <a:lstStyle/>
        <a:p>
          <a:endParaRPr lang="en-US"/>
        </a:p>
      </dgm:t>
    </dgm:pt>
    <dgm:pt modelId="{338107B9-1034-4082-9E60-41B7CBA9B037}" type="sibTrans" cxnId="{920ABF03-D9F0-4528-9874-5FF6A6B5745F}">
      <dgm:prSet/>
      <dgm:spPr/>
      <dgm:t>
        <a:bodyPr/>
        <a:lstStyle/>
        <a:p>
          <a:endParaRPr lang="en-US"/>
        </a:p>
      </dgm:t>
    </dgm:pt>
    <dgm:pt modelId="{5298357A-0E39-4B62-9D50-35B7053F4035}">
      <dgm:prSet custT="1"/>
      <dgm:spPr/>
      <dgm:t>
        <a:bodyPr/>
        <a:lstStyle/>
        <a:p>
          <a:r>
            <a:rPr lang="en-GB" sz="2400" b="1">
              <a:solidFill>
                <a:schemeClr val="tx1"/>
              </a:solidFill>
            </a:rPr>
            <a:t>Facilitating Learning</a:t>
          </a:r>
          <a:endParaRPr lang="en-US" sz="2400" b="1">
            <a:solidFill>
              <a:schemeClr val="tx1"/>
            </a:solidFill>
          </a:endParaRPr>
        </a:p>
      </dgm:t>
    </dgm:pt>
    <dgm:pt modelId="{6A4BA99A-8D2B-4E47-96AA-3F6B7F737B15}" type="parTrans" cxnId="{7CC27852-8742-4AC3-8410-8320B983E224}">
      <dgm:prSet/>
      <dgm:spPr/>
      <dgm:t>
        <a:bodyPr/>
        <a:lstStyle/>
        <a:p>
          <a:endParaRPr lang="en-US"/>
        </a:p>
      </dgm:t>
    </dgm:pt>
    <dgm:pt modelId="{6660A9A9-B270-48F6-BEB3-3DD899264370}" type="sibTrans" cxnId="{7CC27852-8742-4AC3-8410-8320B983E224}">
      <dgm:prSet/>
      <dgm:spPr/>
      <dgm:t>
        <a:bodyPr/>
        <a:lstStyle/>
        <a:p>
          <a:endParaRPr lang="en-US"/>
        </a:p>
      </dgm:t>
    </dgm:pt>
    <dgm:pt modelId="{F21D5E78-154D-4DF1-BFDE-2DD9EBBAE805}">
      <dgm:prSet custT="1"/>
      <dgm:spPr/>
      <dgm:t>
        <a:bodyPr/>
        <a:lstStyle/>
        <a:p>
          <a:r>
            <a:rPr lang="en-GB" sz="2400" b="1">
              <a:solidFill>
                <a:schemeClr val="tx1"/>
              </a:solidFill>
            </a:rPr>
            <a:t>Independent Practice</a:t>
          </a:r>
          <a:endParaRPr lang="en-US" sz="2400" b="1">
            <a:solidFill>
              <a:schemeClr val="tx1"/>
            </a:solidFill>
          </a:endParaRPr>
        </a:p>
      </dgm:t>
    </dgm:pt>
    <dgm:pt modelId="{33962425-EEA7-4DED-9EE4-D3A8B3A47F3B}" type="parTrans" cxnId="{839DC76B-6585-4460-BA70-CB4A8C8336C1}">
      <dgm:prSet/>
      <dgm:spPr/>
      <dgm:t>
        <a:bodyPr/>
        <a:lstStyle/>
        <a:p>
          <a:endParaRPr lang="en-US"/>
        </a:p>
      </dgm:t>
    </dgm:pt>
    <dgm:pt modelId="{6E03CBEA-CBD1-4E2B-983C-5774E2DB1692}" type="sibTrans" cxnId="{839DC76B-6585-4460-BA70-CB4A8C8336C1}">
      <dgm:prSet/>
      <dgm:spPr/>
      <dgm:t>
        <a:bodyPr/>
        <a:lstStyle/>
        <a:p>
          <a:endParaRPr lang="en-US"/>
        </a:p>
      </dgm:t>
    </dgm:pt>
    <dgm:pt modelId="{4904F5A9-A588-4E47-AE64-0A5480307989}">
      <dgm:prSet custT="1"/>
      <dgm:spPr/>
      <dgm:t>
        <a:bodyPr/>
        <a:lstStyle/>
        <a:p>
          <a:r>
            <a:rPr lang="en-GB" sz="2400" b="1">
              <a:solidFill>
                <a:schemeClr val="tx1"/>
              </a:solidFill>
            </a:rPr>
            <a:t>Artificial Intelligence and Technology</a:t>
          </a:r>
          <a:endParaRPr lang="en-US" sz="2400" b="1">
            <a:solidFill>
              <a:schemeClr val="tx1"/>
            </a:solidFill>
          </a:endParaRPr>
        </a:p>
      </dgm:t>
    </dgm:pt>
    <dgm:pt modelId="{C5EB8A7D-AE08-435A-ABE8-B7879123335D}" type="parTrans" cxnId="{98915321-A5A0-48D5-A6EF-77E2624450F3}">
      <dgm:prSet/>
      <dgm:spPr/>
      <dgm:t>
        <a:bodyPr/>
        <a:lstStyle/>
        <a:p>
          <a:endParaRPr lang="en-GB"/>
        </a:p>
      </dgm:t>
    </dgm:pt>
    <dgm:pt modelId="{AE4F66BB-41EC-40B7-A0BC-ABE8BC84B282}" type="sibTrans" cxnId="{98915321-A5A0-48D5-A6EF-77E2624450F3}">
      <dgm:prSet/>
      <dgm:spPr/>
      <dgm:t>
        <a:bodyPr/>
        <a:lstStyle/>
        <a:p>
          <a:endParaRPr lang="en-GB"/>
        </a:p>
      </dgm:t>
    </dgm:pt>
    <dgm:pt modelId="{2AD3036D-A80B-42FE-AC2B-5D9CCEEA36D0}" type="pres">
      <dgm:prSet presAssocID="{0AB946CC-26FA-487F-BBE5-A211CA07A4E8}" presName="diagram" presStyleCnt="0">
        <dgm:presLayoutVars>
          <dgm:dir/>
          <dgm:resizeHandles val="exact"/>
        </dgm:presLayoutVars>
      </dgm:prSet>
      <dgm:spPr/>
    </dgm:pt>
    <dgm:pt modelId="{64423BE5-DE9E-49FE-973A-D61E35D8CF5A}" type="pres">
      <dgm:prSet presAssocID="{8BFE19F7-24D1-4B99-ADDA-62D91C792EBE}" presName="node" presStyleLbl="node1" presStyleIdx="0" presStyleCnt="6">
        <dgm:presLayoutVars>
          <dgm:bulletEnabled val="1"/>
        </dgm:presLayoutVars>
      </dgm:prSet>
      <dgm:spPr/>
    </dgm:pt>
    <dgm:pt modelId="{555982F1-CBA2-4D2A-B7E1-BBF342A88EF5}" type="pres">
      <dgm:prSet presAssocID="{62DC8188-9CCA-4F5A-8353-B6C21BBC9831}" presName="sibTrans" presStyleCnt="0"/>
      <dgm:spPr/>
    </dgm:pt>
    <dgm:pt modelId="{D2F2FD2C-754C-4C6F-9F73-8E0A5DF48ED0}" type="pres">
      <dgm:prSet presAssocID="{D5AE08FF-61A2-4863-A27B-D8F860210F01}" presName="node" presStyleLbl="node1" presStyleIdx="1" presStyleCnt="6">
        <dgm:presLayoutVars>
          <dgm:bulletEnabled val="1"/>
        </dgm:presLayoutVars>
      </dgm:prSet>
      <dgm:spPr/>
    </dgm:pt>
    <dgm:pt modelId="{38006126-6F63-4F54-9F91-015C52BF2273}" type="pres">
      <dgm:prSet presAssocID="{47406320-64CB-458E-819A-9E57CBB6C6F5}" presName="sibTrans" presStyleCnt="0"/>
      <dgm:spPr/>
    </dgm:pt>
    <dgm:pt modelId="{5F75A96E-C114-45F4-83F5-920AB6C461B0}" type="pres">
      <dgm:prSet presAssocID="{22AAD22A-7F8E-4B3C-8C71-E3E636AAB48A}" presName="node" presStyleLbl="node1" presStyleIdx="2" presStyleCnt="6">
        <dgm:presLayoutVars>
          <dgm:bulletEnabled val="1"/>
        </dgm:presLayoutVars>
      </dgm:prSet>
      <dgm:spPr/>
    </dgm:pt>
    <dgm:pt modelId="{6424506C-F726-4662-AA9E-BF1683E17E21}" type="pres">
      <dgm:prSet presAssocID="{338107B9-1034-4082-9E60-41B7CBA9B037}" presName="sibTrans" presStyleCnt="0"/>
      <dgm:spPr/>
    </dgm:pt>
    <dgm:pt modelId="{BB5F7597-965B-499C-8E18-A7ED37CE6FF7}" type="pres">
      <dgm:prSet presAssocID="{5298357A-0E39-4B62-9D50-35B7053F4035}" presName="node" presStyleLbl="node1" presStyleIdx="3" presStyleCnt="6">
        <dgm:presLayoutVars>
          <dgm:bulletEnabled val="1"/>
        </dgm:presLayoutVars>
      </dgm:prSet>
      <dgm:spPr/>
    </dgm:pt>
    <dgm:pt modelId="{3F04F279-F530-40AD-88EE-CC46D7511994}" type="pres">
      <dgm:prSet presAssocID="{6660A9A9-B270-48F6-BEB3-3DD899264370}" presName="sibTrans" presStyleCnt="0"/>
      <dgm:spPr/>
    </dgm:pt>
    <dgm:pt modelId="{295AC7DF-70BD-4CA4-B1CE-8FFB8229B657}" type="pres">
      <dgm:prSet presAssocID="{F21D5E78-154D-4DF1-BFDE-2DD9EBBAE805}" presName="node" presStyleLbl="node1" presStyleIdx="4" presStyleCnt="6">
        <dgm:presLayoutVars>
          <dgm:bulletEnabled val="1"/>
        </dgm:presLayoutVars>
      </dgm:prSet>
      <dgm:spPr/>
    </dgm:pt>
    <dgm:pt modelId="{A7D84EA9-7763-4E3A-B8A4-DD853E367CB0}" type="pres">
      <dgm:prSet presAssocID="{6E03CBEA-CBD1-4E2B-983C-5774E2DB1692}" presName="sibTrans" presStyleCnt="0"/>
      <dgm:spPr/>
    </dgm:pt>
    <dgm:pt modelId="{13B7E645-646F-4E30-A667-31F1A11337FF}" type="pres">
      <dgm:prSet presAssocID="{4904F5A9-A588-4E47-AE64-0A5480307989}" presName="node" presStyleLbl="node1" presStyleIdx="5" presStyleCnt="6">
        <dgm:presLayoutVars>
          <dgm:bulletEnabled val="1"/>
        </dgm:presLayoutVars>
      </dgm:prSet>
      <dgm:spPr/>
    </dgm:pt>
  </dgm:ptLst>
  <dgm:cxnLst>
    <dgm:cxn modelId="{920ABF03-D9F0-4528-9874-5FF6A6B5745F}" srcId="{0AB946CC-26FA-487F-BBE5-A211CA07A4E8}" destId="{22AAD22A-7F8E-4B3C-8C71-E3E636AAB48A}" srcOrd="2" destOrd="0" parTransId="{59C94295-2621-4994-8771-72085810FE16}" sibTransId="{338107B9-1034-4082-9E60-41B7CBA9B037}"/>
    <dgm:cxn modelId="{C0875F15-D45A-4DB3-8425-33E1419FE9F9}" type="presOf" srcId="{F21D5E78-154D-4DF1-BFDE-2DD9EBBAE805}" destId="{295AC7DF-70BD-4CA4-B1CE-8FFB8229B657}" srcOrd="0" destOrd="0" presId="urn:microsoft.com/office/officeart/2005/8/layout/default"/>
    <dgm:cxn modelId="{98915321-A5A0-48D5-A6EF-77E2624450F3}" srcId="{0AB946CC-26FA-487F-BBE5-A211CA07A4E8}" destId="{4904F5A9-A588-4E47-AE64-0A5480307989}" srcOrd="5" destOrd="0" parTransId="{C5EB8A7D-AE08-435A-ABE8-B7879123335D}" sibTransId="{AE4F66BB-41EC-40B7-A0BC-ABE8BC84B282}"/>
    <dgm:cxn modelId="{08DDC248-993D-4C9C-8D08-6861314470A3}" type="presOf" srcId="{4904F5A9-A588-4E47-AE64-0A5480307989}" destId="{13B7E645-646F-4E30-A667-31F1A11337FF}" srcOrd="0" destOrd="0" presId="urn:microsoft.com/office/officeart/2005/8/layout/default"/>
    <dgm:cxn modelId="{BCFD0E69-A485-483A-BDB6-D0AE06A9C462}" type="presOf" srcId="{5298357A-0E39-4B62-9D50-35B7053F4035}" destId="{BB5F7597-965B-499C-8E18-A7ED37CE6FF7}" srcOrd="0" destOrd="0" presId="urn:microsoft.com/office/officeart/2005/8/layout/default"/>
    <dgm:cxn modelId="{839DC76B-6585-4460-BA70-CB4A8C8336C1}" srcId="{0AB946CC-26FA-487F-BBE5-A211CA07A4E8}" destId="{F21D5E78-154D-4DF1-BFDE-2DD9EBBAE805}" srcOrd="4" destOrd="0" parTransId="{33962425-EEA7-4DED-9EE4-D3A8B3A47F3B}" sibTransId="{6E03CBEA-CBD1-4E2B-983C-5774E2DB1692}"/>
    <dgm:cxn modelId="{D13C914C-A7B8-4136-A564-99AD47B7FBFF}" type="presOf" srcId="{D5AE08FF-61A2-4863-A27B-D8F860210F01}" destId="{D2F2FD2C-754C-4C6F-9F73-8E0A5DF48ED0}" srcOrd="0" destOrd="0" presId="urn:microsoft.com/office/officeart/2005/8/layout/default"/>
    <dgm:cxn modelId="{7CC27852-8742-4AC3-8410-8320B983E224}" srcId="{0AB946CC-26FA-487F-BBE5-A211CA07A4E8}" destId="{5298357A-0E39-4B62-9D50-35B7053F4035}" srcOrd="3" destOrd="0" parTransId="{6A4BA99A-8D2B-4E47-96AA-3F6B7F737B15}" sibTransId="{6660A9A9-B270-48F6-BEB3-3DD899264370}"/>
    <dgm:cxn modelId="{1263FE58-6C87-43A5-B6E9-0608B8B962DA}" type="presOf" srcId="{0AB946CC-26FA-487F-BBE5-A211CA07A4E8}" destId="{2AD3036D-A80B-42FE-AC2B-5D9CCEEA36D0}" srcOrd="0" destOrd="0" presId="urn:microsoft.com/office/officeart/2005/8/layout/default"/>
    <dgm:cxn modelId="{C82569BB-4E7D-48DA-930E-21F6F7BCA61E}" srcId="{0AB946CC-26FA-487F-BBE5-A211CA07A4E8}" destId="{8BFE19F7-24D1-4B99-ADDA-62D91C792EBE}" srcOrd="0" destOrd="0" parTransId="{BA434EBF-D178-414C-AA5D-8E9237FAB159}" sibTransId="{62DC8188-9CCA-4F5A-8353-B6C21BBC9831}"/>
    <dgm:cxn modelId="{42021ABD-56B6-4AB0-BF5E-A2F4C14A3386}" srcId="{0AB946CC-26FA-487F-BBE5-A211CA07A4E8}" destId="{D5AE08FF-61A2-4863-A27B-D8F860210F01}" srcOrd="1" destOrd="0" parTransId="{9E42E038-2125-4AB0-AE8C-C618D60D0F93}" sibTransId="{47406320-64CB-458E-819A-9E57CBB6C6F5}"/>
    <dgm:cxn modelId="{141F40C5-98A5-4F48-A58E-7502EED8F19F}" type="presOf" srcId="{8BFE19F7-24D1-4B99-ADDA-62D91C792EBE}" destId="{64423BE5-DE9E-49FE-973A-D61E35D8CF5A}" srcOrd="0" destOrd="0" presId="urn:microsoft.com/office/officeart/2005/8/layout/default"/>
    <dgm:cxn modelId="{BC8A9BC5-D719-4B54-91D6-54673E4D2BF7}" type="presOf" srcId="{22AAD22A-7F8E-4B3C-8C71-E3E636AAB48A}" destId="{5F75A96E-C114-45F4-83F5-920AB6C461B0}" srcOrd="0" destOrd="0" presId="urn:microsoft.com/office/officeart/2005/8/layout/default"/>
    <dgm:cxn modelId="{20D5023E-9309-42C9-AA85-5D47C78D9794}" type="presParOf" srcId="{2AD3036D-A80B-42FE-AC2B-5D9CCEEA36D0}" destId="{64423BE5-DE9E-49FE-973A-D61E35D8CF5A}" srcOrd="0" destOrd="0" presId="urn:microsoft.com/office/officeart/2005/8/layout/default"/>
    <dgm:cxn modelId="{0C653CFB-4638-45B1-AB26-4672203CA6E8}" type="presParOf" srcId="{2AD3036D-A80B-42FE-AC2B-5D9CCEEA36D0}" destId="{555982F1-CBA2-4D2A-B7E1-BBF342A88EF5}" srcOrd="1" destOrd="0" presId="urn:microsoft.com/office/officeart/2005/8/layout/default"/>
    <dgm:cxn modelId="{19D89804-FF83-44F6-8ECC-8F83AEC8E8DE}" type="presParOf" srcId="{2AD3036D-A80B-42FE-AC2B-5D9CCEEA36D0}" destId="{D2F2FD2C-754C-4C6F-9F73-8E0A5DF48ED0}" srcOrd="2" destOrd="0" presId="urn:microsoft.com/office/officeart/2005/8/layout/default"/>
    <dgm:cxn modelId="{6A8F3034-9AC5-4961-A8C3-4F1C04E52DB9}" type="presParOf" srcId="{2AD3036D-A80B-42FE-AC2B-5D9CCEEA36D0}" destId="{38006126-6F63-4F54-9F91-015C52BF2273}" srcOrd="3" destOrd="0" presId="urn:microsoft.com/office/officeart/2005/8/layout/default"/>
    <dgm:cxn modelId="{C012C3AE-8CDA-459C-951A-130ED0DB3E7D}" type="presParOf" srcId="{2AD3036D-A80B-42FE-AC2B-5D9CCEEA36D0}" destId="{5F75A96E-C114-45F4-83F5-920AB6C461B0}" srcOrd="4" destOrd="0" presId="urn:microsoft.com/office/officeart/2005/8/layout/default"/>
    <dgm:cxn modelId="{2FB6AC30-1CDD-4333-BF97-C4557488047B}" type="presParOf" srcId="{2AD3036D-A80B-42FE-AC2B-5D9CCEEA36D0}" destId="{6424506C-F726-4662-AA9E-BF1683E17E21}" srcOrd="5" destOrd="0" presId="urn:microsoft.com/office/officeart/2005/8/layout/default"/>
    <dgm:cxn modelId="{FEFFAFB1-D5DE-4A2B-8011-8913591F84C6}" type="presParOf" srcId="{2AD3036D-A80B-42FE-AC2B-5D9CCEEA36D0}" destId="{BB5F7597-965B-499C-8E18-A7ED37CE6FF7}" srcOrd="6" destOrd="0" presId="urn:microsoft.com/office/officeart/2005/8/layout/default"/>
    <dgm:cxn modelId="{B8A65302-6036-4662-BF66-678920184F4A}" type="presParOf" srcId="{2AD3036D-A80B-42FE-AC2B-5D9CCEEA36D0}" destId="{3F04F279-F530-40AD-88EE-CC46D7511994}" srcOrd="7" destOrd="0" presId="urn:microsoft.com/office/officeart/2005/8/layout/default"/>
    <dgm:cxn modelId="{F13756C0-D109-4B9F-904C-8278FAACE3E8}" type="presParOf" srcId="{2AD3036D-A80B-42FE-AC2B-5D9CCEEA36D0}" destId="{295AC7DF-70BD-4CA4-B1CE-8FFB8229B657}" srcOrd="8" destOrd="0" presId="urn:microsoft.com/office/officeart/2005/8/layout/default"/>
    <dgm:cxn modelId="{2DBD3742-B3FD-4A20-84AD-5159F6411AB3}" type="presParOf" srcId="{2AD3036D-A80B-42FE-AC2B-5D9CCEEA36D0}" destId="{A7D84EA9-7763-4E3A-B8A4-DD853E367CB0}" srcOrd="9" destOrd="0" presId="urn:microsoft.com/office/officeart/2005/8/layout/default"/>
    <dgm:cxn modelId="{EC4D40AD-3536-474B-BE16-518904065FC6}" type="presParOf" srcId="{2AD3036D-A80B-42FE-AC2B-5D9CCEEA36D0}" destId="{13B7E645-646F-4E30-A667-31F1A11337F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AF5A3B-E8D1-407A-8692-C175CA8F9D03}"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47429583-444A-4EF4-82B7-B96718C41DD1}">
      <dgm:prSet custT="1"/>
      <dgm:spPr>
        <a:solidFill>
          <a:schemeClr val="tx1"/>
        </a:solidFill>
      </dgm:spPr>
      <dgm:t>
        <a:bodyPr/>
        <a:lstStyle/>
        <a:p>
          <a:pPr>
            <a:lnSpc>
              <a:spcPct val="100000"/>
            </a:lnSpc>
            <a:spcAft>
              <a:spcPts val="1200"/>
            </a:spcAft>
          </a:pPr>
          <a:r>
            <a:rPr lang="en-US" sz="2400" b="1" baseline="0">
              <a:solidFill>
                <a:schemeClr val="bg1"/>
              </a:solidFill>
              <a:latin typeface="+mj-lt"/>
            </a:rPr>
            <a:t>We’ll help you develop good CPD habits</a:t>
          </a:r>
        </a:p>
        <a:p>
          <a:pPr>
            <a:lnSpc>
              <a:spcPct val="100000"/>
            </a:lnSpc>
            <a:spcAft>
              <a:spcPts val="1200"/>
            </a:spcAft>
          </a:pPr>
          <a:r>
            <a:rPr lang="en-US" sz="2400" baseline="0">
              <a:solidFill>
                <a:schemeClr val="bg1"/>
              </a:solidFill>
              <a:latin typeface="+mj-lt"/>
            </a:rPr>
            <a:t>to ensure safe and effective practice, and to comply with HCPC CPD standards </a:t>
          </a:r>
          <a:endParaRPr lang="en-US" sz="2400">
            <a:solidFill>
              <a:schemeClr val="bg1"/>
            </a:solidFill>
            <a:latin typeface="+mj-lt"/>
          </a:endParaRPr>
        </a:p>
      </dgm:t>
    </dgm:pt>
    <dgm:pt modelId="{5151D563-6929-4656-B1E2-C9FB7CA3BC22}" type="parTrans" cxnId="{BC33FBF2-8132-4587-9FA8-EF81B72474D3}">
      <dgm:prSet/>
      <dgm:spPr/>
      <dgm:t>
        <a:bodyPr/>
        <a:lstStyle/>
        <a:p>
          <a:endParaRPr lang="en-US" sz="2400">
            <a:latin typeface="+mj-lt"/>
          </a:endParaRPr>
        </a:p>
      </dgm:t>
    </dgm:pt>
    <dgm:pt modelId="{1777F121-11EE-4B28-A1A6-A07E9576599F}" type="sibTrans" cxnId="{BC33FBF2-8132-4587-9FA8-EF81B72474D3}">
      <dgm:prSet/>
      <dgm:spPr/>
      <dgm:t>
        <a:bodyPr/>
        <a:lstStyle/>
        <a:p>
          <a:endParaRPr lang="en-US" sz="2400">
            <a:latin typeface="+mj-lt"/>
          </a:endParaRPr>
        </a:p>
      </dgm:t>
    </dgm:pt>
    <dgm:pt modelId="{A5EA62D6-0B5D-414B-BA41-E21166DD556E}">
      <dgm:prSet custT="1"/>
      <dgm:spPr>
        <a:solidFill>
          <a:schemeClr val="tx2"/>
        </a:solidFill>
      </dgm:spPr>
      <dgm:t>
        <a:bodyPr/>
        <a:lstStyle/>
        <a:p>
          <a:pPr>
            <a:lnSpc>
              <a:spcPct val="100000"/>
            </a:lnSpc>
            <a:spcAft>
              <a:spcPts val="1200"/>
            </a:spcAft>
          </a:pPr>
          <a:r>
            <a:rPr lang="en-US" sz="2400" b="1" kern="1200" baseline="0">
              <a:solidFill>
                <a:schemeClr val="bg1"/>
              </a:solidFill>
              <a:latin typeface="+mj-lt"/>
              <a:ea typeface="+mn-ea"/>
              <a:cs typeface="+mn-cs"/>
            </a:rPr>
            <a:t>We’ll support you to record your CPD  </a:t>
          </a:r>
        </a:p>
        <a:p>
          <a:pPr>
            <a:lnSpc>
              <a:spcPct val="100000"/>
            </a:lnSpc>
            <a:spcAft>
              <a:spcPts val="1200"/>
            </a:spcAft>
          </a:pPr>
          <a:r>
            <a:rPr lang="en-US" sz="2400" kern="1200" baseline="0">
              <a:solidFill>
                <a:schemeClr val="bg1"/>
              </a:solidFill>
              <a:latin typeface="+mj-lt"/>
            </a:rPr>
            <a:t>so you feel as prepared as possible for future CPD audits  </a:t>
          </a:r>
          <a:endParaRPr lang="en-US" sz="2400" kern="1200">
            <a:solidFill>
              <a:schemeClr val="bg1"/>
            </a:solidFill>
            <a:latin typeface="+mj-lt"/>
          </a:endParaRPr>
        </a:p>
      </dgm:t>
    </dgm:pt>
    <dgm:pt modelId="{DB2C0F3F-353D-4AFE-989D-138CF443147A}" type="parTrans" cxnId="{FDA22114-CFE4-40AA-BCAB-94F4335EACA5}">
      <dgm:prSet/>
      <dgm:spPr/>
      <dgm:t>
        <a:bodyPr/>
        <a:lstStyle/>
        <a:p>
          <a:endParaRPr lang="en-US" sz="2400">
            <a:latin typeface="+mj-lt"/>
          </a:endParaRPr>
        </a:p>
      </dgm:t>
    </dgm:pt>
    <dgm:pt modelId="{DDD8D114-8391-4D59-9BEA-EB31E55761B1}" type="sibTrans" cxnId="{FDA22114-CFE4-40AA-BCAB-94F4335EACA5}">
      <dgm:prSet/>
      <dgm:spPr/>
      <dgm:t>
        <a:bodyPr/>
        <a:lstStyle/>
        <a:p>
          <a:endParaRPr lang="en-US" sz="2400">
            <a:latin typeface="+mj-lt"/>
          </a:endParaRPr>
        </a:p>
      </dgm:t>
    </dgm:pt>
    <dgm:pt modelId="{1E1AD048-F761-45D3-8EA9-7028B90C4497}">
      <dgm:prSet custT="1"/>
      <dgm:spPr>
        <a:solidFill>
          <a:schemeClr val="accent1"/>
        </a:solidFill>
      </dgm:spPr>
      <dgm:t>
        <a:bodyPr/>
        <a:lstStyle/>
        <a:p>
          <a:pPr>
            <a:lnSpc>
              <a:spcPct val="100000"/>
            </a:lnSpc>
            <a:spcAft>
              <a:spcPts val="1200"/>
            </a:spcAft>
          </a:pPr>
          <a:r>
            <a:rPr lang="en-US" sz="2400" baseline="0">
              <a:solidFill>
                <a:schemeClr val="tx1"/>
              </a:solidFill>
              <a:latin typeface="+mj-lt"/>
            </a:rPr>
            <a:t>We’ll give you a place to record your reflections </a:t>
          </a:r>
        </a:p>
        <a:p>
          <a:pPr>
            <a:lnSpc>
              <a:spcPct val="100000"/>
            </a:lnSpc>
            <a:spcAft>
              <a:spcPts val="1200"/>
            </a:spcAft>
          </a:pPr>
          <a:r>
            <a:rPr lang="en-US" sz="2400" b="1" baseline="0">
              <a:solidFill>
                <a:schemeClr val="tx1"/>
              </a:solidFill>
              <a:latin typeface="+mj-lt"/>
            </a:rPr>
            <a:t>to support your lifelong learning and career development</a:t>
          </a:r>
          <a:r>
            <a:rPr lang="en-US" sz="2400" baseline="0">
              <a:solidFill>
                <a:schemeClr val="tx1"/>
              </a:solidFill>
              <a:latin typeface="+mj-lt"/>
            </a:rPr>
            <a:t> </a:t>
          </a:r>
          <a:endParaRPr lang="en-US" sz="2400">
            <a:solidFill>
              <a:schemeClr val="tx1"/>
            </a:solidFill>
            <a:latin typeface="+mj-lt"/>
          </a:endParaRPr>
        </a:p>
      </dgm:t>
    </dgm:pt>
    <dgm:pt modelId="{BDEE37FD-25AA-44F8-9F6F-5FDD5CB859E9}" type="parTrans" cxnId="{04D72FD1-75F4-4A83-955F-C6EFEF5EF3C3}">
      <dgm:prSet/>
      <dgm:spPr/>
      <dgm:t>
        <a:bodyPr/>
        <a:lstStyle/>
        <a:p>
          <a:endParaRPr lang="en-US" sz="2400">
            <a:latin typeface="+mj-lt"/>
          </a:endParaRPr>
        </a:p>
      </dgm:t>
    </dgm:pt>
    <dgm:pt modelId="{D4B4F265-236E-42F6-9C90-BC684ECA849D}" type="sibTrans" cxnId="{04D72FD1-75F4-4A83-955F-C6EFEF5EF3C3}">
      <dgm:prSet/>
      <dgm:spPr/>
      <dgm:t>
        <a:bodyPr/>
        <a:lstStyle/>
        <a:p>
          <a:endParaRPr lang="en-US" sz="2400">
            <a:latin typeface="+mj-lt"/>
          </a:endParaRPr>
        </a:p>
      </dgm:t>
    </dgm:pt>
    <dgm:pt modelId="{60C0AAC3-0C08-4E67-BA20-3C01FA6EE205}" type="pres">
      <dgm:prSet presAssocID="{37AF5A3B-E8D1-407A-8692-C175CA8F9D03}" presName="Name0" presStyleCnt="0">
        <dgm:presLayoutVars>
          <dgm:dir/>
          <dgm:animLvl val="lvl"/>
          <dgm:resizeHandles val="exact"/>
        </dgm:presLayoutVars>
      </dgm:prSet>
      <dgm:spPr/>
    </dgm:pt>
    <dgm:pt modelId="{8874B7EC-7DC0-401E-AA55-D797C1C3FDB1}" type="pres">
      <dgm:prSet presAssocID="{1E1AD048-F761-45D3-8EA9-7028B90C4497}" presName="boxAndChildren" presStyleCnt="0"/>
      <dgm:spPr/>
    </dgm:pt>
    <dgm:pt modelId="{4A56A3C0-534F-4FE2-8822-C7AF1EA1A444}" type="pres">
      <dgm:prSet presAssocID="{1E1AD048-F761-45D3-8EA9-7028B90C4497}" presName="parentTextBox" presStyleLbl="node1" presStyleIdx="0" presStyleCnt="3"/>
      <dgm:spPr/>
    </dgm:pt>
    <dgm:pt modelId="{5E7E3E5D-D24F-4548-BE3D-365CA27839C0}" type="pres">
      <dgm:prSet presAssocID="{DDD8D114-8391-4D59-9BEA-EB31E55761B1}" presName="sp" presStyleCnt="0"/>
      <dgm:spPr/>
    </dgm:pt>
    <dgm:pt modelId="{7B6F09E8-4A1C-49A6-AC78-EFB3428ECAE5}" type="pres">
      <dgm:prSet presAssocID="{A5EA62D6-0B5D-414B-BA41-E21166DD556E}" presName="arrowAndChildren" presStyleCnt="0"/>
      <dgm:spPr/>
    </dgm:pt>
    <dgm:pt modelId="{CB623BEB-A325-4758-A5B8-399DF4FEA7CA}" type="pres">
      <dgm:prSet presAssocID="{A5EA62D6-0B5D-414B-BA41-E21166DD556E}" presName="parentTextArrow" presStyleLbl="node1" presStyleIdx="1" presStyleCnt="3"/>
      <dgm:spPr/>
    </dgm:pt>
    <dgm:pt modelId="{203CE6F9-B8E9-40F6-A8D3-ED54CD19636E}" type="pres">
      <dgm:prSet presAssocID="{1777F121-11EE-4B28-A1A6-A07E9576599F}" presName="sp" presStyleCnt="0"/>
      <dgm:spPr/>
    </dgm:pt>
    <dgm:pt modelId="{15D9CE42-4231-491D-896D-0717F5F76C36}" type="pres">
      <dgm:prSet presAssocID="{47429583-444A-4EF4-82B7-B96718C41DD1}" presName="arrowAndChildren" presStyleCnt="0"/>
      <dgm:spPr/>
    </dgm:pt>
    <dgm:pt modelId="{406D7672-53C1-4CFA-9DFD-332F3CABCA72}" type="pres">
      <dgm:prSet presAssocID="{47429583-444A-4EF4-82B7-B96718C41DD1}" presName="parentTextArrow" presStyleLbl="node1" presStyleIdx="2" presStyleCnt="3" custLinFactNeighborX="-115" custLinFactNeighborY="1768"/>
      <dgm:spPr/>
    </dgm:pt>
  </dgm:ptLst>
  <dgm:cxnLst>
    <dgm:cxn modelId="{ACB7EF09-B986-4604-A4F1-FC22C09047DF}" type="presOf" srcId="{A5EA62D6-0B5D-414B-BA41-E21166DD556E}" destId="{CB623BEB-A325-4758-A5B8-399DF4FEA7CA}" srcOrd="0" destOrd="0" presId="urn:microsoft.com/office/officeart/2005/8/layout/process4"/>
    <dgm:cxn modelId="{FDA22114-CFE4-40AA-BCAB-94F4335EACA5}" srcId="{37AF5A3B-E8D1-407A-8692-C175CA8F9D03}" destId="{A5EA62D6-0B5D-414B-BA41-E21166DD556E}" srcOrd="1" destOrd="0" parTransId="{DB2C0F3F-353D-4AFE-989D-138CF443147A}" sibTransId="{DDD8D114-8391-4D59-9BEA-EB31E55761B1}"/>
    <dgm:cxn modelId="{038F727D-5E75-497C-A113-8E07A5D28A13}" type="presOf" srcId="{47429583-444A-4EF4-82B7-B96718C41DD1}" destId="{406D7672-53C1-4CFA-9DFD-332F3CABCA72}" srcOrd="0" destOrd="0" presId="urn:microsoft.com/office/officeart/2005/8/layout/process4"/>
    <dgm:cxn modelId="{D8DCB97E-CE8D-4E4A-9CF2-13D562F90054}" type="presOf" srcId="{1E1AD048-F761-45D3-8EA9-7028B90C4497}" destId="{4A56A3C0-534F-4FE2-8822-C7AF1EA1A444}" srcOrd="0" destOrd="0" presId="urn:microsoft.com/office/officeart/2005/8/layout/process4"/>
    <dgm:cxn modelId="{B36400B7-2B63-401B-8A83-1A63DE9F5158}" type="presOf" srcId="{37AF5A3B-E8D1-407A-8692-C175CA8F9D03}" destId="{60C0AAC3-0C08-4E67-BA20-3C01FA6EE205}" srcOrd="0" destOrd="0" presId="urn:microsoft.com/office/officeart/2005/8/layout/process4"/>
    <dgm:cxn modelId="{04D72FD1-75F4-4A83-955F-C6EFEF5EF3C3}" srcId="{37AF5A3B-E8D1-407A-8692-C175CA8F9D03}" destId="{1E1AD048-F761-45D3-8EA9-7028B90C4497}" srcOrd="2" destOrd="0" parTransId="{BDEE37FD-25AA-44F8-9F6F-5FDD5CB859E9}" sibTransId="{D4B4F265-236E-42F6-9C90-BC684ECA849D}"/>
    <dgm:cxn modelId="{BC33FBF2-8132-4587-9FA8-EF81B72474D3}" srcId="{37AF5A3B-E8D1-407A-8692-C175CA8F9D03}" destId="{47429583-444A-4EF4-82B7-B96718C41DD1}" srcOrd="0" destOrd="0" parTransId="{5151D563-6929-4656-B1E2-C9FB7CA3BC22}" sibTransId="{1777F121-11EE-4B28-A1A6-A07E9576599F}"/>
    <dgm:cxn modelId="{32B09081-CBB2-4BDA-8DB8-7E6ED52236D3}" type="presParOf" srcId="{60C0AAC3-0C08-4E67-BA20-3C01FA6EE205}" destId="{8874B7EC-7DC0-401E-AA55-D797C1C3FDB1}" srcOrd="0" destOrd="0" presId="urn:microsoft.com/office/officeart/2005/8/layout/process4"/>
    <dgm:cxn modelId="{90E2A8D5-C862-464E-B1DD-E6F7BEDD5AD5}" type="presParOf" srcId="{8874B7EC-7DC0-401E-AA55-D797C1C3FDB1}" destId="{4A56A3C0-534F-4FE2-8822-C7AF1EA1A444}" srcOrd="0" destOrd="0" presId="urn:microsoft.com/office/officeart/2005/8/layout/process4"/>
    <dgm:cxn modelId="{0BB2F31C-0AD1-4687-AD7B-93437A4AADD9}" type="presParOf" srcId="{60C0AAC3-0C08-4E67-BA20-3C01FA6EE205}" destId="{5E7E3E5D-D24F-4548-BE3D-365CA27839C0}" srcOrd="1" destOrd="0" presId="urn:microsoft.com/office/officeart/2005/8/layout/process4"/>
    <dgm:cxn modelId="{0B3B1D72-78B2-4BAE-879E-1324A2C5CAC8}" type="presParOf" srcId="{60C0AAC3-0C08-4E67-BA20-3C01FA6EE205}" destId="{7B6F09E8-4A1C-49A6-AC78-EFB3428ECAE5}" srcOrd="2" destOrd="0" presId="urn:microsoft.com/office/officeart/2005/8/layout/process4"/>
    <dgm:cxn modelId="{BF3B5E7A-46CF-4DBA-BCC7-4771E6ED330B}" type="presParOf" srcId="{7B6F09E8-4A1C-49A6-AC78-EFB3428ECAE5}" destId="{CB623BEB-A325-4758-A5B8-399DF4FEA7CA}" srcOrd="0" destOrd="0" presId="urn:microsoft.com/office/officeart/2005/8/layout/process4"/>
    <dgm:cxn modelId="{07CEC8D6-C43D-4921-AD16-A2DE2605EFCE}" type="presParOf" srcId="{60C0AAC3-0C08-4E67-BA20-3C01FA6EE205}" destId="{203CE6F9-B8E9-40F6-A8D3-ED54CD19636E}" srcOrd="3" destOrd="0" presId="urn:microsoft.com/office/officeart/2005/8/layout/process4"/>
    <dgm:cxn modelId="{8643E71B-0CCD-49DF-838E-AD53B141FF99}" type="presParOf" srcId="{60C0AAC3-0C08-4E67-BA20-3C01FA6EE205}" destId="{15D9CE42-4231-491D-896D-0717F5F76C36}" srcOrd="4" destOrd="0" presId="urn:microsoft.com/office/officeart/2005/8/layout/process4"/>
    <dgm:cxn modelId="{52D3E454-93A2-45D4-8624-41CBC5E3EF6D}" type="presParOf" srcId="{15D9CE42-4231-491D-896D-0717F5F76C36}" destId="{406D7672-53C1-4CFA-9DFD-332F3CABCA7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FCCDCC-7612-471F-8478-4CD3F6DEFBB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4E3EDA-C0B3-4E9A-9C63-B24B27FCA2DB}">
      <dgm:prSet custT="1"/>
      <dgm:spPr/>
      <dgm:t>
        <a:bodyPr/>
        <a:lstStyle/>
        <a:p>
          <a:pPr>
            <a:lnSpc>
              <a:spcPct val="100000"/>
            </a:lnSpc>
          </a:pPr>
          <a:r>
            <a:rPr lang="en-US" sz="2000">
              <a:solidFill>
                <a:srgbClr val="FFFFFF"/>
              </a:solidFill>
              <a:latin typeface="Arial"/>
              <a:ea typeface="Calibri"/>
              <a:cs typeface="Calibri"/>
            </a:rPr>
            <a:t>Help you to understand and meet the HCPC CPD standards with your own CPD portfolio</a:t>
          </a:r>
          <a:endParaRPr lang="en-US" sz="2000">
            <a:solidFill>
              <a:srgbClr val="FFFFFF"/>
            </a:solidFill>
            <a:ea typeface="+mn-ea"/>
            <a:cs typeface="+mn-cs"/>
          </a:endParaRPr>
        </a:p>
      </dgm:t>
    </dgm:pt>
    <dgm:pt modelId="{645CC19E-EC47-4F1E-AB1B-BE056A30B672}" type="parTrans" cxnId="{8E1586A0-1BB9-46A8-AA81-F408FA1D9155}">
      <dgm:prSet/>
      <dgm:spPr/>
      <dgm:t>
        <a:bodyPr/>
        <a:lstStyle/>
        <a:p>
          <a:endParaRPr lang="en-US" sz="2000"/>
        </a:p>
      </dgm:t>
    </dgm:pt>
    <dgm:pt modelId="{0BE517A6-D580-4A3F-9C31-C034C171C4B7}" type="sibTrans" cxnId="{8E1586A0-1BB9-46A8-AA81-F408FA1D9155}">
      <dgm:prSet/>
      <dgm:spPr/>
      <dgm:t>
        <a:bodyPr/>
        <a:lstStyle/>
        <a:p>
          <a:endParaRPr lang="en-US" sz="2000"/>
        </a:p>
      </dgm:t>
    </dgm:pt>
    <dgm:pt modelId="{C98ABBF8-777C-4284-8831-6AC581382CD7}">
      <dgm:prSet custT="1"/>
      <dgm:spPr/>
      <dgm:t>
        <a:bodyPr/>
        <a:lstStyle/>
        <a:p>
          <a:pPr>
            <a:lnSpc>
              <a:spcPct val="100000"/>
            </a:lnSpc>
          </a:pPr>
          <a:r>
            <a:rPr lang="en-US" sz="2000">
              <a:solidFill>
                <a:srgbClr val="FFFFFF"/>
              </a:solidFill>
              <a:ea typeface="+mn-ea"/>
              <a:cs typeface="+mn-cs"/>
            </a:rPr>
            <a:t>Improve your practice with access to our </a:t>
          </a:r>
          <a:r>
            <a:rPr lang="en-US" sz="2000">
              <a:solidFill>
                <a:srgbClr val="FFFFFF"/>
              </a:solidFill>
              <a:latin typeface="Arial" panose="020B0604020202020204"/>
              <a:ea typeface="+mn-ea"/>
              <a:cs typeface="+mn-cs"/>
            </a:rPr>
            <a:t>Digital</a:t>
          </a:r>
          <a:r>
            <a:rPr lang="en-US" sz="2000">
              <a:solidFill>
                <a:srgbClr val="FFFFFF"/>
              </a:solidFill>
              <a:ea typeface="+mn-ea"/>
              <a:cs typeface="+mn-cs"/>
            </a:rPr>
            <a:t> </a:t>
          </a:r>
          <a:r>
            <a:rPr lang="en-US" sz="2000">
              <a:solidFill>
                <a:srgbClr val="FFFFFF"/>
              </a:solidFill>
              <a:latin typeface="Arial" panose="020B0604020202020204"/>
              <a:ea typeface="+mn-ea"/>
              <a:cs typeface="+mn-cs"/>
            </a:rPr>
            <a:t>Library</a:t>
          </a:r>
          <a:r>
            <a:rPr lang="en-US" sz="2000">
              <a:solidFill>
                <a:srgbClr val="FFFFFF"/>
              </a:solidFill>
              <a:ea typeface="+mn-ea"/>
              <a:cs typeface="+mn-cs"/>
            </a:rPr>
            <a:t> and peer reviewed research with </a:t>
          </a:r>
          <a:r>
            <a:rPr lang="en-US" sz="2000">
              <a:solidFill>
                <a:srgbClr val="FFFFFF"/>
              </a:solidFill>
              <a:latin typeface="Arial" panose="020B0604020202020204"/>
              <a:ea typeface="+mn-ea"/>
              <a:cs typeface="+mn-cs"/>
            </a:rPr>
            <a:t>BJOT</a:t>
          </a:r>
          <a:endParaRPr lang="en-US" sz="2000">
            <a:solidFill>
              <a:srgbClr val="FFFFFF"/>
            </a:solidFill>
            <a:ea typeface="+mn-ea"/>
            <a:cs typeface="+mn-cs"/>
          </a:endParaRPr>
        </a:p>
      </dgm:t>
    </dgm:pt>
    <dgm:pt modelId="{10881D6D-45D3-4A6C-8B0C-8EB72B88C13B}" type="parTrans" cxnId="{0E837E7B-76E3-4CB9-883D-019068755735}">
      <dgm:prSet/>
      <dgm:spPr/>
      <dgm:t>
        <a:bodyPr/>
        <a:lstStyle/>
        <a:p>
          <a:endParaRPr lang="en-US" sz="2000"/>
        </a:p>
      </dgm:t>
    </dgm:pt>
    <dgm:pt modelId="{9F44A518-E1D3-48A7-913F-C0AE6B5A563A}" type="sibTrans" cxnId="{0E837E7B-76E3-4CB9-883D-019068755735}">
      <dgm:prSet/>
      <dgm:spPr/>
      <dgm:t>
        <a:bodyPr/>
        <a:lstStyle/>
        <a:p>
          <a:endParaRPr lang="en-US" sz="2000"/>
        </a:p>
      </dgm:t>
    </dgm:pt>
    <dgm:pt modelId="{9FDBDCC3-B005-41DF-B04B-6402C4FCBDE0}">
      <dgm:prSet custT="1"/>
      <dgm:spPr/>
      <dgm:t>
        <a:bodyPr/>
        <a:lstStyle/>
        <a:p>
          <a:pPr>
            <a:lnSpc>
              <a:spcPct val="100000"/>
            </a:lnSpc>
          </a:pPr>
          <a:r>
            <a:rPr lang="en-US" sz="2000">
              <a:solidFill>
                <a:srgbClr val="FFFFFF"/>
              </a:solidFill>
              <a:ea typeface="+mn-ea"/>
              <a:cs typeface="+mn-cs"/>
            </a:rPr>
            <a:t>Keep you up to date through our magazine, journal and newsletter</a:t>
          </a:r>
        </a:p>
      </dgm:t>
    </dgm:pt>
    <dgm:pt modelId="{FB717AF7-FB06-4A82-9A10-EE42CA8757B4}" type="parTrans" cxnId="{0DC520BC-5156-4883-850F-55017F5F55A1}">
      <dgm:prSet/>
      <dgm:spPr/>
      <dgm:t>
        <a:bodyPr/>
        <a:lstStyle/>
        <a:p>
          <a:endParaRPr lang="en-US" sz="2000"/>
        </a:p>
      </dgm:t>
    </dgm:pt>
    <dgm:pt modelId="{9C77C971-C01D-459B-9DD2-A96176582E48}" type="sibTrans" cxnId="{0DC520BC-5156-4883-850F-55017F5F55A1}">
      <dgm:prSet/>
      <dgm:spPr/>
      <dgm:t>
        <a:bodyPr/>
        <a:lstStyle/>
        <a:p>
          <a:endParaRPr lang="en-US" sz="2000"/>
        </a:p>
      </dgm:t>
    </dgm:pt>
    <dgm:pt modelId="{CB947799-23F1-4247-B9C4-877AA5EF8BC0}">
      <dgm:prSet custT="1"/>
      <dgm:spPr/>
      <dgm:t>
        <a:bodyPr/>
        <a:lstStyle/>
        <a:p>
          <a:pPr>
            <a:lnSpc>
              <a:spcPct val="100000"/>
            </a:lnSpc>
          </a:pPr>
          <a:r>
            <a:rPr lang="en-US" sz="2000">
              <a:solidFill>
                <a:srgbClr val="FFFFFF"/>
              </a:solidFill>
              <a:ea typeface="+mn-ea"/>
              <a:cs typeface="+mn-cs"/>
            </a:rPr>
            <a:t>Plot your progress and journey through our </a:t>
          </a:r>
          <a:r>
            <a:rPr lang="en-US" sz="2000">
              <a:solidFill>
                <a:srgbClr val="FFFFFF"/>
              </a:solidFill>
              <a:latin typeface="Arial" panose="020B0604020202020204"/>
              <a:ea typeface="+mn-ea"/>
              <a:cs typeface="+mn-cs"/>
            </a:rPr>
            <a:t>Career</a:t>
          </a:r>
          <a:r>
            <a:rPr lang="en-US" sz="2000">
              <a:solidFill>
                <a:srgbClr val="FFFFFF"/>
              </a:solidFill>
              <a:ea typeface="+mn-ea"/>
              <a:cs typeface="+mn-cs"/>
            </a:rPr>
            <a:t> </a:t>
          </a:r>
          <a:r>
            <a:rPr lang="en-US" sz="2000">
              <a:solidFill>
                <a:srgbClr val="FFFFFF"/>
              </a:solidFill>
              <a:latin typeface="Arial" panose="020B0604020202020204"/>
              <a:ea typeface="+mn-ea"/>
              <a:cs typeface="+mn-cs"/>
            </a:rPr>
            <a:t>Development</a:t>
          </a:r>
          <a:r>
            <a:rPr lang="en-US" sz="2000">
              <a:solidFill>
                <a:srgbClr val="FFFFFF"/>
              </a:solidFill>
              <a:ea typeface="+mn-ea"/>
              <a:cs typeface="+mn-cs"/>
            </a:rPr>
            <a:t> </a:t>
          </a:r>
          <a:r>
            <a:rPr lang="en-US" sz="2000">
              <a:solidFill>
                <a:srgbClr val="FFFFFF"/>
              </a:solidFill>
              <a:latin typeface="Arial" panose="020B0604020202020204"/>
              <a:ea typeface="+mn-ea"/>
              <a:cs typeface="+mn-cs"/>
            </a:rPr>
            <a:t>Framework</a:t>
          </a:r>
          <a:endParaRPr lang="en-US" sz="2000">
            <a:solidFill>
              <a:srgbClr val="FFFFFF"/>
            </a:solidFill>
            <a:ea typeface="+mn-ea"/>
            <a:cs typeface="+mn-cs"/>
          </a:endParaRPr>
        </a:p>
      </dgm:t>
    </dgm:pt>
    <dgm:pt modelId="{69C9F6CE-2C70-42F3-A156-F03533D25003}" type="parTrans" cxnId="{361F5C6B-199E-44B2-9724-A573CEE3C6F1}">
      <dgm:prSet/>
      <dgm:spPr/>
      <dgm:t>
        <a:bodyPr/>
        <a:lstStyle/>
        <a:p>
          <a:endParaRPr lang="en-GB"/>
        </a:p>
      </dgm:t>
    </dgm:pt>
    <dgm:pt modelId="{3DEAA556-B06C-40ED-8CFD-D812FDF488C1}" type="sibTrans" cxnId="{361F5C6B-199E-44B2-9724-A573CEE3C6F1}">
      <dgm:prSet/>
      <dgm:spPr/>
      <dgm:t>
        <a:bodyPr/>
        <a:lstStyle/>
        <a:p>
          <a:endParaRPr lang="en-GB"/>
        </a:p>
      </dgm:t>
    </dgm:pt>
    <dgm:pt modelId="{431EDE83-7084-48A0-8643-7CCEDA73F0D8}">
      <dgm:prSet custT="1"/>
      <dgm:spPr/>
      <dgm:t>
        <a:bodyPr/>
        <a:lstStyle/>
        <a:p>
          <a:pPr>
            <a:lnSpc>
              <a:spcPct val="100000"/>
            </a:lnSpc>
          </a:pPr>
          <a:r>
            <a:rPr lang="en-US" sz="2000" b="0" i="0">
              <a:solidFill>
                <a:srgbClr val="FFFFFF"/>
              </a:solidFill>
              <a:ea typeface="+mn-ea"/>
              <a:cs typeface="+mn-cs"/>
            </a:rPr>
            <a:t>Take the next step in your career with our easy-to-use jobs board</a:t>
          </a:r>
          <a:endParaRPr lang="en-US" sz="2000">
            <a:solidFill>
              <a:srgbClr val="FFFFFF"/>
            </a:solidFill>
            <a:ea typeface="+mn-ea"/>
            <a:cs typeface="+mn-cs"/>
          </a:endParaRPr>
        </a:p>
      </dgm:t>
    </dgm:pt>
    <dgm:pt modelId="{5338B0EB-5654-4609-A08C-3EAF15E9DA77}" type="parTrans" cxnId="{C66DEAB0-8409-456C-A463-26D1FEEC7529}">
      <dgm:prSet/>
      <dgm:spPr/>
      <dgm:t>
        <a:bodyPr/>
        <a:lstStyle/>
        <a:p>
          <a:endParaRPr lang="en-GB"/>
        </a:p>
      </dgm:t>
    </dgm:pt>
    <dgm:pt modelId="{8CD3CB3B-DF19-4D5B-9140-C6ABF5BC8EFF}" type="sibTrans" cxnId="{C66DEAB0-8409-456C-A463-26D1FEEC7529}">
      <dgm:prSet/>
      <dgm:spPr/>
      <dgm:t>
        <a:bodyPr/>
        <a:lstStyle/>
        <a:p>
          <a:endParaRPr lang="en-GB"/>
        </a:p>
      </dgm:t>
    </dgm:pt>
    <dgm:pt modelId="{1EEC2020-EBDA-4CF3-BA0E-0FD3818C0345}">
      <dgm:prSet custT="1"/>
      <dgm:spPr>
        <a:solidFill>
          <a:srgbClr val="6E35A3"/>
        </a:solidFill>
        <a:ln>
          <a:noFill/>
        </a:ln>
        <a:effectLst/>
      </dgm:spPr>
      <dgm:t>
        <a:bodyPr/>
        <a:lstStyle/>
        <a:p>
          <a:pPr>
            <a:lnSpc>
              <a:spcPct val="100000"/>
            </a:lnSpc>
          </a:pPr>
          <a:r>
            <a:rPr lang="en-US" sz="2000">
              <a:solidFill>
                <a:srgbClr val="FFFFFF"/>
              </a:solidFill>
              <a:ea typeface="+mn-ea"/>
              <a:cs typeface="+mn-cs"/>
            </a:rPr>
            <a:t>Build your knowledge through evidence spotlights and practice guidelines</a:t>
          </a:r>
        </a:p>
      </dgm:t>
    </dgm:pt>
    <dgm:pt modelId="{D5A8B3AA-6EBC-4AB3-915D-83FC6D548428}" type="sibTrans" cxnId="{3ABE9B4C-4C45-4EC5-B326-AC0A948D6458}">
      <dgm:prSet/>
      <dgm:spPr/>
      <dgm:t>
        <a:bodyPr/>
        <a:lstStyle/>
        <a:p>
          <a:endParaRPr lang="en-US" sz="2000"/>
        </a:p>
      </dgm:t>
    </dgm:pt>
    <dgm:pt modelId="{7E62726E-FD01-456A-81B4-7D57183E8985}" type="parTrans" cxnId="{3ABE9B4C-4C45-4EC5-B326-AC0A948D6458}">
      <dgm:prSet/>
      <dgm:spPr/>
      <dgm:t>
        <a:bodyPr/>
        <a:lstStyle/>
        <a:p>
          <a:endParaRPr lang="en-US" sz="2000"/>
        </a:p>
      </dgm:t>
    </dgm:pt>
    <dgm:pt modelId="{31B800D7-355C-42C7-B78E-E1FF855858E6}" type="pres">
      <dgm:prSet presAssocID="{BAFCCDCC-7612-471F-8478-4CD3F6DEFBB0}" presName="root" presStyleCnt="0">
        <dgm:presLayoutVars>
          <dgm:dir/>
          <dgm:resizeHandles val="exact"/>
        </dgm:presLayoutVars>
      </dgm:prSet>
      <dgm:spPr/>
    </dgm:pt>
    <dgm:pt modelId="{D4B16A3C-7B39-4451-896F-785BE3AF5408}" type="pres">
      <dgm:prSet presAssocID="{514E3EDA-C0B3-4E9A-9C63-B24B27FCA2DB}" presName="compNode" presStyleCnt="0"/>
      <dgm:spPr/>
    </dgm:pt>
    <dgm:pt modelId="{E49B0787-12DE-49E1-AB30-59293982D3B1}" type="pres">
      <dgm:prSet presAssocID="{514E3EDA-C0B3-4E9A-9C63-B24B27FCA2DB}" presName="bgRect" presStyleLbl="bgShp" presStyleIdx="0" presStyleCnt="6" custLinFactNeighborX="-115" custLinFactNeighborY="1828"/>
      <dgm:spPr>
        <a:solidFill>
          <a:schemeClr val="tx2"/>
        </a:solidFill>
      </dgm:spPr>
    </dgm:pt>
    <dgm:pt modelId="{E62CF32B-DCA6-4344-BA25-5AE9790B010C}" type="pres">
      <dgm:prSet presAssocID="{514E3EDA-C0B3-4E9A-9C63-B24B27FCA2D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C06D99DC-BF89-4CC5-B861-C2F52FF0983C}" type="pres">
      <dgm:prSet presAssocID="{514E3EDA-C0B3-4E9A-9C63-B24B27FCA2DB}" presName="spaceRect" presStyleCnt="0"/>
      <dgm:spPr/>
    </dgm:pt>
    <dgm:pt modelId="{04D41BD8-6B67-44C0-B95F-A3C5E2DF14F0}" type="pres">
      <dgm:prSet presAssocID="{514E3EDA-C0B3-4E9A-9C63-B24B27FCA2DB}" presName="parTx" presStyleLbl="revTx" presStyleIdx="0" presStyleCnt="6">
        <dgm:presLayoutVars>
          <dgm:chMax val="0"/>
          <dgm:chPref val="0"/>
        </dgm:presLayoutVars>
      </dgm:prSet>
      <dgm:spPr/>
    </dgm:pt>
    <dgm:pt modelId="{C7F29728-70A5-41E5-B055-67E72FDDC9E4}" type="pres">
      <dgm:prSet presAssocID="{0BE517A6-D580-4A3F-9C31-C034C171C4B7}" presName="sibTrans" presStyleCnt="0"/>
      <dgm:spPr/>
    </dgm:pt>
    <dgm:pt modelId="{E6D20458-C1B3-409B-8424-DE7356B7ED33}" type="pres">
      <dgm:prSet presAssocID="{1EEC2020-EBDA-4CF3-BA0E-0FD3818C0345}" presName="compNode" presStyleCnt="0"/>
      <dgm:spPr/>
    </dgm:pt>
    <dgm:pt modelId="{B7BC9C52-71B7-48B0-8024-FB3809608A3E}" type="pres">
      <dgm:prSet presAssocID="{1EEC2020-EBDA-4CF3-BA0E-0FD3818C0345}" presName="bgRect" presStyleLbl="bgShp" presStyleIdx="1" presStyleCnt="6" custLinFactNeighborX="0" custLinFactNeighborY="-3573"/>
      <dgm:spPr>
        <a:xfrm>
          <a:off x="0" y="901968"/>
          <a:ext cx="9559290" cy="718875"/>
        </a:xfrm>
        <a:prstGeom prst="roundRect">
          <a:avLst>
            <a:gd name="adj" fmla="val 10000"/>
          </a:avLst>
        </a:prstGeom>
        <a:solidFill>
          <a:srgbClr val="6E35A3"/>
        </a:solidFill>
        <a:ln>
          <a:noFill/>
        </a:ln>
        <a:effectLst/>
      </dgm:spPr>
    </dgm:pt>
    <dgm:pt modelId="{6D0D2A61-57E6-45EE-ACA0-411681A4A827}" type="pres">
      <dgm:prSet presAssocID="{1EEC2020-EBDA-4CF3-BA0E-0FD3818C034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076C284-1495-4B84-A6F1-85E662428CCA}" type="pres">
      <dgm:prSet presAssocID="{1EEC2020-EBDA-4CF3-BA0E-0FD3818C0345}" presName="spaceRect" presStyleCnt="0"/>
      <dgm:spPr/>
    </dgm:pt>
    <dgm:pt modelId="{CA1122FC-048A-4738-9E33-157C3ACE62C2}" type="pres">
      <dgm:prSet presAssocID="{1EEC2020-EBDA-4CF3-BA0E-0FD3818C0345}" presName="parTx" presStyleLbl="revTx" presStyleIdx="1" presStyleCnt="6" custScaleY="97171" custLinFactNeighborY="-4879">
        <dgm:presLayoutVars>
          <dgm:chMax val="0"/>
          <dgm:chPref val="0"/>
        </dgm:presLayoutVars>
      </dgm:prSet>
      <dgm:spPr>
        <a:xfrm>
          <a:off x="830300" y="901968"/>
          <a:ext cx="8728989" cy="718875"/>
        </a:xfrm>
        <a:prstGeom prst="rect">
          <a:avLst/>
        </a:prstGeom>
      </dgm:spPr>
    </dgm:pt>
    <dgm:pt modelId="{96375AF8-CC30-494C-81EB-F5F1E76D6A8F}" type="pres">
      <dgm:prSet presAssocID="{D5A8B3AA-6EBC-4AB3-915D-83FC6D548428}" presName="sibTrans" presStyleCnt="0"/>
      <dgm:spPr/>
    </dgm:pt>
    <dgm:pt modelId="{88542CC9-E4A3-4D83-9A49-120C08982644}" type="pres">
      <dgm:prSet presAssocID="{C98ABBF8-777C-4284-8831-6AC581382CD7}" presName="compNode" presStyleCnt="0"/>
      <dgm:spPr/>
    </dgm:pt>
    <dgm:pt modelId="{04D6FB38-0B3C-4DB0-B3C5-428B99CD8154}" type="pres">
      <dgm:prSet presAssocID="{C98ABBF8-777C-4284-8831-6AC581382CD7}" presName="bgRect" presStyleLbl="bgShp" presStyleIdx="2" presStyleCnt="6"/>
      <dgm:spPr>
        <a:xfrm>
          <a:off x="0" y="2699156"/>
          <a:ext cx="9559290" cy="718875"/>
        </a:xfrm>
        <a:prstGeom prst="roundRect">
          <a:avLst>
            <a:gd name="adj" fmla="val 10000"/>
          </a:avLst>
        </a:prstGeom>
        <a:solidFill>
          <a:srgbClr val="6E35A3"/>
        </a:solidFill>
        <a:ln>
          <a:noFill/>
        </a:ln>
        <a:effectLst/>
      </dgm:spPr>
    </dgm:pt>
    <dgm:pt modelId="{48E2487E-5B18-4001-80A2-E5EECE069B83}" type="pres">
      <dgm:prSet presAssocID="{C98ABBF8-777C-4284-8831-6AC581382CD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50582516-DA6B-4742-ADC4-E50F8C83B6D8}" type="pres">
      <dgm:prSet presAssocID="{C98ABBF8-777C-4284-8831-6AC581382CD7}" presName="spaceRect" presStyleCnt="0"/>
      <dgm:spPr/>
    </dgm:pt>
    <dgm:pt modelId="{9B7EFFF3-6A85-403E-86C3-80007971678F}" type="pres">
      <dgm:prSet presAssocID="{C98ABBF8-777C-4284-8831-6AC581382CD7}" presName="parTx" presStyleLbl="revTx" presStyleIdx="2" presStyleCnt="6">
        <dgm:presLayoutVars>
          <dgm:chMax val="0"/>
          <dgm:chPref val="0"/>
        </dgm:presLayoutVars>
      </dgm:prSet>
      <dgm:spPr/>
    </dgm:pt>
    <dgm:pt modelId="{A647DEEC-6E60-4AFA-A601-2157FAA16DE6}" type="pres">
      <dgm:prSet presAssocID="{9F44A518-E1D3-48A7-913F-C0AE6B5A563A}" presName="sibTrans" presStyleCnt="0"/>
      <dgm:spPr/>
    </dgm:pt>
    <dgm:pt modelId="{37CC3375-3ABB-42A7-A057-7B82E01B2393}" type="pres">
      <dgm:prSet presAssocID="{9FDBDCC3-B005-41DF-B04B-6402C4FCBDE0}" presName="compNode" presStyleCnt="0"/>
      <dgm:spPr/>
    </dgm:pt>
    <dgm:pt modelId="{223640E7-6BB7-4415-A9EF-601950FA182A}" type="pres">
      <dgm:prSet presAssocID="{9FDBDCC3-B005-41DF-B04B-6402C4FCBDE0}" presName="bgRect" presStyleLbl="bgShp" presStyleIdx="3" presStyleCnt="6" custLinFactNeighborX="0" custLinFactNeighborY="2120"/>
      <dgm:spPr>
        <a:xfrm>
          <a:off x="0" y="3597750"/>
          <a:ext cx="9559290" cy="718875"/>
        </a:xfrm>
        <a:prstGeom prst="roundRect">
          <a:avLst>
            <a:gd name="adj" fmla="val 10000"/>
          </a:avLst>
        </a:prstGeom>
        <a:solidFill>
          <a:srgbClr val="6E35A3"/>
        </a:solidFill>
        <a:ln>
          <a:noFill/>
        </a:ln>
        <a:effectLst/>
      </dgm:spPr>
    </dgm:pt>
    <dgm:pt modelId="{6F76E378-3E7A-4889-AF1D-D4F7D78FF4E6}" type="pres">
      <dgm:prSet presAssocID="{9FDBDCC3-B005-41DF-B04B-6402C4FCBDE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wspaper"/>
        </a:ext>
      </dgm:extLst>
    </dgm:pt>
    <dgm:pt modelId="{078224FE-27BC-43EC-A2D7-588E70EEC6EE}" type="pres">
      <dgm:prSet presAssocID="{9FDBDCC3-B005-41DF-B04B-6402C4FCBDE0}" presName="spaceRect" presStyleCnt="0"/>
      <dgm:spPr/>
    </dgm:pt>
    <dgm:pt modelId="{174CDB39-DB63-4853-A259-4A051C6F8D86}" type="pres">
      <dgm:prSet presAssocID="{9FDBDCC3-B005-41DF-B04B-6402C4FCBDE0}" presName="parTx" presStyleLbl="revTx" presStyleIdx="3" presStyleCnt="6">
        <dgm:presLayoutVars>
          <dgm:chMax val="0"/>
          <dgm:chPref val="0"/>
        </dgm:presLayoutVars>
      </dgm:prSet>
      <dgm:spPr/>
    </dgm:pt>
    <dgm:pt modelId="{F6AB26E4-8969-4F9D-A5B9-6D1FD11B047B}" type="pres">
      <dgm:prSet presAssocID="{9C77C971-C01D-459B-9DD2-A96176582E48}" presName="sibTrans" presStyleCnt="0"/>
      <dgm:spPr/>
    </dgm:pt>
    <dgm:pt modelId="{725A6869-6690-4FD1-A19E-2A9872B64E81}" type="pres">
      <dgm:prSet presAssocID="{CB947799-23F1-4247-B9C4-877AA5EF8BC0}" presName="compNode" presStyleCnt="0"/>
      <dgm:spPr/>
    </dgm:pt>
    <dgm:pt modelId="{900F1FC7-53B9-42D2-8800-462F35FCC1F9}" type="pres">
      <dgm:prSet presAssocID="{CB947799-23F1-4247-B9C4-877AA5EF8BC0}" presName="bgRect" presStyleLbl="bgShp" presStyleIdx="4" presStyleCnt="6"/>
      <dgm:spPr>
        <a:solidFill>
          <a:schemeClr val="tx2"/>
        </a:solidFill>
      </dgm:spPr>
    </dgm:pt>
    <dgm:pt modelId="{18556A0E-8FE3-4A5C-8EDE-982E34137E0E}" type="pres">
      <dgm:prSet presAssocID="{CB947799-23F1-4247-B9C4-877AA5EF8BC0}" presName="iconRect" presStyleLbl="node1" presStyleIdx="4" presStyleCnt="6"/>
      <dgm:spPr>
        <a:blipFill>
          <a:blip xmlns:r="http://schemas.openxmlformats.org/officeDocument/2006/relationships" r:embed="rId3">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DF049C9B-3D21-45E5-9645-D347F219709F}" type="pres">
      <dgm:prSet presAssocID="{CB947799-23F1-4247-B9C4-877AA5EF8BC0}" presName="spaceRect" presStyleCnt="0"/>
      <dgm:spPr/>
    </dgm:pt>
    <dgm:pt modelId="{213607EB-B266-4245-ADFB-32372FD09995}" type="pres">
      <dgm:prSet presAssocID="{CB947799-23F1-4247-B9C4-877AA5EF8BC0}" presName="parTx" presStyleLbl="revTx" presStyleIdx="4" presStyleCnt="6">
        <dgm:presLayoutVars>
          <dgm:chMax val="0"/>
          <dgm:chPref val="0"/>
        </dgm:presLayoutVars>
      </dgm:prSet>
      <dgm:spPr/>
    </dgm:pt>
    <dgm:pt modelId="{0429803B-F1F3-430C-849B-21B093F45623}" type="pres">
      <dgm:prSet presAssocID="{3DEAA556-B06C-40ED-8CFD-D812FDF488C1}" presName="sibTrans" presStyleCnt="0"/>
      <dgm:spPr/>
    </dgm:pt>
    <dgm:pt modelId="{8D39D1AF-E2AF-4649-A8EE-3740EC450FFA}" type="pres">
      <dgm:prSet presAssocID="{431EDE83-7084-48A0-8643-7CCEDA73F0D8}" presName="compNode" presStyleCnt="0"/>
      <dgm:spPr/>
    </dgm:pt>
    <dgm:pt modelId="{89601B1C-C411-4C50-818F-60A6F839F03C}" type="pres">
      <dgm:prSet presAssocID="{431EDE83-7084-48A0-8643-7CCEDA73F0D8}" presName="bgRect" presStyleLbl="bgShp" presStyleIdx="5" presStyleCnt="6"/>
      <dgm:spPr>
        <a:solidFill>
          <a:schemeClr val="tx2"/>
        </a:solidFill>
      </dgm:spPr>
    </dgm:pt>
    <dgm:pt modelId="{42A92CC5-C4F3-485F-9D11-2CA9E3B0468F}" type="pres">
      <dgm:prSet presAssocID="{431EDE83-7084-48A0-8643-7CCEDA73F0D8}" presName="iconRect" presStyleLbl="node1" presStyleIdx="5" presStyleCnt="6"/>
      <dgm:spPr>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a:noFill/>
        </a:ln>
      </dgm:spPr>
      <dgm:extLst>
        <a:ext uri="{E40237B7-FDA0-4F09-8148-C483321AD2D9}">
          <dgm14:cNvPr xmlns:dgm14="http://schemas.microsoft.com/office/drawing/2010/diagram" id="0" name="" descr="Office worker female with solid fill"/>
        </a:ext>
      </dgm:extLst>
    </dgm:pt>
    <dgm:pt modelId="{C329613C-2EA4-4524-B099-7A0BE651BA0E}" type="pres">
      <dgm:prSet presAssocID="{431EDE83-7084-48A0-8643-7CCEDA73F0D8}" presName="spaceRect" presStyleCnt="0"/>
      <dgm:spPr/>
    </dgm:pt>
    <dgm:pt modelId="{0F048663-AFDC-4BCF-8A33-B60D4A02EDE6}" type="pres">
      <dgm:prSet presAssocID="{431EDE83-7084-48A0-8643-7CCEDA73F0D8}" presName="parTx" presStyleLbl="revTx" presStyleIdx="5" presStyleCnt="6">
        <dgm:presLayoutVars>
          <dgm:chMax val="0"/>
          <dgm:chPref val="0"/>
        </dgm:presLayoutVars>
      </dgm:prSet>
      <dgm:spPr/>
    </dgm:pt>
  </dgm:ptLst>
  <dgm:cxnLst>
    <dgm:cxn modelId="{4DD3941D-980F-45FC-B681-5A9F11D4AD7A}" type="presOf" srcId="{431EDE83-7084-48A0-8643-7CCEDA73F0D8}" destId="{0F048663-AFDC-4BCF-8A33-B60D4A02EDE6}" srcOrd="0" destOrd="0" presId="urn:microsoft.com/office/officeart/2018/2/layout/IconVerticalSolidList"/>
    <dgm:cxn modelId="{361F5C6B-199E-44B2-9724-A573CEE3C6F1}" srcId="{BAFCCDCC-7612-471F-8478-4CD3F6DEFBB0}" destId="{CB947799-23F1-4247-B9C4-877AA5EF8BC0}" srcOrd="4" destOrd="0" parTransId="{69C9F6CE-2C70-42F3-A156-F03533D25003}" sibTransId="{3DEAA556-B06C-40ED-8CFD-D812FDF488C1}"/>
    <dgm:cxn modelId="{3ABE9B4C-4C45-4EC5-B326-AC0A948D6458}" srcId="{BAFCCDCC-7612-471F-8478-4CD3F6DEFBB0}" destId="{1EEC2020-EBDA-4CF3-BA0E-0FD3818C0345}" srcOrd="1" destOrd="0" parTransId="{7E62726E-FD01-456A-81B4-7D57183E8985}" sibTransId="{D5A8B3AA-6EBC-4AB3-915D-83FC6D548428}"/>
    <dgm:cxn modelId="{AAA37F76-0758-4095-BC63-3BF723FF47F9}" type="presOf" srcId="{9FDBDCC3-B005-41DF-B04B-6402C4FCBDE0}" destId="{174CDB39-DB63-4853-A259-4A051C6F8D86}" srcOrd="0" destOrd="0" presId="urn:microsoft.com/office/officeart/2018/2/layout/IconVerticalSolidList"/>
    <dgm:cxn modelId="{0E837E7B-76E3-4CB9-883D-019068755735}" srcId="{BAFCCDCC-7612-471F-8478-4CD3F6DEFBB0}" destId="{C98ABBF8-777C-4284-8831-6AC581382CD7}" srcOrd="2" destOrd="0" parTransId="{10881D6D-45D3-4A6C-8B0C-8EB72B88C13B}" sibTransId="{9F44A518-E1D3-48A7-913F-C0AE6B5A563A}"/>
    <dgm:cxn modelId="{6835B09D-F4C3-402C-89E4-6466D4503904}" type="presOf" srcId="{1EEC2020-EBDA-4CF3-BA0E-0FD3818C0345}" destId="{CA1122FC-048A-4738-9E33-157C3ACE62C2}" srcOrd="0" destOrd="0" presId="urn:microsoft.com/office/officeart/2018/2/layout/IconVerticalSolidList"/>
    <dgm:cxn modelId="{8E1586A0-1BB9-46A8-AA81-F408FA1D9155}" srcId="{BAFCCDCC-7612-471F-8478-4CD3F6DEFBB0}" destId="{514E3EDA-C0B3-4E9A-9C63-B24B27FCA2DB}" srcOrd="0" destOrd="0" parTransId="{645CC19E-EC47-4F1E-AB1B-BE056A30B672}" sibTransId="{0BE517A6-D580-4A3F-9C31-C034C171C4B7}"/>
    <dgm:cxn modelId="{C66DEAB0-8409-456C-A463-26D1FEEC7529}" srcId="{BAFCCDCC-7612-471F-8478-4CD3F6DEFBB0}" destId="{431EDE83-7084-48A0-8643-7CCEDA73F0D8}" srcOrd="5" destOrd="0" parTransId="{5338B0EB-5654-4609-A08C-3EAF15E9DA77}" sibTransId="{8CD3CB3B-DF19-4D5B-9140-C6ABF5BC8EFF}"/>
    <dgm:cxn modelId="{0DC520BC-5156-4883-850F-55017F5F55A1}" srcId="{BAFCCDCC-7612-471F-8478-4CD3F6DEFBB0}" destId="{9FDBDCC3-B005-41DF-B04B-6402C4FCBDE0}" srcOrd="3" destOrd="0" parTransId="{FB717AF7-FB06-4A82-9A10-EE42CA8757B4}" sibTransId="{9C77C971-C01D-459B-9DD2-A96176582E48}"/>
    <dgm:cxn modelId="{9E0D35BF-013F-47C8-9469-4ABA5FA15FDA}" type="presOf" srcId="{CB947799-23F1-4247-B9C4-877AA5EF8BC0}" destId="{213607EB-B266-4245-ADFB-32372FD09995}" srcOrd="0" destOrd="0" presId="urn:microsoft.com/office/officeart/2018/2/layout/IconVerticalSolidList"/>
    <dgm:cxn modelId="{8C239CE3-5861-40AD-89F4-AC623AFE2D4A}" type="presOf" srcId="{514E3EDA-C0B3-4E9A-9C63-B24B27FCA2DB}" destId="{04D41BD8-6B67-44C0-B95F-A3C5E2DF14F0}" srcOrd="0" destOrd="0" presId="urn:microsoft.com/office/officeart/2018/2/layout/IconVerticalSolidList"/>
    <dgm:cxn modelId="{6ACCDEEC-B9A7-4031-B0E8-41C617BE4AB4}" type="presOf" srcId="{BAFCCDCC-7612-471F-8478-4CD3F6DEFBB0}" destId="{31B800D7-355C-42C7-B78E-E1FF855858E6}" srcOrd="0" destOrd="0" presId="urn:microsoft.com/office/officeart/2018/2/layout/IconVerticalSolidList"/>
    <dgm:cxn modelId="{2B2CC2FE-5661-4C71-A9A6-F4ED90DF58EE}" type="presOf" srcId="{C98ABBF8-777C-4284-8831-6AC581382CD7}" destId="{9B7EFFF3-6A85-403E-86C3-80007971678F}" srcOrd="0" destOrd="0" presId="urn:microsoft.com/office/officeart/2018/2/layout/IconVerticalSolidList"/>
    <dgm:cxn modelId="{151608F1-0D78-482B-BBE1-F0581E05C796}" type="presParOf" srcId="{31B800D7-355C-42C7-B78E-E1FF855858E6}" destId="{D4B16A3C-7B39-4451-896F-785BE3AF5408}" srcOrd="0" destOrd="0" presId="urn:microsoft.com/office/officeart/2018/2/layout/IconVerticalSolidList"/>
    <dgm:cxn modelId="{35C13748-6E4C-45A9-A8A3-696EAD7A33EF}" type="presParOf" srcId="{D4B16A3C-7B39-4451-896F-785BE3AF5408}" destId="{E49B0787-12DE-49E1-AB30-59293982D3B1}" srcOrd="0" destOrd="0" presId="urn:microsoft.com/office/officeart/2018/2/layout/IconVerticalSolidList"/>
    <dgm:cxn modelId="{9AAD15BF-2ADB-448C-B9B1-B5B39FC4889B}" type="presParOf" srcId="{D4B16A3C-7B39-4451-896F-785BE3AF5408}" destId="{E62CF32B-DCA6-4344-BA25-5AE9790B010C}" srcOrd="1" destOrd="0" presId="urn:microsoft.com/office/officeart/2018/2/layout/IconVerticalSolidList"/>
    <dgm:cxn modelId="{CC63AB4F-6960-496D-B314-B4CEA9F254B9}" type="presParOf" srcId="{D4B16A3C-7B39-4451-896F-785BE3AF5408}" destId="{C06D99DC-BF89-4CC5-B861-C2F52FF0983C}" srcOrd="2" destOrd="0" presId="urn:microsoft.com/office/officeart/2018/2/layout/IconVerticalSolidList"/>
    <dgm:cxn modelId="{0D80CE37-17E8-4791-BEA7-79806487FBAA}" type="presParOf" srcId="{D4B16A3C-7B39-4451-896F-785BE3AF5408}" destId="{04D41BD8-6B67-44C0-B95F-A3C5E2DF14F0}" srcOrd="3" destOrd="0" presId="urn:microsoft.com/office/officeart/2018/2/layout/IconVerticalSolidList"/>
    <dgm:cxn modelId="{67BBE6F1-85D2-4505-B629-40C774955CF5}" type="presParOf" srcId="{31B800D7-355C-42C7-B78E-E1FF855858E6}" destId="{C7F29728-70A5-41E5-B055-67E72FDDC9E4}" srcOrd="1" destOrd="0" presId="urn:microsoft.com/office/officeart/2018/2/layout/IconVerticalSolidList"/>
    <dgm:cxn modelId="{2BC9553D-EB8C-4D63-BDB8-3051D56A4039}" type="presParOf" srcId="{31B800D7-355C-42C7-B78E-E1FF855858E6}" destId="{E6D20458-C1B3-409B-8424-DE7356B7ED33}" srcOrd="2" destOrd="0" presId="urn:microsoft.com/office/officeart/2018/2/layout/IconVerticalSolidList"/>
    <dgm:cxn modelId="{68DDB4BB-E63F-48C8-BF70-3D3EBC93D63E}" type="presParOf" srcId="{E6D20458-C1B3-409B-8424-DE7356B7ED33}" destId="{B7BC9C52-71B7-48B0-8024-FB3809608A3E}" srcOrd="0" destOrd="0" presId="urn:microsoft.com/office/officeart/2018/2/layout/IconVerticalSolidList"/>
    <dgm:cxn modelId="{C06708FE-B925-497F-8764-577B9D60D518}" type="presParOf" srcId="{E6D20458-C1B3-409B-8424-DE7356B7ED33}" destId="{6D0D2A61-57E6-45EE-ACA0-411681A4A827}" srcOrd="1" destOrd="0" presId="urn:microsoft.com/office/officeart/2018/2/layout/IconVerticalSolidList"/>
    <dgm:cxn modelId="{A95FDFF5-4A73-46AA-A6A8-0713109B292A}" type="presParOf" srcId="{E6D20458-C1B3-409B-8424-DE7356B7ED33}" destId="{9076C284-1495-4B84-A6F1-85E662428CCA}" srcOrd="2" destOrd="0" presId="urn:microsoft.com/office/officeart/2018/2/layout/IconVerticalSolidList"/>
    <dgm:cxn modelId="{B962ACFA-E61B-4A04-9305-7F3B5DF3D775}" type="presParOf" srcId="{E6D20458-C1B3-409B-8424-DE7356B7ED33}" destId="{CA1122FC-048A-4738-9E33-157C3ACE62C2}" srcOrd="3" destOrd="0" presId="urn:microsoft.com/office/officeart/2018/2/layout/IconVerticalSolidList"/>
    <dgm:cxn modelId="{23AC8888-7554-4E7D-A54D-749904A24B3A}" type="presParOf" srcId="{31B800D7-355C-42C7-B78E-E1FF855858E6}" destId="{96375AF8-CC30-494C-81EB-F5F1E76D6A8F}" srcOrd="3" destOrd="0" presId="urn:microsoft.com/office/officeart/2018/2/layout/IconVerticalSolidList"/>
    <dgm:cxn modelId="{1FF3CC26-B014-4C81-980A-3EB6B0DFD8F5}" type="presParOf" srcId="{31B800D7-355C-42C7-B78E-E1FF855858E6}" destId="{88542CC9-E4A3-4D83-9A49-120C08982644}" srcOrd="4" destOrd="0" presId="urn:microsoft.com/office/officeart/2018/2/layout/IconVerticalSolidList"/>
    <dgm:cxn modelId="{3CFC0FB2-CB69-4B67-AC73-90E703B93276}" type="presParOf" srcId="{88542CC9-E4A3-4D83-9A49-120C08982644}" destId="{04D6FB38-0B3C-4DB0-B3C5-428B99CD8154}" srcOrd="0" destOrd="0" presId="urn:microsoft.com/office/officeart/2018/2/layout/IconVerticalSolidList"/>
    <dgm:cxn modelId="{051B9C98-FF8C-4345-8917-92A4A4F8D475}" type="presParOf" srcId="{88542CC9-E4A3-4D83-9A49-120C08982644}" destId="{48E2487E-5B18-4001-80A2-E5EECE069B83}" srcOrd="1" destOrd="0" presId="urn:microsoft.com/office/officeart/2018/2/layout/IconVerticalSolidList"/>
    <dgm:cxn modelId="{4BC186B0-9AFE-4531-B28E-BB0FB2A5350E}" type="presParOf" srcId="{88542CC9-E4A3-4D83-9A49-120C08982644}" destId="{50582516-DA6B-4742-ADC4-E50F8C83B6D8}" srcOrd="2" destOrd="0" presId="urn:microsoft.com/office/officeart/2018/2/layout/IconVerticalSolidList"/>
    <dgm:cxn modelId="{D8BDD705-794F-46E2-9C51-BE8D7FAB4C26}" type="presParOf" srcId="{88542CC9-E4A3-4D83-9A49-120C08982644}" destId="{9B7EFFF3-6A85-403E-86C3-80007971678F}" srcOrd="3" destOrd="0" presId="urn:microsoft.com/office/officeart/2018/2/layout/IconVerticalSolidList"/>
    <dgm:cxn modelId="{DD234B5C-4DE5-4FCB-BCA2-CF006618DF3F}" type="presParOf" srcId="{31B800D7-355C-42C7-B78E-E1FF855858E6}" destId="{A647DEEC-6E60-4AFA-A601-2157FAA16DE6}" srcOrd="5" destOrd="0" presId="urn:microsoft.com/office/officeart/2018/2/layout/IconVerticalSolidList"/>
    <dgm:cxn modelId="{93162720-5865-46A3-8EC0-00BBB404DD32}" type="presParOf" srcId="{31B800D7-355C-42C7-B78E-E1FF855858E6}" destId="{37CC3375-3ABB-42A7-A057-7B82E01B2393}" srcOrd="6" destOrd="0" presId="urn:microsoft.com/office/officeart/2018/2/layout/IconVerticalSolidList"/>
    <dgm:cxn modelId="{56ED9090-2F50-494C-874C-1770BA456272}" type="presParOf" srcId="{37CC3375-3ABB-42A7-A057-7B82E01B2393}" destId="{223640E7-6BB7-4415-A9EF-601950FA182A}" srcOrd="0" destOrd="0" presId="urn:microsoft.com/office/officeart/2018/2/layout/IconVerticalSolidList"/>
    <dgm:cxn modelId="{D4803559-EACC-4E8C-92EF-17258F81E970}" type="presParOf" srcId="{37CC3375-3ABB-42A7-A057-7B82E01B2393}" destId="{6F76E378-3E7A-4889-AF1D-D4F7D78FF4E6}" srcOrd="1" destOrd="0" presId="urn:microsoft.com/office/officeart/2018/2/layout/IconVerticalSolidList"/>
    <dgm:cxn modelId="{9BE90CA0-A2FF-4ECD-A4E5-887D4A4A90A8}" type="presParOf" srcId="{37CC3375-3ABB-42A7-A057-7B82E01B2393}" destId="{078224FE-27BC-43EC-A2D7-588E70EEC6EE}" srcOrd="2" destOrd="0" presId="urn:microsoft.com/office/officeart/2018/2/layout/IconVerticalSolidList"/>
    <dgm:cxn modelId="{3C6D8FB0-4233-434C-810B-9B57A2DB41B7}" type="presParOf" srcId="{37CC3375-3ABB-42A7-A057-7B82E01B2393}" destId="{174CDB39-DB63-4853-A259-4A051C6F8D86}" srcOrd="3" destOrd="0" presId="urn:microsoft.com/office/officeart/2018/2/layout/IconVerticalSolidList"/>
    <dgm:cxn modelId="{FB2BCC5D-1CC4-4789-92E4-1A1F7212F9BF}" type="presParOf" srcId="{31B800D7-355C-42C7-B78E-E1FF855858E6}" destId="{F6AB26E4-8969-4F9D-A5B9-6D1FD11B047B}" srcOrd="7" destOrd="0" presId="urn:microsoft.com/office/officeart/2018/2/layout/IconVerticalSolidList"/>
    <dgm:cxn modelId="{9746857E-87F2-4ADE-894A-34357ED3903B}" type="presParOf" srcId="{31B800D7-355C-42C7-B78E-E1FF855858E6}" destId="{725A6869-6690-4FD1-A19E-2A9872B64E81}" srcOrd="8" destOrd="0" presId="urn:microsoft.com/office/officeart/2018/2/layout/IconVerticalSolidList"/>
    <dgm:cxn modelId="{2AB788ED-CCC7-4AEA-AC21-E9604DEC8F02}" type="presParOf" srcId="{725A6869-6690-4FD1-A19E-2A9872B64E81}" destId="{900F1FC7-53B9-42D2-8800-462F35FCC1F9}" srcOrd="0" destOrd="0" presId="urn:microsoft.com/office/officeart/2018/2/layout/IconVerticalSolidList"/>
    <dgm:cxn modelId="{3F33B906-BB49-40A8-A542-00ECE0034BC9}" type="presParOf" srcId="{725A6869-6690-4FD1-A19E-2A9872B64E81}" destId="{18556A0E-8FE3-4A5C-8EDE-982E34137E0E}" srcOrd="1" destOrd="0" presId="urn:microsoft.com/office/officeart/2018/2/layout/IconVerticalSolidList"/>
    <dgm:cxn modelId="{90EF9F94-8CF5-496F-95A9-3A772883A5B3}" type="presParOf" srcId="{725A6869-6690-4FD1-A19E-2A9872B64E81}" destId="{DF049C9B-3D21-45E5-9645-D347F219709F}" srcOrd="2" destOrd="0" presId="urn:microsoft.com/office/officeart/2018/2/layout/IconVerticalSolidList"/>
    <dgm:cxn modelId="{5398103E-36ED-4F07-A1BA-78E3B42B1B86}" type="presParOf" srcId="{725A6869-6690-4FD1-A19E-2A9872B64E81}" destId="{213607EB-B266-4245-ADFB-32372FD09995}" srcOrd="3" destOrd="0" presId="urn:microsoft.com/office/officeart/2018/2/layout/IconVerticalSolidList"/>
    <dgm:cxn modelId="{6F85ED08-FEAF-4096-929D-EAF1D0E1B5AD}" type="presParOf" srcId="{31B800D7-355C-42C7-B78E-E1FF855858E6}" destId="{0429803B-F1F3-430C-849B-21B093F45623}" srcOrd="9" destOrd="0" presId="urn:microsoft.com/office/officeart/2018/2/layout/IconVerticalSolidList"/>
    <dgm:cxn modelId="{2084E694-E8DE-4326-852C-109B46C2E05F}" type="presParOf" srcId="{31B800D7-355C-42C7-B78E-E1FF855858E6}" destId="{8D39D1AF-E2AF-4649-A8EE-3740EC450FFA}" srcOrd="10" destOrd="0" presId="urn:microsoft.com/office/officeart/2018/2/layout/IconVerticalSolidList"/>
    <dgm:cxn modelId="{01276167-CF82-4EBD-BB74-349736C8668B}" type="presParOf" srcId="{8D39D1AF-E2AF-4649-A8EE-3740EC450FFA}" destId="{89601B1C-C411-4C50-818F-60A6F839F03C}" srcOrd="0" destOrd="0" presId="urn:microsoft.com/office/officeart/2018/2/layout/IconVerticalSolidList"/>
    <dgm:cxn modelId="{3BBF33C7-A69C-4234-BDC5-C2D881BBC66B}" type="presParOf" srcId="{8D39D1AF-E2AF-4649-A8EE-3740EC450FFA}" destId="{42A92CC5-C4F3-485F-9D11-2CA9E3B0468F}" srcOrd="1" destOrd="0" presId="urn:microsoft.com/office/officeart/2018/2/layout/IconVerticalSolidList"/>
    <dgm:cxn modelId="{382DC7DC-5CD3-4707-9647-CA4250A1A3FF}" type="presParOf" srcId="{8D39D1AF-E2AF-4649-A8EE-3740EC450FFA}" destId="{C329613C-2EA4-4524-B099-7A0BE651BA0E}" srcOrd="2" destOrd="0" presId="urn:microsoft.com/office/officeart/2018/2/layout/IconVerticalSolidList"/>
    <dgm:cxn modelId="{B540BA27-5696-4C85-93FD-2DACB32570B6}" type="presParOf" srcId="{8D39D1AF-E2AF-4649-A8EE-3740EC450FFA}" destId="{0F048663-AFDC-4BCF-8A33-B60D4A02ED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23BE5-DE9E-49FE-973A-D61E35D8CF5A}">
      <dsp:nvSpPr>
        <dsp:cNvPr id="0" name=""/>
        <dsp:cNvSpPr/>
      </dsp:nvSpPr>
      <dsp:spPr>
        <a:xfrm>
          <a:off x="0" y="75728"/>
          <a:ext cx="3206254" cy="19237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Research Connect</a:t>
          </a:r>
          <a:endParaRPr lang="en-US" sz="2400" b="1" kern="1200">
            <a:solidFill>
              <a:schemeClr val="tx1"/>
            </a:solidFill>
          </a:endParaRPr>
        </a:p>
      </dsp:txBody>
      <dsp:txXfrm>
        <a:off x="0" y="75728"/>
        <a:ext cx="3206254" cy="1923752"/>
      </dsp:txXfrm>
    </dsp:sp>
    <dsp:sp modelId="{D2F2FD2C-754C-4C6F-9F73-8E0A5DF48ED0}">
      <dsp:nvSpPr>
        <dsp:cNvPr id="0" name=""/>
        <dsp:cNvSpPr/>
      </dsp:nvSpPr>
      <dsp:spPr>
        <a:xfrm>
          <a:off x="3526879" y="75728"/>
          <a:ext cx="3206254" cy="19237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Innovation Hub</a:t>
          </a:r>
          <a:endParaRPr lang="en-US" sz="2400" b="1" kern="1200">
            <a:solidFill>
              <a:schemeClr val="tx1"/>
            </a:solidFill>
          </a:endParaRPr>
        </a:p>
      </dsp:txBody>
      <dsp:txXfrm>
        <a:off x="3526879" y="75728"/>
        <a:ext cx="3206254" cy="1923752"/>
      </dsp:txXfrm>
    </dsp:sp>
    <dsp:sp modelId="{5F75A96E-C114-45F4-83F5-920AB6C461B0}">
      <dsp:nvSpPr>
        <dsp:cNvPr id="0" name=""/>
        <dsp:cNvSpPr/>
      </dsp:nvSpPr>
      <dsp:spPr>
        <a:xfrm>
          <a:off x="7053758" y="75728"/>
          <a:ext cx="3206254" cy="19237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Leadership</a:t>
          </a:r>
          <a:endParaRPr lang="en-US" sz="2400" b="1" kern="1200">
            <a:solidFill>
              <a:schemeClr val="tx1"/>
            </a:solidFill>
          </a:endParaRPr>
        </a:p>
      </dsp:txBody>
      <dsp:txXfrm>
        <a:off x="7053758" y="75728"/>
        <a:ext cx="3206254" cy="1923752"/>
      </dsp:txXfrm>
    </dsp:sp>
    <dsp:sp modelId="{BB5F7597-965B-499C-8E18-A7ED37CE6FF7}">
      <dsp:nvSpPr>
        <dsp:cNvPr id="0" name=""/>
        <dsp:cNvSpPr/>
      </dsp:nvSpPr>
      <dsp:spPr>
        <a:xfrm>
          <a:off x="0" y="2320106"/>
          <a:ext cx="3206254" cy="19237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Facilitating Learning</a:t>
          </a:r>
          <a:endParaRPr lang="en-US" sz="2400" b="1" kern="1200">
            <a:solidFill>
              <a:schemeClr val="tx1"/>
            </a:solidFill>
          </a:endParaRPr>
        </a:p>
      </dsp:txBody>
      <dsp:txXfrm>
        <a:off x="0" y="2320106"/>
        <a:ext cx="3206254" cy="1923752"/>
      </dsp:txXfrm>
    </dsp:sp>
    <dsp:sp modelId="{295AC7DF-70BD-4CA4-B1CE-8FFB8229B657}">
      <dsp:nvSpPr>
        <dsp:cNvPr id="0" name=""/>
        <dsp:cNvSpPr/>
      </dsp:nvSpPr>
      <dsp:spPr>
        <a:xfrm>
          <a:off x="3526879" y="2320106"/>
          <a:ext cx="3206254" cy="19237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Independent Practice</a:t>
          </a:r>
          <a:endParaRPr lang="en-US" sz="2400" b="1" kern="1200">
            <a:solidFill>
              <a:schemeClr val="tx1"/>
            </a:solidFill>
          </a:endParaRPr>
        </a:p>
      </dsp:txBody>
      <dsp:txXfrm>
        <a:off x="3526879" y="2320106"/>
        <a:ext cx="3206254" cy="1923752"/>
      </dsp:txXfrm>
    </dsp:sp>
    <dsp:sp modelId="{13B7E645-646F-4E30-A667-31F1A11337FF}">
      <dsp:nvSpPr>
        <dsp:cNvPr id="0" name=""/>
        <dsp:cNvSpPr/>
      </dsp:nvSpPr>
      <dsp:spPr>
        <a:xfrm>
          <a:off x="7053758" y="2320106"/>
          <a:ext cx="3206254" cy="19237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solidFill>
            </a:rPr>
            <a:t>Artificial Intelligence and Technology</a:t>
          </a:r>
          <a:endParaRPr lang="en-US" sz="2400" b="1" kern="1200">
            <a:solidFill>
              <a:schemeClr val="tx1"/>
            </a:solidFill>
          </a:endParaRPr>
        </a:p>
      </dsp:txBody>
      <dsp:txXfrm>
        <a:off x="7053758" y="2320106"/>
        <a:ext cx="3206254" cy="1923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6A3C0-534F-4FE2-8822-C7AF1EA1A444}">
      <dsp:nvSpPr>
        <dsp:cNvPr id="0" name=""/>
        <dsp:cNvSpPr/>
      </dsp:nvSpPr>
      <dsp:spPr>
        <a:xfrm>
          <a:off x="0" y="3251892"/>
          <a:ext cx="11134421" cy="1067343"/>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1200"/>
            </a:spcAft>
            <a:buNone/>
          </a:pPr>
          <a:r>
            <a:rPr lang="en-US" sz="2400" kern="1200" baseline="0">
              <a:solidFill>
                <a:schemeClr val="tx1"/>
              </a:solidFill>
              <a:latin typeface="+mj-lt"/>
            </a:rPr>
            <a:t>We’ll give you a place to record your reflections </a:t>
          </a:r>
        </a:p>
        <a:p>
          <a:pPr marL="0" lvl="0" indent="0" algn="ctr" defTabSz="1066800">
            <a:lnSpc>
              <a:spcPct val="100000"/>
            </a:lnSpc>
            <a:spcBef>
              <a:spcPct val="0"/>
            </a:spcBef>
            <a:spcAft>
              <a:spcPts val="1200"/>
            </a:spcAft>
            <a:buNone/>
          </a:pPr>
          <a:r>
            <a:rPr lang="en-US" sz="2400" b="1" kern="1200" baseline="0">
              <a:solidFill>
                <a:schemeClr val="tx1"/>
              </a:solidFill>
              <a:latin typeface="+mj-lt"/>
            </a:rPr>
            <a:t>to support your lifelong learning and career development</a:t>
          </a:r>
          <a:r>
            <a:rPr lang="en-US" sz="2400" kern="1200" baseline="0">
              <a:solidFill>
                <a:schemeClr val="tx1"/>
              </a:solidFill>
              <a:latin typeface="+mj-lt"/>
            </a:rPr>
            <a:t> </a:t>
          </a:r>
          <a:endParaRPr lang="en-US" sz="2400" kern="1200">
            <a:solidFill>
              <a:schemeClr val="tx1"/>
            </a:solidFill>
            <a:latin typeface="+mj-lt"/>
          </a:endParaRPr>
        </a:p>
      </dsp:txBody>
      <dsp:txXfrm>
        <a:off x="0" y="3251892"/>
        <a:ext cx="11134421" cy="1067343"/>
      </dsp:txXfrm>
    </dsp:sp>
    <dsp:sp modelId="{CB623BEB-A325-4758-A5B8-399DF4FEA7CA}">
      <dsp:nvSpPr>
        <dsp:cNvPr id="0" name=""/>
        <dsp:cNvSpPr/>
      </dsp:nvSpPr>
      <dsp:spPr>
        <a:xfrm rot="10800000">
          <a:off x="0" y="1626328"/>
          <a:ext cx="11134421" cy="1641574"/>
        </a:xfrm>
        <a:prstGeom prst="upArrowCallou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1200"/>
            </a:spcAft>
            <a:buNone/>
          </a:pPr>
          <a:r>
            <a:rPr lang="en-US" sz="2400" b="1" kern="1200" baseline="0">
              <a:solidFill>
                <a:schemeClr val="bg1"/>
              </a:solidFill>
              <a:latin typeface="+mj-lt"/>
              <a:ea typeface="+mn-ea"/>
              <a:cs typeface="+mn-cs"/>
            </a:rPr>
            <a:t>We’ll support you to record your CPD  </a:t>
          </a:r>
        </a:p>
        <a:p>
          <a:pPr marL="0" lvl="0" indent="0" algn="ctr" defTabSz="1066800">
            <a:lnSpc>
              <a:spcPct val="100000"/>
            </a:lnSpc>
            <a:spcBef>
              <a:spcPct val="0"/>
            </a:spcBef>
            <a:spcAft>
              <a:spcPts val="1200"/>
            </a:spcAft>
            <a:buNone/>
          </a:pPr>
          <a:r>
            <a:rPr lang="en-US" sz="2400" kern="1200" baseline="0">
              <a:solidFill>
                <a:schemeClr val="bg1"/>
              </a:solidFill>
              <a:latin typeface="+mj-lt"/>
            </a:rPr>
            <a:t>so you feel as prepared as possible for future CPD audits  </a:t>
          </a:r>
          <a:endParaRPr lang="en-US" sz="2400" kern="1200">
            <a:solidFill>
              <a:schemeClr val="bg1"/>
            </a:solidFill>
            <a:latin typeface="+mj-lt"/>
          </a:endParaRPr>
        </a:p>
      </dsp:txBody>
      <dsp:txXfrm rot="10800000">
        <a:off x="0" y="1626328"/>
        <a:ext cx="11134421" cy="1066646"/>
      </dsp:txXfrm>
    </dsp:sp>
    <dsp:sp modelId="{406D7672-53C1-4CFA-9DFD-332F3CABCA72}">
      <dsp:nvSpPr>
        <dsp:cNvPr id="0" name=""/>
        <dsp:cNvSpPr/>
      </dsp:nvSpPr>
      <dsp:spPr>
        <a:xfrm rot="10800000">
          <a:off x="0" y="29786"/>
          <a:ext cx="11134421" cy="1641574"/>
        </a:xfrm>
        <a:prstGeom prst="upArrowCallou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1200"/>
            </a:spcAft>
            <a:buNone/>
          </a:pPr>
          <a:r>
            <a:rPr lang="en-US" sz="2400" b="1" kern="1200" baseline="0">
              <a:solidFill>
                <a:schemeClr val="bg1"/>
              </a:solidFill>
              <a:latin typeface="+mj-lt"/>
            </a:rPr>
            <a:t>We’ll help you develop good CPD habits</a:t>
          </a:r>
        </a:p>
        <a:p>
          <a:pPr marL="0" lvl="0" indent="0" algn="ctr" defTabSz="1066800">
            <a:lnSpc>
              <a:spcPct val="100000"/>
            </a:lnSpc>
            <a:spcBef>
              <a:spcPct val="0"/>
            </a:spcBef>
            <a:spcAft>
              <a:spcPts val="1200"/>
            </a:spcAft>
            <a:buNone/>
          </a:pPr>
          <a:r>
            <a:rPr lang="en-US" sz="2400" kern="1200" baseline="0">
              <a:solidFill>
                <a:schemeClr val="bg1"/>
              </a:solidFill>
              <a:latin typeface="+mj-lt"/>
            </a:rPr>
            <a:t>to ensure safe and effective practice, and to comply with HCPC CPD standards </a:t>
          </a:r>
          <a:endParaRPr lang="en-US" sz="2400" kern="1200">
            <a:solidFill>
              <a:schemeClr val="bg1"/>
            </a:solidFill>
            <a:latin typeface="+mj-lt"/>
          </a:endParaRPr>
        </a:p>
      </dsp:txBody>
      <dsp:txXfrm rot="10800000">
        <a:off x="0" y="29786"/>
        <a:ext cx="11134421" cy="1066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B0787-12DE-49E1-AB30-59293982D3B1}">
      <dsp:nvSpPr>
        <dsp:cNvPr id="0" name=""/>
        <dsp:cNvSpPr/>
      </dsp:nvSpPr>
      <dsp:spPr>
        <a:xfrm>
          <a:off x="0" y="83463"/>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E62CF32B-DCA6-4344-BA25-5AE9790B010C}">
      <dsp:nvSpPr>
        <dsp:cNvPr id="0" name=""/>
        <dsp:cNvSpPr/>
      </dsp:nvSpPr>
      <dsp:spPr>
        <a:xfrm>
          <a:off x="213771" y="229549"/>
          <a:ext cx="389054" cy="3886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D41BD8-6B67-44C0-B95F-A3C5E2DF14F0}">
      <dsp:nvSpPr>
        <dsp:cNvPr id="0" name=""/>
        <dsp:cNvSpPr/>
      </dsp:nvSpPr>
      <dsp:spPr>
        <a:xfrm>
          <a:off x="816597" y="70545"/>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FFFFFF"/>
              </a:solidFill>
              <a:latin typeface="Arial"/>
              <a:ea typeface="Calibri"/>
              <a:cs typeface="Calibri"/>
            </a:rPr>
            <a:t>Help you to understand and meet the HCPC CPD standards with your own CPD portfolio</a:t>
          </a:r>
          <a:endParaRPr lang="en-US" sz="2000" kern="1200">
            <a:solidFill>
              <a:srgbClr val="FFFFFF"/>
            </a:solidFill>
            <a:ea typeface="+mn-ea"/>
            <a:cs typeface="+mn-cs"/>
          </a:endParaRPr>
        </a:p>
      </dsp:txBody>
      <dsp:txXfrm>
        <a:off x="816597" y="70545"/>
        <a:ext cx="9129546" cy="688115"/>
      </dsp:txXfrm>
    </dsp:sp>
    <dsp:sp modelId="{B7BC9C52-71B7-48B0-8024-FB3809608A3E}">
      <dsp:nvSpPr>
        <dsp:cNvPr id="0" name=""/>
        <dsp:cNvSpPr/>
      </dsp:nvSpPr>
      <dsp:spPr>
        <a:xfrm>
          <a:off x="0" y="934168"/>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6D0D2A61-57E6-45EE-ACA0-411681A4A827}">
      <dsp:nvSpPr>
        <dsp:cNvPr id="0" name=""/>
        <dsp:cNvSpPr/>
      </dsp:nvSpPr>
      <dsp:spPr>
        <a:xfrm>
          <a:off x="213771" y="1118422"/>
          <a:ext cx="389054" cy="3886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122FC-048A-4738-9E33-157C3ACE62C2}">
      <dsp:nvSpPr>
        <dsp:cNvPr id="0" name=""/>
        <dsp:cNvSpPr/>
      </dsp:nvSpPr>
      <dsp:spPr>
        <a:xfrm>
          <a:off x="816597" y="935578"/>
          <a:ext cx="9129546" cy="668648"/>
        </a:xfrm>
        <a:prstGeom prst="rect">
          <a:avLst/>
        </a:prstGeom>
        <a:solidFill>
          <a:srgbClr val="6E35A3"/>
        </a:solid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FFFFFF"/>
              </a:solidFill>
              <a:ea typeface="+mn-ea"/>
              <a:cs typeface="+mn-cs"/>
            </a:rPr>
            <a:t>Build your knowledge through evidence spotlights and practice guidelines</a:t>
          </a:r>
        </a:p>
      </dsp:txBody>
      <dsp:txXfrm>
        <a:off x="816597" y="935578"/>
        <a:ext cx="9129546" cy="668648"/>
      </dsp:txXfrm>
    </dsp:sp>
    <dsp:sp modelId="{04D6FB38-0B3C-4DB0-B3C5-428B99CD8154}">
      <dsp:nvSpPr>
        <dsp:cNvPr id="0" name=""/>
        <dsp:cNvSpPr/>
      </dsp:nvSpPr>
      <dsp:spPr>
        <a:xfrm>
          <a:off x="0" y="1848291"/>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48E2487E-5B18-4001-80A2-E5EECE069B83}">
      <dsp:nvSpPr>
        <dsp:cNvPr id="0" name=""/>
        <dsp:cNvSpPr/>
      </dsp:nvSpPr>
      <dsp:spPr>
        <a:xfrm>
          <a:off x="213771" y="2007295"/>
          <a:ext cx="389054" cy="3886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7EFFF3-6A85-403E-86C3-80007971678F}">
      <dsp:nvSpPr>
        <dsp:cNvPr id="0" name=""/>
        <dsp:cNvSpPr/>
      </dsp:nvSpPr>
      <dsp:spPr>
        <a:xfrm>
          <a:off x="816597" y="1848291"/>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FFFFFF"/>
              </a:solidFill>
              <a:ea typeface="+mn-ea"/>
              <a:cs typeface="+mn-cs"/>
            </a:rPr>
            <a:t>Improve your practice with access to our </a:t>
          </a:r>
          <a:r>
            <a:rPr lang="en-US" sz="2000" kern="1200">
              <a:solidFill>
                <a:srgbClr val="FFFFFF"/>
              </a:solidFill>
              <a:latin typeface="Arial" panose="020B0604020202020204"/>
              <a:ea typeface="+mn-ea"/>
              <a:cs typeface="+mn-cs"/>
            </a:rPr>
            <a:t>Digital</a:t>
          </a:r>
          <a:r>
            <a:rPr lang="en-US" sz="2000" kern="1200">
              <a:solidFill>
                <a:srgbClr val="FFFFFF"/>
              </a:solidFill>
              <a:ea typeface="+mn-ea"/>
              <a:cs typeface="+mn-cs"/>
            </a:rPr>
            <a:t> </a:t>
          </a:r>
          <a:r>
            <a:rPr lang="en-US" sz="2000" kern="1200">
              <a:solidFill>
                <a:srgbClr val="FFFFFF"/>
              </a:solidFill>
              <a:latin typeface="Arial" panose="020B0604020202020204"/>
              <a:ea typeface="+mn-ea"/>
              <a:cs typeface="+mn-cs"/>
            </a:rPr>
            <a:t>Library</a:t>
          </a:r>
          <a:r>
            <a:rPr lang="en-US" sz="2000" kern="1200">
              <a:solidFill>
                <a:srgbClr val="FFFFFF"/>
              </a:solidFill>
              <a:ea typeface="+mn-ea"/>
              <a:cs typeface="+mn-cs"/>
            </a:rPr>
            <a:t> and peer reviewed research with </a:t>
          </a:r>
          <a:r>
            <a:rPr lang="en-US" sz="2000" kern="1200">
              <a:solidFill>
                <a:srgbClr val="FFFFFF"/>
              </a:solidFill>
              <a:latin typeface="Arial" panose="020B0604020202020204"/>
              <a:ea typeface="+mn-ea"/>
              <a:cs typeface="+mn-cs"/>
            </a:rPr>
            <a:t>BJOT</a:t>
          </a:r>
          <a:endParaRPr lang="en-US" sz="2000" kern="1200">
            <a:solidFill>
              <a:srgbClr val="FFFFFF"/>
            </a:solidFill>
            <a:ea typeface="+mn-ea"/>
            <a:cs typeface="+mn-cs"/>
          </a:endParaRPr>
        </a:p>
      </dsp:txBody>
      <dsp:txXfrm>
        <a:off x="816597" y="1848291"/>
        <a:ext cx="9129546" cy="688115"/>
      </dsp:txXfrm>
    </dsp:sp>
    <dsp:sp modelId="{223640E7-6BB7-4415-A9EF-601950FA182A}">
      <dsp:nvSpPr>
        <dsp:cNvPr id="0" name=""/>
        <dsp:cNvSpPr/>
      </dsp:nvSpPr>
      <dsp:spPr>
        <a:xfrm>
          <a:off x="0" y="2752146"/>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6F76E378-3E7A-4889-AF1D-D4F7D78FF4E6}">
      <dsp:nvSpPr>
        <dsp:cNvPr id="0" name=""/>
        <dsp:cNvSpPr/>
      </dsp:nvSpPr>
      <dsp:spPr>
        <a:xfrm>
          <a:off x="213771" y="2896168"/>
          <a:ext cx="389054" cy="3886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4CDB39-DB63-4853-A259-4A051C6F8D86}">
      <dsp:nvSpPr>
        <dsp:cNvPr id="0" name=""/>
        <dsp:cNvSpPr/>
      </dsp:nvSpPr>
      <dsp:spPr>
        <a:xfrm>
          <a:off x="816597" y="2737164"/>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FFFFFF"/>
              </a:solidFill>
              <a:ea typeface="+mn-ea"/>
              <a:cs typeface="+mn-cs"/>
            </a:rPr>
            <a:t>Keep you up to date through our magazine, journal and newsletter</a:t>
          </a:r>
        </a:p>
      </dsp:txBody>
      <dsp:txXfrm>
        <a:off x="816597" y="2737164"/>
        <a:ext cx="9129546" cy="688115"/>
      </dsp:txXfrm>
    </dsp:sp>
    <dsp:sp modelId="{900F1FC7-53B9-42D2-8800-462F35FCC1F9}">
      <dsp:nvSpPr>
        <dsp:cNvPr id="0" name=""/>
        <dsp:cNvSpPr/>
      </dsp:nvSpPr>
      <dsp:spPr>
        <a:xfrm>
          <a:off x="0" y="3626037"/>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18556A0E-8FE3-4A5C-8EDE-982E34137E0E}">
      <dsp:nvSpPr>
        <dsp:cNvPr id="0" name=""/>
        <dsp:cNvSpPr/>
      </dsp:nvSpPr>
      <dsp:spPr>
        <a:xfrm>
          <a:off x="213771" y="3785041"/>
          <a:ext cx="389054" cy="388674"/>
        </a:xfrm>
        <a:prstGeom prst="rect">
          <a:avLst/>
        </a:prstGeom>
        <a:blipFill>
          <a:blip xmlns:r="http://schemas.openxmlformats.org/officeDocument/2006/relationships" r:embed="rId3">
            <a:extLst>
              <a:ext uri="{96DAC541-7B7A-43D3-8B79-37D633B846F1}">
                <asvg:svgBlip xmlns:asvg="http://schemas.microsoft.com/office/drawing/2016/SVG/main" r:embed="rId9"/>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3607EB-B266-4245-ADFB-32372FD09995}">
      <dsp:nvSpPr>
        <dsp:cNvPr id="0" name=""/>
        <dsp:cNvSpPr/>
      </dsp:nvSpPr>
      <dsp:spPr>
        <a:xfrm>
          <a:off x="816597" y="3626037"/>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FFFFFF"/>
              </a:solidFill>
              <a:ea typeface="+mn-ea"/>
              <a:cs typeface="+mn-cs"/>
            </a:rPr>
            <a:t>Plot your progress and journey through our </a:t>
          </a:r>
          <a:r>
            <a:rPr lang="en-US" sz="2000" kern="1200">
              <a:solidFill>
                <a:srgbClr val="FFFFFF"/>
              </a:solidFill>
              <a:latin typeface="Arial" panose="020B0604020202020204"/>
              <a:ea typeface="+mn-ea"/>
              <a:cs typeface="+mn-cs"/>
            </a:rPr>
            <a:t>Career</a:t>
          </a:r>
          <a:r>
            <a:rPr lang="en-US" sz="2000" kern="1200">
              <a:solidFill>
                <a:srgbClr val="FFFFFF"/>
              </a:solidFill>
              <a:ea typeface="+mn-ea"/>
              <a:cs typeface="+mn-cs"/>
            </a:rPr>
            <a:t> </a:t>
          </a:r>
          <a:r>
            <a:rPr lang="en-US" sz="2000" kern="1200">
              <a:solidFill>
                <a:srgbClr val="FFFFFF"/>
              </a:solidFill>
              <a:latin typeface="Arial" panose="020B0604020202020204"/>
              <a:ea typeface="+mn-ea"/>
              <a:cs typeface="+mn-cs"/>
            </a:rPr>
            <a:t>Development</a:t>
          </a:r>
          <a:r>
            <a:rPr lang="en-US" sz="2000" kern="1200">
              <a:solidFill>
                <a:srgbClr val="FFFFFF"/>
              </a:solidFill>
              <a:ea typeface="+mn-ea"/>
              <a:cs typeface="+mn-cs"/>
            </a:rPr>
            <a:t> </a:t>
          </a:r>
          <a:r>
            <a:rPr lang="en-US" sz="2000" kern="1200">
              <a:solidFill>
                <a:srgbClr val="FFFFFF"/>
              </a:solidFill>
              <a:latin typeface="Arial" panose="020B0604020202020204"/>
              <a:ea typeface="+mn-ea"/>
              <a:cs typeface="+mn-cs"/>
            </a:rPr>
            <a:t>Framework</a:t>
          </a:r>
          <a:endParaRPr lang="en-US" sz="2000" kern="1200">
            <a:solidFill>
              <a:srgbClr val="FFFFFF"/>
            </a:solidFill>
            <a:ea typeface="+mn-ea"/>
            <a:cs typeface="+mn-cs"/>
          </a:endParaRPr>
        </a:p>
      </dsp:txBody>
      <dsp:txXfrm>
        <a:off x="816597" y="3626037"/>
        <a:ext cx="9129546" cy="688115"/>
      </dsp:txXfrm>
    </dsp:sp>
    <dsp:sp modelId="{89601B1C-C411-4C50-818F-60A6F839F03C}">
      <dsp:nvSpPr>
        <dsp:cNvPr id="0" name=""/>
        <dsp:cNvSpPr/>
      </dsp:nvSpPr>
      <dsp:spPr>
        <a:xfrm>
          <a:off x="0" y="4514910"/>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42A92CC5-C4F3-485F-9D11-2CA9E3B0468F}">
      <dsp:nvSpPr>
        <dsp:cNvPr id="0" name=""/>
        <dsp:cNvSpPr/>
      </dsp:nvSpPr>
      <dsp:spPr>
        <a:xfrm>
          <a:off x="213771" y="4673914"/>
          <a:ext cx="389054" cy="388674"/>
        </a:xfrm>
        <a:prstGeom prst="rect">
          <a:avLst/>
        </a:prstGeom>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048663-AFDC-4BCF-8A33-B60D4A02EDE6}">
      <dsp:nvSpPr>
        <dsp:cNvPr id="0" name=""/>
        <dsp:cNvSpPr/>
      </dsp:nvSpPr>
      <dsp:spPr>
        <a:xfrm>
          <a:off x="816597" y="4514910"/>
          <a:ext cx="9129546" cy="68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26" tIns="72826" rIns="72826" bIns="72826" numCol="1" spcCol="1270" anchor="ctr" anchorCtr="0">
          <a:noAutofit/>
        </a:bodyPr>
        <a:lstStyle/>
        <a:p>
          <a:pPr marL="0" lvl="0" indent="0" algn="l" defTabSz="889000">
            <a:lnSpc>
              <a:spcPct val="100000"/>
            </a:lnSpc>
            <a:spcBef>
              <a:spcPct val="0"/>
            </a:spcBef>
            <a:spcAft>
              <a:spcPct val="35000"/>
            </a:spcAft>
            <a:buNone/>
          </a:pPr>
          <a:r>
            <a:rPr lang="en-US" sz="2000" b="0" i="0" kern="1200">
              <a:solidFill>
                <a:srgbClr val="FFFFFF"/>
              </a:solidFill>
              <a:ea typeface="+mn-ea"/>
              <a:cs typeface="+mn-cs"/>
            </a:rPr>
            <a:t>Take the next step in your career with our easy-to-use jobs board</a:t>
          </a:r>
          <a:endParaRPr lang="en-US" sz="2000" kern="1200">
            <a:solidFill>
              <a:srgbClr val="FFFFFF"/>
            </a:solidFill>
            <a:ea typeface="+mn-ea"/>
            <a:cs typeface="+mn-cs"/>
          </a:endParaRPr>
        </a:p>
      </dsp:txBody>
      <dsp:txXfrm>
        <a:off x="816597" y="4514910"/>
        <a:ext cx="9129546" cy="6881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9D1F7-5636-40D6-B59A-364300118B86}" type="datetimeFigureOut">
              <a:t>10/24/2025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51A97-D28C-4CFF-898C-3C46130BDB99}" type="slidenum">
              <a:t>‹#›</a:t>
            </a:fld>
            <a:endParaRPr lang="en-GB"/>
          </a:p>
        </p:txBody>
      </p:sp>
    </p:spTree>
    <p:extLst>
      <p:ext uri="{BB962C8B-B14F-4D97-AF65-F5344CB8AC3E}">
        <p14:creationId xmlns:p14="http://schemas.microsoft.com/office/powerpoint/2010/main" val="504338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cot.sharepoint.com/:f:/s/BrandHub/EtLuxmph3fBMuWOeTmODn3MB7zfI_RbemeUJVDt64y7e_g?e=VhSzF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cot.sharepoint.com/:f:/s/BrandHub/EtLuxmph3fBMuWOeTmODn3MB7zfI_RbemeUJVDt64y7e_g?e=VhSzF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cot.sharepoint.com/:f:/s/BrandHub/EtLuxmph3fBMuWOeTmODn3MB7zfI_RbemeUJVDt64y7e_g?e=VhSzF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cot.sharepoint.com/:f:/s/BrandHub/EtLuxmph3fBMuWOeTmODn3MB7zfI_RbemeUJVDt64y7e_g?e=VhSzF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rcot.sharepoint.com/:f:/s/BrandHub/EtLuxmph3fBMuWOeTmODn3MB7zfI_RbemeUJVDt64y7e_g?e=VhSzF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mailto:membership@rcot.co.u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sz="1200">
                <a:cs typeface="Calibri"/>
              </a:rPr>
              <a:t>Welcome everyone and thank you for being here.</a:t>
            </a:r>
            <a:r>
              <a:rPr lang="en-US">
                <a:cs typeface="Calibri"/>
              </a:rPr>
              <a:t> </a:t>
            </a:r>
            <a:endParaRPr lang="en-US" sz="1200">
              <a:cs typeface="Arial" panose="020B0604020202020204" pitchFamily="34" charset="0"/>
            </a:endParaRPr>
          </a:p>
          <a:p>
            <a:pPr>
              <a:spcBef>
                <a:spcPts val="303"/>
              </a:spcBef>
              <a:spcAft>
                <a:spcPts val="303"/>
              </a:spcAft>
            </a:pPr>
            <a:r>
              <a:rPr lang="en-US" sz="1200">
                <a:cs typeface="Calibri"/>
              </a:rPr>
              <a:t>Today’s session is all about what it means to be part of RCOT — not just as a member, but as someone who’s shaping the future of occupational therapy.</a:t>
            </a:r>
            <a:endParaRPr lang="en-US" sz="1200">
              <a:ea typeface="Calibri"/>
              <a:cs typeface="Calibri"/>
            </a:endParaRPr>
          </a:p>
          <a:p>
            <a:pPr>
              <a:spcBef>
                <a:spcPts val="303"/>
              </a:spcBef>
              <a:spcAft>
                <a:spcPts val="303"/>
              </a:spcAft>
            </a:pPr>
            <a:r>
              <a:rPr lang="en-US" sz="1200">
                <a:cs typeface="Calibri"/>
              </a:rPr>
              <a:t>Your membership is more than a subscription. It’s a connection to a professional home, a support system and a platform for growth.</a:t>
            </a:r>
            <a:endParaRPr lang="en-US" sz="1200">
              <a:ea typeface="Calibri"/>
              <a:cs typeface="Calibri"/>
            </a:endParaRPr>
          </a:p>
          <a:p>
            <a:pPr>
              <a:spcBef>
                <a:spcPts val="303"/>
              </a:spcBef>
              <a:spcAft>
                <a:spcPts val="303"/>
              </a:spcAft>
            </a:pPr>
            <a:r>
              <a:rPr lang="en-US" sz="1200">
                <a:cs typeface="Calibri"/>
              </a:rPr>
              <a:t>Whether you're just starting out or well into your career, RCOT is here to help you thrive.</a:t>
            </a:r>
            <a:endParaRPr lang="en-US" sz="1200">
              <a:ea typeface="Calibri"/>
              <a:cs typeface="Calibri"/>
            </a:endParaRPr>
          </a:p>
          <a:p>
            <a:pPr>
              <a:spcBef>
                <a:spcPts val="303"/>
              </a:spcBef>
              <a:spcAft>
                <a:spcPts val="303"/>
              </a:spcAft>
            </a:pPr>
            <a:r>
              <a:rPr lang="en-US" sz="1200">
                <a:cs typeface="Calibri"/>
              </a:rPr>
              <a:t>In this session, </a:t>
            </a:r>
            <a:r>
              <a:rPr lang="en-US">
                <a:cs typeface="Calibri"/>
              </a:rPr>
              <a:t>we'll</a:t>
            </a:r>
            <a:r>
              <a:rPr lang="en-US" sz="1200">
                <a:cs typeface="Calibri"/>
              </a:rPr>
              <a:t> walk you through the value of being a member — from </a:t>
            </a:r>
            <a:r>
              <a:rPr lang="en-US" sz="1200" err="1">
                <a:cs typeface="Calibri"/>
              </a:rPr>
              <a:t>personalised</a:t>
            </a:r>
            <a:r>
              <a:rPr lang="en-US" sz="1200">
                <a:cs typeface="Calibri"/>
              </a:rPr>
              <a:t> support and professional development to advocacy, community and impact.</a:t>
            </a:r>
            <a:endParaRPr lang="en-US" sz="1200">
              <a:ea typeface="Calibri"/>
              <a:cs typeface="Calibri"/>
            </a:endParaRPr>
          </a:p>
          <a:p>
            <a:pPr>
              <a:spcBef>
                <a:spcPts val="303"/>
              </a:spcBef>
              <a:spcAft>
                <a:spcPts val="303"/>
              </a:spcAft>
            </a:pPr>
            <a:r>
              <a:rPr lang="en-US" sz="1200">
                <a:cs typeface="Calibri"/>
              </a:rPr>
              <a:t>Let’s explore how RCOT can support your journey, every step of the way.</a:t>
            </a:r>
            <a:endParaRPr lang="en-US" sz="1200">
              <a:ea typeface="Calibri"/>
              <a:cs typeface="Calibri"/>
            </a:endParaRPr>
          </a:p>
          <a:p>
            <a:pPr>
              <a:spcBef>
                <a:spcPts val="303"/>
              </a:spcBef>
              <a:spcAft>
                <a:spcPts val="303"/>
              </a:spcAft>
            </a:pPr>
            <a:r>
              <a:rPr lang="en-US">
                <a:ea typeface="Calibri"/>
                <a:cs typeface="Calibri"/>
              </a:rPr>
              <a:t>Please introduce yourself in chat, we'd love to hear from you.</a:t>
            </a:r>
          </a:p>
          <a:p>
            <a:pPr>
              <a:spcBef>
                <a:spcPts val="303"/>
              </a:spcBef>
              <a:spcAft>
                <a:spcPts val="303"/>
              </a:spcAft>
            </a:pPr>
            <a:r>
              <a:rPr lang="en-US">
                <a:ea typeface="Calibri"/>
                <a:cs typeface="Calibri"/>
              </a:rPr>
              <a:t>This session will be recorded and available as soon as we have added captions to the recording for accessibility. The presentation slides from today will also be shared with you.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a:t>
            </a:fld>
            <a:endParaRPr lang="en-US"/>
          </a:p>
        </p:txBody>
      </p:sp>
    </p:spTree>
    <p:extLst>
      <p:ext uri="{BB962C8B-B14F-4D97-AF65-F5344CB8AC3E}">
        <p14:creationId xmlns:p14="http://schemas.microsoft.com/office/powerpoint/2010/main" val="749244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now take a quick look at RCOT Communities and how you can join and engage with our networks and your fellow members.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10</a:t>
            </a:fld>
            <a:endParaRPr lang="en-US"/>
          </a:p>
        </p:txBody>
      </p:sp>
    </p:spTree>
    <p:extLst>
      <p:ext uri="{BB962C8B-B14F-4D97-AF65-F5344CB8AC3E}">
        <p14:creationId xmlns:p14="http://schemas.microsoft.com/office/powerpoint/2010/main" val="235805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When you first login to RCOT Communities, you’re taken to our Welcome journey. Take a few minutes to go through this short e-resource to familiarise yourself with RCOT Communities features, guidance and best practice.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11</a:t>
            </a:fld>
            <a:endParaRPr lang="en-US"/>
          </a:p>
        </p:txBody>
      </p:sp>
    </p:spTree>
    <p:extLst>
      <p:ext uri="{BB962C8B-B14F-4D97-AF65-F5344CB8AC3E}">
        <p14:creationId xmlns:p14="http://schemas.microsoft.com/office/powerpoint/2010/main" val="162594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Every subsequent time that you login to RCOT Communities, you’ll be taken to the welcome page. This page highlights the different areas of the platform that you may want to engage with. You can use this page to navigate the platform, or you can use the top toolbar that appears on every page.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12</a:t>
            </a:fld>
            <a:endParaRPr lang="en-US"/>
          </a:p>
        </p:txBody>
      </p:sp>
    </p:spTree>
    <p:extLst>
      <p:ext uri="{BB962C8B-B14F-4D97-AF65-F5344CB8AC3E}">
        <p14:creationId xmlns:p14="http://schemas.microsoft.com/office/powerpoint/2010/main" val="1225659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first things you should so when you first join RCOT Communities is take a few minutes to complete your profile. You can get here by clicking the icon in the upper righthand corner on any page. Having information in your profile will help members know who you are and help you better connect.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13</a:t>
            </a:fld>
            <a:endParaRPr lang="en-US"/>
          </a:p>
        </p:txBody>
      </p:sp>
    </p:spTree>
    <p:extLst>
      <p:ext uri="{BB962C8B-B14F-4D97-AF65-F5344CB8AC3E}">
        <p14:creationId xmlns:p14="http://schemas.microsoft.com/office/powerpoint/2010/main" val="2896998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most exciting features of RCOT Communities is the member directory. If you click on ‘Find others’ in the top toolbar, you’re taken to the directory of all members and staff on the platform who have agreed to share their rough location. The map is interactive, so you can zoom into different areas to see which members are nearby, and you can then click on their profiles and send them direct messages if you’d like.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14</a:t>
            </a:fld>
            <a:endParaRPr lang="en-US"/>
          </a:p>
        </p:txBody>
      </p:sp>
    </p:spTree>
    <p:extLst>
      <p:ext uri="{BB962C8B-B14F-4D97-AF65-F5344CB8AC3E}">
        <p14:creationId xmlns:p14="http://schemas.microsoft.com/office/powerpoint/2010/main" val="2999750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Moving along on the top toolbar you’ll see ‘Join a community,’ which is where you’ll find our practice, regional and professional networks. Each network space has a welcome page, which outlines the purpose of the network. which members comprise the network leadership team and which leadership roles we’re still recruiting for.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15</a:t>
            </a:fld>
            <a:endParaRPr lang="en-US"/>
          </a:p>
        </p:txBody>
      </p:sp>
    </p:spTree>
    <p:extLst>
      <p:ext uri="{BB962C8B-B14F-4D97-AF65-F5344CB8AC3E}">
        <p14:creationId xmlns:p14="http://schemas.microsoft.com/office/powerpoint/2010/main" val="130793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Each network also has its own discussion board. This is your space to share, ask questions and discuss. You can post your own thread and can search through and engage with other member threads.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16</a:t>
            </a:fld>
            <a:endParaRPr lang="en-US"/>
          </a:p>
        </p:txBody>
      </p:sp>
    </p:spTree>
    <p:extLst>
      <p:ext uri="{BB962C8B-B14F-4D97-AF65-F5344CB8AC3E}">
        <p14:creationId xmlns:p14="http://schemas.microsoft.com/office/powerpoint/2010/main" val="3012577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1FE0-A2FD-F5A0-67F0-CE839A732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3A4E9-6511-4063-67CF-2E185C0BF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D4780-F479-BF3E-14EC-79EBCB0F133D}"/>
              </a:ext>
            </a:extLst>
          </p:cNvPr>
          <p:cNvSpPr>
            <a:spLocks noGrp="1"/>
          </p:cNvSpPr>
          <p:nvPr>
            <p:ph type="body" idx="1"/>
          </p:nvPr>
        </p:nvSpPr>
        <p:spPr/>
        <p:txBody>
          <a:bodyPr/>
          <a:lstStyle/>
          <a:p>
            <a:pPr>
              <a:spcBef>
                <a:spcPts val="303"/>
              </a:spcBef>
              <a:spcAft>
                <a:spcPts val="303"/>
              </a:spcAft>
            </a:pPr>
            <a:r>
              <a:rPr lang="en-US" sz="1200">
                <a:cs typeface="Arial" panose="020B0604020202020204" pitchFamily="34" charset="0"/>
              </a:rPr>
              <a:t>Networks are one of the most powerful tools we have for learning, growing, and leading. They give us space to solve problems together, hear different perspectives, and generate new insights.</a:t>
            </a:r>
          </a:p>
          <a:p>
            <a:pPr>
              <a:spcBef>
                <a:spcPts val="303"/>
              </a:spcBef>
              <a:spcAft>
                <a:spcPts val="303"/>
              </a:spcAft>
            </a:pPr>
            <a:r>
              <a:rPr lang="en-US" sz="1200">
                <a:cs typeface="Arial" panose="020B0604020202020204" pitchFamily="34" charset="0"/>
              </a:rPr>
              <a:t>Through open, organic conversations, we reflect on our experiences and deepen our understanding. We learn from each other — from lived experience, diverse viewpoints, and real-world practice.</a:t>
            </a:r>
          </a:p>
          <a:p>
            <a:pPr>
              <a:spcBef>
                <a:spcPts val="303"/>
              </a:spcBef>
              <a:spcAft>
                <a:spcPts val="303"/>
              </a:spcAft>
            </a:pPr>
            <a:r>
              <a:rPr lang="en-US" sz="1200">
                <a:cs typeface="Arial" panose="020B0604020202020204" pitchFamily="34" charset="0"/>
              </a:rPr>
              <a:t>These networks also support your career by offering efficient, sustainable CPD, mentorship, and peer support.</a:t>
            </a:r>
          </a:p>
          <a:p>
            <a:pPr>
              <a:spcBef>
                <a:spcPts val="303"/>
              </a:spcBef>
              <a:spcAft>
                <a:spcPts val="303"/>
              </a:spcAft>
            </a:pPr>
            <a:r>
              <a:rPr lang="en-US" sz="1200">
                <a:cs typeface="Arial" panose="020B0604020202020204" pitchFamily="34" charset="0"/>
              </a:rPr>
              <a:t>There are so many ways to get involved — from joining RCOT Communities and attending events to volunteering and leading change through the Innovation Hub or profile-raising cafés.</a:t>
            </a:r>
          </a:p>
          <a:p>
            <a:pPr>
              <a:spcBef>
                <a:spcPts val="303"/>
              </a:spcBef>
              <a:spcAft>
                <a:spcPts val="303"/>
              </a:spcAft>
            </a:pPr>
            <a:r>
              <a:rPr lang="en-US" sz="1200">
                <a:cs typeface="Arial" panose="020B0604020202020204" pitchFamily="34" charset="0"/>
              </a:rPr>
              <a:t>However you choose to connect, there’s a place for you in this community — and every contribution helps shape the future of occupational therapy.</a:t>
            </a:r>
          </a:p>
          <a:p>
            <a:pPr>
              <a:spcBef>
                <a:spcPts val="303"/>
              </a:spcBef>
              <a:spcAft>
                <a:spcPts val="303"/>
              </a:spcAft>
            </a:pPr>
            <a:endParaRPr lang="en-US">
              <a:ea typeface="Calibri"/>
              <a:cs typeface="Calibri"/>
            </a:endParaRPr>
          </a:p>
          <a:p>
            <a:pPr>
              <a:spcBef>
                <a:spcPts val="303"/>
              </a:spcBef>
              <a:spcAft>
                <a:spcPts val="303"/>
              </a:spcAft>
            </a:pPr>
            <a:r>
              <a:rPr lang="en-US"/>
              <a:t>Let's pause for a moment and hear from Dan</a:t>
            </a:r>
          </a:p>
        </p:txBody>
      </p:sp>
      <p:sp>
        <p:nvSpPr>
          <p:cNvPr id="4" name="Footer Placeholder 3">
            <a:extLst>
              <a:ext uri="{FF2B5EF4-FFF2-40B4-BE49-F238E27FC236}">
                <a16:creationId xmlns:a16="http://schemas.microsoft.com/office/drawing/2014/main" id="{E0E9BD5F-509E-5D61-F95A-62D28527348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09794E4-A5A8-725E-3481-3F84011AB50A}"/>
              </a:ext>
            </a:extLst>
          </p:cNvPr>
          <p:cNvSpPr>
            <a:spLocks noGrp="1"/>
          </p:cNvSpPr>
          <p:nvPr>
            <p:ph type="sldNum" sz="quarter" idx="5"/>
          </p:nvPr>
        </p:nvSpPr>
        <p:spPr/>
        <p:txBody>
          <a:bodyPr/>
          <a:lstStyle/>
          <a:p>
            <a:fld id="{49AF1C96-0F32-4040-BD4A-A69D2811CBEE}" type="slidenum">
              <a:rPr lang="en-US" smtClean="0"/>
              <a:pPr/>
              <a:t>17</a:t>
            </a:fld>
            <a:endParaRPr lang="en-US"/>
          </a:p>
        </p:txBody>
      </p:sp>
    </p:spTree>
    <p:extLst>
      <p:ext uri="{BB962C8B-B14F-4D97-AF65-F5344CB8AC3E}">
        <p14:creationId xmlns:p14="http://schemas.microsoft.com/office/powerpoint/2010/main" val="210889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Lets pause for a moment and hear from Dan</a:t>
            </a:r>
          </a:p>
          <a:p>
            <a:r>
              <a:rPr lang="en-US" sz="1200">
                <a:highlight>
                  <a:srgbClr val="FFFF00"/>
                </a:highlight>
              </a:rPr>
              <a:t>#If you can’t play the video online you can embed it from the Brand hub: </a:t>
            </a:r>
            <a:r>
              <a:rPr lang="en-GB" sz="1200">
                <a:highlight>
                  <a:srgbClr val="FFFF00"/>
                </a:highlight>
                <a:hlinkClick r:id="rId3"/>
              </a:rPr>
              <a:t>Films - Brand &amp; Steve launch</a:t>
            </a:r>
            <a:endParaRPr lang="en-GB" sz="1200">
              <a:highlight>
                <a:srgbClr val="FFFF00"/>
              </a:highlight>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18</a:t>
            </a:fld>
            <a:endParaRPr lang="en-US"/>
          </a:p>
        </p:txBody>
      </p:sp>
    </p:spTree>
    <p:extLst>
      <p:ext uri="{BB962C8B-B14F-4D97-AF65-F5344CB8AC3E}">
        <p14:creationId xmlns:p14="http://schemas.microsoft.com/office/powerpoint/2010/main" val="1687082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sz="1200">
                <a:cs typeface="Arial" panose="020B0604020202020204" pitchFamily="34" charset="0"/>
              </a:rPr>
              <a:t>As occupational therapists, your development never really stops — and neither should the support you receive.</a:t>
            </a:r>
          </a:p>
          <a:p>
            <a:pPr>
              <a:spcBef>
                <a:spcPts val="303"/>
              </a:spcBef>
              <a:spcAft>
                <a:spcPts val="303"/>
              </a:spcAft>
            </a:pPr>
            <a:r>
              <a:rPr lang="en-US" sz="1200">
                <a:cs typeface="Arial" panose="020B0604020202020204" pitchFamily="34" charset="0"/>
              </a:rPr>
              <a:t>That’s why your membership includes a powerful set of CPD tools and resources.</a:t>
            </a:r>
          </a:p>
          <a:p>
            <a:pPr>
              <a:spcBef>
                <a:spcPts val="303"/>
              </a:spcBef>
              <a:spcAft>
                <a:spcPts val="303"/>
              </a:spcAft>
            </a:pPr>
            <a:r>
              <a:rPr lang="en-US" sz="1200">
                <a:cs typeface="Arial" panose="020B0604020202020204" pitchFamily="34" charset="0"/>
              </a:rPr>
              <a:t>Whether you’re building your confidence, preparing for HCPC audits or planning your next career step, we’re here to help you grow.</a:t>
            </a:r>
          </a:p>
          <a:p>
            <a:pPr>
              <a:spcBef>
                <a:spcPts val="303"/>
              </a:spcBef>
              <a:spcAft>
                <a:spcPts val="303"/>
              </a:spcAft>
            </a:pPr>
            <a:r>
              <a:rPr lang="en-US" sz="1200">
                <a:cs typeface="Arial" panose="020B0604020202020204" pitchFamily="34" charset="0"/>
              </a:rPr>
              <a:t>In the next few slides, we’ll look at how RCOT supports your learning and development, every step of the way.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19</a:t>
            </a:fld>
            <a:endParaRPr lang="en-US"/>
          </a:p>
        </p:txBody>
      </p:sp>
    </p:spTree>
    <p:extLst>
      <p:ext uri="{BB962C8B-B14F-4D97-AF65-F5344CB8AC3E}">
        <p14:creationId xmlns:p14="http://schemas.microsoft.com/office/powerpoint/2010/main" val="358943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sz="1200">
                <a:cs typeface="Calibri"/>
              </a:rPr>
              <a:t>So, who are we?</a:t>
            </a:r>
          </a:p>
          <a:p>
            <a:pPr>
              <a:spcBef>
                <a:spcPts val="303"/>
              </a:spcBef>
              <a:spcAft>
                <a:spcPts val="303"/>
              </a:spcAft>
            </a:pPr>
            <a:r>
              <a:rPr lang="en-US" sz="1200">
                <a:cs typeface="Calibri"/>
              </a:rPr>
              <a:t>We’re RCOT — the Royal College of Occupational Therapists.</a:t>
            </a:r>
            <a:endParaRPr lang="en-US" sz="1200">
              <a:ea typeface="Calibri"/>
              <a:cs typeface="Calibri"/>
            </a:endParaRPr>
          </a:p>
          <a:p>
            <a:pPr>
              <a:spcBef>
                <a:spcPts val="303"/>
              </a:spcBef>
              <a:spcAft>
                <a:spcPts val="303"/>
              </a:spcAft>
            </a:pPr>
            <a:r>
              <a:rPr lang="en-US" sz="1200">
                <a:cs typeface="Calibri"/>
              </a:rPr>
              <a:t>We’ve been championing the profession and the people behind it for over 90 years.</a:t>
            </a:r>
            <a:endParaRPr lang="en-US" sz="1200">
              <a:ea typeface="Calibri"/>
              <a:cs typeface="Calibri"/>
            </a:endParaRPr>
          </a:p>
          <a:p>
            <a:pPr>
              <a:spcBef>
                <a:spcPts val="303"/>
              </a:spcBef>
              <a:spcAft>
                <a:spcPts val="303"/>
              </a:spcAft>
            </a:pPr>
            <a:r>
              <a:rPr lang="en-US" sz="1200">
                <a:cs typeface="Calibri"/>
              </a:rPr>
              <a:t>We’re proud to represent a thriving community of more than 36,000 members across the UK.</a:t>
            </a:r>
            <a:endParaRPr lang="en-US" sz="1200">
              <a:ea typeface="Calibri"/>
              <a:cs typeface="Calibri"/>
            </a:endParaRPr>
          </a:p>
          <a:p>
            <a:pPr>
              <a:spcBef>
                <a:spcPts val="303"/>
              </a:spcBef>
              <a:spcAft>
                <a:spcPts val="303"/>
              </a:spcAft>
            </a:pPr>
            <a:r>
              <a:rPr lang="en-US" sz="1200">
                <a:cs typeface="Calibri"/>
              </a:rPr>
              <a:t>Our role is to support, connect and advocate for occupational therapists at every stage of their career.</a:t>
            </a:r>
            <a:endParaRPr lang="en-US" sz="1200">
              <a:ea typeface="Calibri"/>
              <a:cs typeface="Calibri"/>
            </a:endParaRPr>
          </a:p>
          <a:p>
            <a:pPr>
              <a:spcBef>
                <a:spcPts val="303"/>
              </a:spcBef>
              <a:spcAft>
                <a:spcPts val="303"/>
              </a:spcAft>
            </a:pPr>
            <a:r>
              <a:rPr lang="en-US" sz="1200">
                <a:cs typeface="Calibri"/>
              </a:rPr>
              <a:t>Whether you're in practice, education, research or leadership, we’re here to help you make a difference.</a:t>
            </a:r>
            <a:endParaRPr lang="en-US" sz="1200">
              <a:ea typeface="Calibri"/>
              <a:cs typeface="Calibri"/>
            </a:endParaRPr>
          </a:p>
          <a:p>
            <a:pPr>
              <a:spcBef>
                <a:spcPts val="303"/>
              </a:spcBef>
              <a:spcAft>
                <a:spcPts val="303"/>
              </a:spcAft>
            </a:pPr>
            <a:endParaRPr lang="en-US">
              <a:ea typeface="Calibri"/>
              <a:cs typeface="Calibri"/>
            </a:endParaRPr>
          </a:p>
          <a:p>
            <a:pPr>
              <a:spcBef>
                <a:spcPts val="303"/>
              </a:spcBef>
              <a:spcAft>
                <a:spcPts val="303"/>
              </a:spcAft>
            </a:pPr>
            <a:r>
              <a:rPr lang="en-US"/>
              <a:t>Before we dive into the details, here’s a short video that brings RCOT to life.</a:t>
            </a:r>
            <a:endParaRPr lang="en-US">
              <a:solidFill>
                <a:srgbClr val="444444"/>
              </a:solidFill>
            </a:endParaRPr>
          </a:p>
          <a:p>
            <a:pPr>
              <a:spcBef>
                <a:spcPts val="303"/>
              </a:spcBef>
              <a:spcAft>
                <a:spcPts val="303"/>
              </a:spcAft>
            </a:pPr>
            <a:r>
              <a:rPr lang="en-US"/>
              <a:t>It captures who we are, what we stand for and how we support occupational therapists across the UK.</a:t>
            </a:r>
            <a:endParaRPr lang="en-US">
              <a:solidFill>
                <a:srgbClr val="444444"/>
              </a:solidFill>
            </a:endParaRPr>
          </a:p>
          <a:p>
            <a:pPr>
              <a:spcBef>
                <a:spcPts val="303"/>
              </a:spcBef>
              <a:spcAft>
                <a:spcPts val="303"/>
              </a:spcAft>
            </a:pPr>
            <a:r>
              <a:rPr lang="en-US"/>
              <a:t>Let’s take a look.</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a:t>
            </a:fld>
            <a:endParaRPr lang="en-US"/>
          </a:p>
        </p:txBody>
      </p:sp>
    </p:spTree>
    <p:extLst>
      <p:ext uri="{BB962C8B-B14F-4D97-AF65-F5344CB8AC3E}">
        <p14:creationId xmlns:p14="http://schemas.microsoft.com/office/powerpoint/2010/main" val="858325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sz="1200">
                <a:cs typeface="Arial" panose="020B0604020202020204" pitchFamily="34" charset="0"/>
              </a:rPr>
              <a:t>One of the most practical tools you get with RCOT membership is your very own CPD portfolio.</a:t>
            </a:r>
          </a:p>
          <a:p>
            <a:pPr>
              <a:spcBef>
                <a:spcPts val="303"/>
              </a:spcBef>
              <a:spcAft>
                <a:spcPts val="303"/>
              </a:spcAft>
            </a:pPr>
            <a:r>
              <a:rPr lang="en-US" sz="1200">
                <a:cs typeface="Arial" panose="020B0604020202020204" pitchFamily="34" charset="0"/>
              </a:rPr>
              <a:t>It’s designed to help you capture your learning and development throughout your career — all in one place.</a:t>
            </a:r>
          </a:p>
          <a:p>
            <a:pPr>
              <a:spcBef>
                <a:spcPts val="303"/>
              </a:spcBef>
              <a:spcAft>
                <a:spcPts val="303"/>
              </a:spcAft>
            </a:pPr>
            <a:r>
              <a:rPr lang="en-US" sz="1200">
                <a:cs typeface="Arial" panose="020B0604020202020204" pitchFamily="34" charset="0"/>
              </a:rPr>
              <a:t>You can record activities, reflections and evidence on the go, making it easy to stay </a:t>
            </a:r>
            <a:r>
              <a:rPr lang="en-US" sz="1200" err="1">
                <a:cs typeface="Arial" panose="020B0604020202020204" pitchFamily="34" charset="0"/>
              </a:rPr>
              <a:t>organised</a:t>
            </a:r>
            <a:r>
              <a:rPr lang="en-US" sz="1200">
                <a:cs typeface="Arial" panose="020B0604020202020204" pitchFamily="34" charset="0"/>
              </a:rPr>
              <a:t> and up to date.</a:t>
            </a:r>
          </a:p>
          <a:p>
            <a:pPr>
              <a:spcBef>
                <a:spcPts val="303"/>
              </a:spcBef>
              <a:spcAft>
                <a:spcPts val="303"/>
              </a:spcAft>
            </a:pPr>
            <a:r>
              <a:rPr lang="en-US" sz="1200">
                <a:cs typeface="Arial" panose="020B0604020202020204" pitchFamily="34" charset="0"/>
              </a:rPr>
              <a:t>It’s also built to help you meet HCPC CPD standards, so when audit time comes around, you’ll feel confident and prepared.</a:t>
            </a:r>
          </a:p>
          <a:p>
            <a:pPr>
              <a:spcBef>
                <a:spcPts val="303"/>
              </a:spcBef>
              <a:spcAft>
                <a:spcPts val="303"/>
              </a:spcAft>
            </a:pPr>
            <a:r>
              <a:rPr lang="en-US" sz="1200">
                <a:cs typeface="Arial" panose="020B0604020202020204" pitchFamily="34" charset="0"/>
              </a:rPr>
              <a:t>It’s about taking the stress out of CPD and making it work for you</a:t>
            </a:r>
          </a:p>
        </p:txBody>
      </p:sp>
      <p:sp>
        <p:nvSpPr>
          <p:cNvPr id="4" name="Slide Number Placeholder 3"/>
          <p:cNvSpPr>
            <a:spLocks noGrp="1"/>
          </p:cNvSpPr>
          <p:nvPr>
            <p:ph type="sldNum" sz="quarter" idx="5"/>
          </p:nvPr>
        </p:nvSpPr>
        <p:spPr/>
        <p:txBody>
          <a:bodyPr/>
          <a:lstStyle/>
          <a:p>
            <a:fld id="{4D0CA714-CF64-42B5-9894-600362892428}" type="slidenum">
              <a:rPr lang="en-GB" smtClean="0"/>
              <a:t>20</a:t>
            </a:fld>
            <a:endParaRPr lang="en-GB"/>
          </a:p>
        </p:txBody>
      </p:sp>
    </p:spTree>
    <p:extLst>
      <p:ext uri="{BB962C8B-B14F-4D97-AF65-F5344CB8AC3E}">
        <p14:creationId xmlns:p14="http://schemas.microsoft.com/office/powerpoint/2010/main" val="2763058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C7BC-BD25-6577-3160-FDDE26B45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70B1F-F8BC-BD79-6CD5-B21297382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C9802-CC06-D9E3-BB6A-8AB51E9E0CF2}"/>
              </a:ext>
            </a:extLst>
          </p:cNvPr>
          <p:cNvSpPr>
            <a:spLocks noGrp="1"/>
          </p:cNvSpPr>
          <p:nvPr>
            <p:ph type="body" idx="1"/>
          </p:nvPr>
        </p:nvSpPr>
        <p:spPr/>
        <p:txBody>
          <a:bodyPr/>
          <a:lstStyle/>
          <a:p>
            <a:pPr>
              <a:spcBef>
                <a:spcPts val="303"/>
              </a:spcBef>
              <a:spcAft>
                <a:spcPts val="303"/>
              </a:spcAft>
            </a:pPr>
            <a:r>
              <a:rPr lang="en-US" sz="1200">
                <a:cs typeface="Arial" panose="020B0604020202020204" pitchFamily="34" charset="0"/>
              </a:rPr>
              <a:t>With your RCOT membership you’ll have access to a wide range of tools to support your learning and development.</a:t>
            </a:r>
          </a:p>
          <a:p>
            <a:pPr>
              <a:spcBef>
                <a:spcPts val="303"/>
              </a:spcBef>
              <a:spcAft>
                <a:spcPts val="303"/>
              </a:spcAft>
            </a:pPr>
            <a:r>
              <a:rPr lang="en-US" sz="1200">
                <a:cs typeface="Arial" panose="020B0604020202020204" pitchFamily="34" charset="0"/>
              </a:rPr>
              <a:t>We help you understand and meet HCPC CPD standards, so you can feel confident in your practice.</a:t>
            </a:r>
          </a:p>
          <a:p>
            <a:pPr>
              <a:spcBef>
                <a:spcPts val="303"/>
              </a:spcBef>
              <a:spcAft>
                <a:spcPts val="303"/>
              </a:spcAft>
            </a:pPr>
            <a:r>
              <a:rPr lang="en-US" sz="1200">
                <a:cs typeface="Arial" panose="020B0604020202020204" pitchFamily="34" charset="0"/>
              </a:rPr>
              <a:t>You can also build your knowledge with evidence spotlights and practice guidelines tailored to your area of work.</a:t>
            </a:r>
          </a:p>
          <a:p>
            <a:pPr>
              <a:spcBef>
                <a:spcPts val="303"/>
              </a:spcBef>
              <a:spcAft>
                <a:spcPts val="303"/>
              </a:spcAft>
            </a:pPr>
            <a:endParaRPr lang="en-US" sz="1200">
              <a:cs typeface="Arial" panose="020B0604020202020204" pitchFamily="34" charset="0"/>
            </a:endParaRPr>
          </a:p>
          <a:p>
            <a:pPr>
              <a:spcBef>
                <a:spcPts val="303"/>
              </a:spcBef>
              <a:spcAft>
                <a:spcPts val="303"/>
              </a:spcAft>
            </a:pPr>
            <a:r>
              <a:rPr lang="en-US" sz="1200">
                <a:cs typeface="Arial" panose="020B0604020202020204" pitchFamily="34" charset="0"/>
              </a:rPr>
              <a:t>You can improve your practice with access to our Digital Library and peer-reviewed research through the British Journal of Occupational Therapy</a:t>
            </a:r>
          </a:p>
          <a:p>
            <a:pPr>
              <a:spcBef>
                <a:spcPts val="303"/>
              </a:spcBef>
              <a:spcAft>
                <a:spcPts val="303"/>
              </a:spcAft>
            </a:pPr>
            <a:r>
              <a:rPr lang="en-US" sz="1200">
                <a:cs typeface="Arial" panose="020B0604020202020204" pitchFamily="34" charset="0"/>
              </a:rPr>
              <a:t>And we’ll help you stay informed with our magazine, journal and newsletter — keeping you connected to the latest in the profession.</a:t>
            </a:r>
          </a:p>
          <a:p>
            <a:pPr>
              <a:spcBef>
                <a:spcPts val="303"/>
              </a:spcBef>
              <a:spcAft>
                <a:spcPts val="303"/>
              </a:spcAft>
            </a:pPr>
            <a:endParaRPr lang="en-US" sz="1200">
              <a:cs typeface="Arial" panose="020B0604020202020204" pitchFamily="34" charset="0"/>
            </a:endParaRPr>
          </a:p>
          <a:p>
            <a:pPr>
              <a:spcBef>
                <a:spcPts val="303"/>
              </a:spcBef>
              <a:spcAft>
                <a:spcPts val="303"/>
              </a:spcAft>
            </a:pPr>
            <a:r>
              <a:rPr lang="en-US" sz="1200">
                <a:cs typeface="Arial" panose="020B0604020202020204" pitchFamily="34" charset="0"/>
              </a:rPr>
              <a:t>You can track your progress using our Career Development Framework — a great way to reflect on where you are and where you want to go. </a:t>
            </a:r>
          </a:p>
          <a:p>
            <a:pPr>
              <a:spcBef>
                <a:spcPts val="303"/>
              </a:spcBef>
              <a:spcAft>
                <a:spcPts val="303"/>
              </a:spcAft>
            </a:pPr>
            <a:r>
              <a:rPr lang="en-US" sz="1200">
                <a:cs typeface="Arial" panose="020B0604020202020204" pitchFamily="34" charset="0"/>
              </a:rPr>
              <a:t>And when you're ready for your next step, our jobs board makes it easy to find your first or next role.</a:t>
            </a:r>
          </a:p>
          <a:p>
            <a:pPr>
              <a:spcBef>
                <a:spcPts val="303"/>
              </a:spcBef>
              <a:spcAft>
                <a:spcPts val="303"/>
              </a:spcAft>
            </a:pPr>
            <a:endParaRPr lang="en-US" sz="1600">
              <a:cs typeface="+mn-lt"/>
            </a:endParaRPr>
          </a:p>
          <a:p>
            <a:pPr>
              <a:spcBef>
                <a:spcPts val="303"/>
              </a:spcBef>
              <a:spcAft>
                <a:spcPts val="303"/>
              </a:spcAft>
            </a:pPr>
            <a:r>
              <a:rPr lang="en-US"/>
              <a:t>Let's see what Alison has to share in the next video</a:t>
            </a:r>
            <a:br>
              <a:rPr lang="en-US" sz="1600">
                <a:cs typeface="+mn-lt"/>
              </a:rPr>
            </a:br>
            <a:endParaRPr lang="en-US" sz="1200">
              <a:ea typeface="Calibri"/>
              <a:cs typeface="Calibri"/>
            </a:endParaRPr>
          </a:p>
        </p:txBody>
      </p:sp>
      <p:sp>
        <p:nvSpPr>
          <p:cNvPr id="4" name="Footer Placeholder 3">
            <a:extLst>
              <a:ext uri="{FF2B5EF4-FFF2-40B4-BE49-F238E27FC236}">
                <a16:creationId xmlns:a16="http://schemas.microsoft.com/office/drawing/2014/main" id="{09B313D3-6CD6-7E44-8894-23D3BC8911D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2614DE1-10DD-F88A-233D-1235244AAD56}"/>
              </a:ext>
            </a:extLst>
          </p:cNvPr>
          <p:cNvSpPr>
            <a:spLocks noGrp="1"/>
          </p:cNvSpPr>
          <p:nvPr>
            <p:ph type="sldNum" sz="quarter" idx="5"/>
          </p:nvPr>
        </p:nvSpPr>
        <p:spPr/>
        <p:txBody>
          <a:bodyPr/>
          <a:lstStyle/>
          <a:p>
            <a:fld id="{49AF1C96-0F32-4040-BD4A-A69D2811CBEE}" type="slidenum">
              <a:rPr lang="en-US" smtClean="0"/>
              <a:pPr/>
              <a:t>21</a:t>
            </a:fld>
            <a:endParaRPr lang="en-US"/>
          </a:p>
        </p:txBody>
      </p:sp>
    </p:spTree>
    <p:extLst>
      <p:ext uri="{BB962C8B-B14F-4D97-AF65-F5344CB8AC3E}">
        <p14:creationId xmlns:p14="http://schemas.microsoft.com/office/powerpoint/2010/main" val="1527349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Lets see what Alison has to share</a:t>
            </a:r>
          </a:p>
          <a:p>
            <a:r>
              <a:rPr lang="en-US" sz="1200">
                <a:highlight>
                  <a:srgbClr val="FFFF00"/>
                </a:highlight>
              </a:rPr>
              <a:t>If you can’t play the video online you can embed it from the Brand hub: </a:t>
            </a:r>
            <a:r>
              <a:rPr lang="en-GB" sz="1200">
                <a:highlight>
                  <a:srgbClr val="FFFF00"/>
                </a:highlight>
                <a:hlinkClick r:id="rId3"/>
              </a:rPr>
              <a:t>Films - Brand &amp; Steve launch</a:t>
            </a:r>
            <a:endParaRPr lang="en-GB" sz="1200">
              <a:highlight>
                <a:srgbClr val="FFFF00"/>
              </a:highlight>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22</a:t>
            </a:fld>
            <a:endParaRPr lang="en-US"/>
          </a:p>
        </p:txBody>
      </p:sp>
    </p:spTree>
    <p:extLst>
      <p:ext uri="{BB962C8B-B14F-4D97-AF65-F5344CB8AC3E}">
        <p14:creationId xmlns:p14="http://schemas.microsoft.com/office/powerpoint/2010/main" val="1294851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sz="1200">
                <a:cs typeface="Arial" panose="020B0604020202020204" pitchFamily="34" charset="0"/>
              </a:rPr>
              <a:t>Every occupational therapist faces challenges — but you don’t have to face them alone.</a:t>
            </a:r>
          </a:p>
          <a:p>
            <a:pPr>
              <a:spcBef>
                <a:spcPts val="303"/>
              </a:spcBef>
              <a:spcAft>
                <a:spcPts val="303"/>
              </a:spcAft>
            </a:pPr>
            <a:r>
              <a:rPr lang="en-US" sz="1200">
                <a:cs typeface="Arial" panose="020B0604020202020204" pitchFamily="34" charset="0"/>
              </a:rPr>
              <a:t>When you join RCOT, you gain a team that’s here to support, guide and protect you throughout your career.</a:t>
            </a:r>
          </a:p>
          <a:p>
            <a:pPr>
              <a:spcBef>
                <a:spcPts val="303"/>
              </a:spcBef>
              <a:spcAft>
                <a:spcPts val="303"/>
              </a:spcAft>
            </a:pPr>
            <a:r>
              <a:rPr lang="en-US" sz="1200">
                <a:cs typeface="Arial" panose="020B0604020202020204" pitchFamily="34" charset="0"/>
              </a:rPr>
              <a:t>In the next few slides, we’ll look at the practical ways RCOT is by your side — from advice and legal support to insurance and professional guidance.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23</a:t>
            </a:fld>
            <a:endParaRPr lang="en-US"/>
          </a:p>
        </p:txBody>
      </p:sp>
    </p:spTree>
    <p:extLst>
      <p:ext uri="{BB962C8B-B14F-4D97-AF65-F5344CB8AC3E}">
        <p14:creationId xmlns:p14="http://schemas.microsoft.com/office/powerpoint/2010/main" val="3195914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Arial" panose="020B0604020202020204" pitchFamily="34" charset="0"/>
              </a:rPr>
              <a:t>We’re here to support you — whether you need help right now or guidance for the long term.</a:t>
            </a:r>
          </a:p>
          <a:p>
            <a:r>
              <a:rPr lang="en-US" sz="1200">
                <a:cs typeface="Arial" panose="020B0604020202020204" pitchFamily="34" charset="0"/>
              </a:rPr>
              <a:t>Through our partnership with UNISON, you get access to legal services, financial assistance and compensation when you need it most.</a:t>
            </a:r>
          </a:p>
          <a:p>
            <a:r>
              <a:rPr lang="en-US" sz="1200">
                <a:cs typeface="Arial" panose="020B0604020202020204" pitchFamily="34" charset="0"/>
              </a:rPr>
              <a:t>You’re also covered by professional indemnity insurance — up to £10 million — whether you’re working, volunteering or on placement in the UK or overseas.</a:t>
            </a:r>
          </a:p>
          <a:p>
            <a:r>
              <a:rPr lang="en-US" sz="1200">
                <a:cs typeface="Arial" panose="020B0604020202020204" pitchFamily="34" charset="0"/>
              </a:rPr>
              <a:t>And if you ever face a complex professional issue, our dedicated advisory team is here to help you navigate it with confidence.</a:t>
            </a:r>
          </a:p>
          <a:p>
            <a:r>
              <a:rPr lang="en-US" sz="1200">
                <a:cs typeface="Arial" panose="020B0604020202020204" pitchFamily="34" charset="0"/>
              </a:rPr>
              <a:t>It’s about knowing you’re protected, supported and never alone.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24</a:t>
            </a:fld>
            <a:endParaRPr lang="en-US"/>
          </a:p>
        </p:txBody>
      </p:sp>
    </p:spTree>
    <p:extLst>
      <p:ext uri="{BB962C8B-B14F-4D97-AF65-F5344CB8AC3E}">
        <p14:creationId xmlns:p14="http://schemas.microsoft.com/office/powerpoint/2010/main" val="56827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Calibri"/>
              </a:rPr>
              <a:t>As part of your RCOT membership, you also join UNISON — one of the UK’s largest unions.</a:t>
            </a:r>
          </a:p>
          <a:p>
            <a:pPr>
              <a:spcBef>
                <a:spcPts val="303"/>
              </a:spcBef>
            </a:pPr>
            <a:r>
              <a:rPr lang="en-US" sz="1200">
                <a:cs typeface="Calibri"/>
              </a:rPr>
              <a:t>This means you have access to workplace representation, legal help and financial support when you need it most.</a:t>
            </a:r>
            <a:endParaRPr lang="en-US" sz="1200">
              <a:ea typeface="Calibri"/>
              <a:cs typeface="Calibri"/>
            </a:endParaRPr>
          </a:p>
          <a:p>
            <a:pPr>
              <a:spcBef>
                <a:spcPts val="303"/>
              </a:spcBef>
            </a:pPr>
            <a:r>
              <a:rPr lang="en-US" sz="1200">
                <a:cs typeface="Calibri"/>
              </a:rPr>
              <a:t>There’s also practical help — from debt advice and compensation to discounts on things like cars and holidays.</a:t>
            </a:r>
            <a:endParaRPr lang="en-US" sz="1200">
              <a:ea typeface="Calibri"/>
              <a:cs typeface="Calibri"/>
            </a:endParaRPr>
          </a:p>
          <a:p>
            <a:pPr>
              <a:spcBef>
                <a:spcPts val="303"/>
              </a:spcBef>
            </a:pPr>
            <a:r>
              <a:rPr lang="en-US" sz="1200">
                <a:cs typeface="Calibri"/>
              </a:rPr>
              <a:t>The helpline is open six days a week, and there’s training available to help you grow your career.</a:t>
            </a:r>
            <a:endParaRPr lang="en-US" sz="1200">
              <a:ea typeface="Calibri"/>
              <a:cs typeface="Calibri"/>
            </a:endParaRPr>
          </a:p>
          <a:p>
            <a:pPr>
              <a:spcBef>
                <a:spcPts val="303"/>
              </a:spcBef>
            </a:pPr>
            <a:r>
              <a:rPr lang="en-US" sz="1200">
                <a:cs typeface="Calibri"/>
              </a:rPr>
              <a:t>It’s all about making sure you’re supported — not just professionally, but personally too.</a:t>
            </a:r>
            <a:endParaRPr lang="en-US" sz="1200">
              <a:ea typeface="Calibri"/>
              <a:cs typeface="Calibri"/>
            </a:endParaRPr>
          </a:p>
          <a:p>
            <a:pPr>
              <a:spcBef>
                <a:spcPts val="303"/>
              </a:spcBef>
            </a:pPr>
            <a:endParaRPr lang="en-US">
              <a:ea typeface="Calibri"/>
              <a:cs typeface="Calibri"/>
            </a:endParaRPr>
          </a:p>
          <a:p>
            <a:pPr>
              <a:spcBef>
                <a:spcPts val="303"/>
              </a:spcBef>
            </a:pPr>
            <a:r>
              <a:rPr lang="en-US"/>
              <a:t>Let's hear now from one of our members, Sarah...</a:t>
            </a:r>
            <a:endParaRPr lang="en-US">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25</a:t>
            </a:fld>
            <a:endParaRPr lang="en-US"/>
          </a:p>
        </p:txBody>
      </p:sp>
    </p:spTree>
    <p:extLst>
      <p:ext uri="{BB962C8B-B14F-4D97-AF65-F5344CB8AC3E}">
        <p14:creationId xmlns:p14="http://schemas.microsoft.com/office/powerpoint/2010/main" val="3150540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14"/>
              </a:spcAft>
              <a:defRPr/>
            </a:pPr>
            <a:r>
              <a:rPr lang="en-US" sz="1200"/>
              <a:t>I’m going to hand over to Sarah for a minute</a:t>
            </a:r>
          </a:p>
          <a:p>
            <a:pPr>
              <a:spcAft>
                <a:spcPts val="1214"/>
              </a:spcAft>
              <a:defRPr/>
            </a:pPr>
            <a:r>
              <a:rPr lang="en-US" sz="1200">
                <a:highlight>
                  <a:srgbClr val="FFFF00"/>
                </a:highlight>
              </a:rPr>
              <a:t>If you can’t play the video online you can embed it from the Brand hub: </a:t>
            </a:r>
            <a:r>
              <a:rPr lang="en-GB" sz="1200">
                <a:highlight>
                  <a:srgbClr val="FFFF00"/>
                </a:highlight>
                <a:hlinkClick r:id="rId3"/>
              </a:rPr>
              <a:t>Films - Brand &amp; Steve launch</a:t>
            </a:r>
            <a:endParaRPr lang="en-GB" sz="1200">
              <a:highlight>
                <a:srgbClr val="FFFF00"/>
              </a:highlight>
            </a:endParaRPr>
          </a:p>
          <a:p>
            <a:pPr>
              <a:spcAft>
                <a:spcPts val="1214"/>
              </a:spcAft>
            </a:pPr>
            <a:endParaRPr lang="en-GB" sz="1200">
              <a:highlight>
                <a:srgbClr val="FFFF00"/>
              </a:highlight>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26</a:t>
            </a:fld>
            <a:endParaRPr lang="en-US"/>
          </a:p>
        </p:txBody>
      </p:sp>
    </p:spTree>
    <p:extLst>
      <p:ext uri="{BB962C8B-B14F-4D97-AF65-F5344CB8AC3E}">
        <p14:creationId xmlns:p14="http://schemas.microsoft.com/office/powerpoint/2010/main" val="2578931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Arial" panose="020B0604020202020204" pitchFamily="34" charset="0"/>
              </a:rPr>
              <a:t>In a profession that never stands still, staying informed is essential.</a:t>
            </a:r>
          </a:p>
          <a:p>
            <a:pPr>
              <a:spcBef>
                <a:spcPts val="303"/>
              </a:spcBef>
            </a:pPr>
            <a:r>
              <a:rPr lang="en-US" sz="1200">
                <a:cs typeface="Arial" panose="020B0604020202020204" pitchFamily="34" charset="0"/>
              </a:rPr>
              <a:t>RCOT membership gives you the tools to do just that.</a:t>
            </a:r>
          </a:p>
          <a:p>
            <a:pPr>
              <a:spcBef>
                <a:spcPts val="303"/>
              </a:spcBef>
            </a:pPr>
            <a:r>
              <a:rPr lang="en-US" sz="1200">
                <a:cs typeface="Arial" panose="020B0604020202020204" pitchFamily="34" charset="0"/>
              </a:rPr>
              <a:t>As a member, you’ll have access to a rich and evolving collection of resources — all designed to support your learning, development and evidence-based practice.</a:t>
            </a:r>
          </a:p>
          <a:p>
            <a:pPr>
              <a:spcBef>
                <a:spcPts val="303"/>
              </a:spcBef>
            </a:pPr>
            <a:r>
              <a:rPr lang="en-US" sz="1200">
                <a:cs typeface="Arial" panose="020B0604020202020204" pitchFamily="34" charset="0"/>
              </a:rPr>
              <a:t>Let’s take a look at what’s available to help you stay current and confident in your work.</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27</a:t>
            </a:fld>
            <a:endParaRPr lang="en-US"/>
          </a:p>
        </p:txBody>
      </p:sp>
    </p:spTree>
    <p:extLst>
      <p:ext uri="{BB962C8B-B14F-4D97-AF65-F5344CB8AC3E}">
        <p14:creationId xmlns:p14="http://schemas.microsoft.com/office/powerpoint/2010/main" val="4222087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Arial" panose="020B0604020202020204" pitchFamily="34" charset="0"/>
              </a:rPr>
              <a:t>You’ll have access to a wide range of learning opportunities — from webinars and workshops to our Annual Conference.</a:t>
            </a:r>
          </a:p>
          <a:p>
            <a:pPr>
              <a:spcBef>
                <a:spcPts val="303"/>
              </a:spcBef>
            </a:pPr>
            <a:r>
              <a:rPr lang="en-US" sz="1200">
                <a:cs typeface="Arial" panose="020B0604020202020204" pitchFamily="34" charset="0"/>
              </a:rPr>
              <a:t>You can access resources 24/7 to support your practice, learning, research and CPD.</a:t>
            </a:r>
          </a:p>
          <a:p>
            <a:pPr>
              <a:spcBef>
                <a:spcPts val="303"/>
              </a:spcBef>
            </a:pPr>
            <a:r>
              <a:rPr lang="en-US" sz="1200">
                <a:cs typeface="Arial" panose="020B0604020202020204" pitchFamily="34" charset="0"/>
              </a:rPr>
              <a:t>Our new digital resource centre brings everything together in one easy-to-use space.</a:t>
            </a:r>
          </a:p>
          <a:p>
            <a:pPr>
              <a:spcBef>
                <a:spcPts val="303"/>
              </a:spcBef>
            </a:pPr>
            <a:r>
              <a:rPr lang="en-US" sz="1200">
                <a:cs typeface="Arial" panose="020B0604020202020204" pitchFamily="34" charset="0"/>
              </a:rPr>
              <a:t>The Digital Library is packed with online databases, journals, books, RCOT publications, theses and grey literature.</a:t>
            </a:r>
          </a:p>
          <a:p>
            <a:pPr>
              <a:spcBef>
                <a:spcPts val="303"/>
              </a:spcBef>
            </a:pPr>
            <a:r>
              <a:rPr lang="en-US" sz="1200">
                <a:cs typeface="Arial" panose="020B0604020202020204" pitchFamily="34" charset="0"/>
              </a:rPr>
              <a:t>And it’s not just OT-specific — you’ll also find content on leadership, equity, diversity and belonging to support your broader development.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28</a:t>
            </a:fld>
            <a:endParaRPr lang="en-US"/>
          </a:p>
        </p:txBody>
      </p:sp>
    </p:spTree>
    <p:extLst>
      <p:ext uri="{BB962C8B-B14F-4D97-AF65-F5344CB8AC3E}">
        <p14:creationId xmlns:p14="http://schemas.microsoft.com/office/powerpoint/2010/main" val="4280163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Calibri"/>
              </a:rPr>
              <a:t>We’ll keep you in the know with </a:t>
            </a:r>
            <a:r>
              <a:rPr lang="en-US" sz="1200" err="1">
                <a:cs typeface="Calibri"/>
              </a:rPr>
              <a:t>OTnews</a:t>
            </a:r>
            <a:r>
              <a:rPr lang="en-US" sz="1200">
                <a:cs typeface="Calibri"/>
              </a:rPr>
              <a:t>, your </a:t>
            </a:r>
            <a:r>
              <a:rPr lang="en-US">
                <a:cs typeface="Calibri"/>
              </a:rPr>
              <a:t>exclusive</a:t>
            </a:r>
            <a:r>
              <a:rPr lang="en-US" sz="1200">
                <a:cs typeface="Calibri"/>
              </a:rPr>
              <a:t> </a:t>
            </a:r>
            <a:r>
              <a:rPr lang="en-US">
                <a:cs typeface="Calibri"/>
              </a:rPr>
              <a:t>membership </a:t>
            </a:r>
            <a:r>
              <a:rPr lang="en-US" sz="1200">
                <a:cs typeface="Calibri"/>
              </a:rPr>
              <a:t>magazine full of real stories and insights.</a:t>
            </a:r>
          </a:p>
          <a:p>
            <a:pPr>
              <a:spcBef>
                <a:spcPts val="303"/>
              </a:spcBef>
            </a:pPr>
            <a:r>
              <a:rPr lang="en-US" sz="1200">
                <a:cs typeface="Calibri"/>
              </a:rPr>
              <a:t>Highlight lands in your inbox each month with quick updates and opportunities.</a:t>
            </a:r>
            <a:endParaRPr lang="en-US" sz="1200">
              <a:ea typeface="Calibri"/>
              <a:cs typeface="Calibri"/>
            </a:endParaRPr>
          </a:p>
          <a:p>
            <a:pPr>
              <a:spcBef>
                <a:spcPts val="303"/>
              </a:spcBef>
            </a:pPr>
            <a:r>
              <a:rPr lang="en-US" sz="1200">
                <a:cs typeface="Calibri"/>
              </a:rPr>
              <a:t>Follow us on social media for daily inspiration and news.</a:t>
            </a:r>
            <a:endParaRPr lang="en-US" sz="1200">
              <a:ea typeface="Calibri"/>
              <a:cs typeface="Calibri"/>
            </a:endParaRPr>
          </a:p>
          <a:p>
            <a:pPr>
              <a:spcBef>
                <a:spcPts val="303"/>
              </a:spcBef>
            </a:pPr>
            <a:r>
              <a:rPr lang="en-US" sz="1200">
                <a:cs typeface="Calibri"/>
              </a:rPr>
              <a:t>Into research? The R&amp;D Bulletin and BJOT give you the latest thinking and evidence.</a:t>
            </a:r>
            <a:endParaRPr lang="en-US" sz="1200">
              <a:ea typeface="Calibri"/>
              <a:cs typeface="Calibri"/>
            </a:endParaRPr>
          </a:p>
          <a:p>
            <a:pPr>
              <a:spcBef>
                <a:spcPts val="303"/>
              </a:spcBef>
            </a:pPr>
            <a:r>
              <a:rPr lang="en-US" sz="1200">
                <a:cs typeface="Calibri"/>
              </a:rPr>
              <a:t>And when you're looking for trusted tools and services, our Supplier Directory helps you find the right fit for your practice.</a:t>
            </a:r>
            <a:endParaRPr lang="en-US" sz="1200">
              <a:ea typeface="Calibri"/>
              <a:cs typeface="Calibri"/>
            </a:endParaRPr>
          </a:p>
          <a:p>
            <a:pPr>
              <a:spcBef>
                <a:spcPts val="303"/>
              </a:spcBef>
            </a:pPr>
            <a:r>
              <a:rPr lang="en-US" sz="1200">
                <a:cs typeface="Calibri"/>
              </a:rPr>
              <a:t>However you like to stay informed and equipped, we’ve got you covered.</a:t>
            </a:r>
            <a:endParaRPr lang="en-US" sz="1200">
              <a:ea typeface="Calibri"/>
              <a:cs typeface="Calibri"/>
            </a:endParaRPr>
          </a:p>
          <a:p>
            <a:pPr>
              <a:spcBef>
                <a:spcPts val="303"/>
              </a:spcBef>
            </a:pPr>
            <a:endParaRPr lang="en-US">
              <a:ea typeface="Calibri"/>
              <a:cs typeface="Calibri"/>
            </a:endParaRPr>
          </a:p>
          <a:p>
            <a:pPr>
              <a:spcBef>
                <a:spcPts val="303"/>
              </a:spcBef>
            </a:pPr>
            <a:r>
              <a:rPr lang="en-US"/>
              <a:t>Let’s hear from Orla next</a:t>
            </a:r>
            <a:endParaRPr lang="en-US">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29</a:t>
            </a:fld>
            <a:endParaRPr lang="en-US"/>
          </a:p>
        </p:txBody>
      </p:sp>
    </p:spTree>
    <p:extLst>
      <p:ext uri="{BB962C8B-B14F-4D97-AF65-F5344CB8AC3E}">
        <p14:creationId xmlns:p14="http://schemas.microsoft.com/office/powerpoint/2010/main" val="4155612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sz="1200">
                <a:highlight>
                  <a:srgbClr val="FFFF00"/>
                </a:highlight>
                <a:cs typeface="Calibri"/>
              </a:rPr>
              <a:t>VIDEO WILL PLAY </a:t>
            </a:r>
            <a:r>
              <a:rPr lang="en-US">
                <a:highlight>
                  <a:srgbClr val="FFFF00"/>
                </a:highlight>
                <a:cs typeface="Calibri"/>
              </a:rPr>
              <a:t>AUTOMATICALLY</a:t>
            </a:r>
            <a:r>
              <a:rPr lang="en-US" sz="1200">
                <a:highlight>
                  <a:srgbClr val="FFFF00"/>
                </a:highlight>
                <a:cs typeface="Calibri"/>
              </a:rPr>
              <a:t> IN VIEW MODE AND RUN A MINUTE AN A HALF</a:t>
            </a:r>
          </a:p>
          <a:p>
            <a:pPr>
              <a:spcBef>
                <a:spcPts val="303"/>
              </a:spcBef>
              <a:spcAft>
                <a:spcPts val="303"/>
              </a:spcAft>
            </a:pPr>
            <a:r>
              <a:rPr lang="en-US" sz="1200">
                <a:cs typeface="Calibri"/>
              </a:rPr>
              <a:t>Before we dive into the details, here’s a short video that brings RCOT to life.</a:t>
            </a:r>
            <a:endParaRPr lang="en-US" sz="1200">
              <a:ea typeface="Calibri"/>
              <a:cs typeface="Calibri"/>
            </a:endParaRPr>
          </a:p>
          <a:p>
            <a:pPr>
              <a:spcBef>
                <a:spcPts val="303"/>
              </a:spcBef>
              <a:spcAft>
                <a:spcPts val="303"/>
              </a:spcAft>
            </a:pPr>
            <a:r>
              <a:rPr lang="en-US" sz="1200">
                <a:cs typeface="Calibri"/>
              </a:rPr>
              <a:t>It captures who we are, what we stand for and how we support occupational therapists across the UK.</a:t>
            </a:r>
            <a:endParaRPr lang="en-US" sz="1200">
              <a:ea typeface="Calibri"/>
              <a:cs typeface="Calibri"/>
            </a:endParaRPr>
          </a:p>
          <a:p>
            <a:pPr>
              <a:spcBef>
                <a:spcPts val="303"/>
              </a:spcBef>
              <a:spcAft>
                <a:spcPts val="303"/>
              </a:spcAft>
            </a:pPr>
            <a:r>
              <a:rPr lang="en-US" sz="1200">
                <a:cs typeface="Calibri"/>
              </a:rPr>
              <a:t>Let’s take a look.</a:t>
            </a:r>
            <a:endParaRPr lang="en-US" sz="1200">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a:t>
            </a:fld>
            <a:endParaRPr lang="en-US"/>
          </a:p>
        </p:txBody>
      </p:sp>
    </p:spTree>
    <p:extLst>
      <p:ext uri="{BB962C8B-B14F-4D97-AF65-F5344CB8AC3E}">
        <p14:creationId xmlns:p14="http://schemas.microsoft.com/office/powerpoint/2010/main" val="1873138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Let’s hear from Orla</a:t>
            </a:r>
          </a:p>
          <a:p>
            <a:r>
              <a:rPr lang="en-US" sz="1200">
                <a:highlight>
                  <a:srgbClr val="FFFF00"/>
                </a:highlight>
              </a:rPr>
              <a:t>If you can’t play the video online you can embed it from the Brand hub: </a:t>
            </a:r>
            <a:r>
              <a:rPr lang="en-GB" sz="1200">
                <a:highlight>
                  <a:srgbClr val="FFFF00"/>
                </a:highlight>
                <a:hlinkClick r:id="rId3"/>
              </a:rPr>
              <a:t>Films - Brand &amp; Steve launch</a:t>
            </a:r>
            <a:endParaRPr lang="en-GB" sz="1200">
              <a:highlight>
                <a:srgbClr val="FFFF00"/>
              </a:highlight>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30</a:t>
            </a:fld>
            <a:endParaRPr lang="en-US"/>
          </a:p>
        </p:txBody>
      </p:sp>
    </p:spTree>
    <p:extLst>
      <p:ext uri="{BB962C8B-B14F-4D97-AF65-F5344CB8AC3E}">
        <p14:creationId xmlns:p14="http://schemas.microsoft.com/office/powerpoint/2010/main" val="2831378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Arial" panose="020B0604020202020204" pitchFamily="34" charset="0"/>
              </a:rPr>
              <a:t>As an occupational therapist, your insights shape the future of the profession.</a:t>
            </a:r>
          </a:p>
          <a:p>
            <a:pPr>
              <a:spcBef>
                <a:spcPts val="303"/>
              </a:spcBef>
            </a:pPr>
            <a:r>
              <a:rPr lang="en-US" sz="1200">
                <a:cs typeface="Arial" panose="020B0604020202020204" pitchFamily="34" charset="0"/>
              </a:rPr>
              <a:t>We don’t just represent you — we empower you to lead.</a:t>
            </a:r>
          </a:p>
          <a:p>
            <a:pPr>
              <a:spcBef>
                <a:spcPts val="303"/>
              </a:spcBef>
            </a:pPr>
            <a:r>
              <a:rPr lang="en-US" sz="1200">
                <a:cs typeface="Arial" panose="020B0604020202020204" pitchFamily="34" charset="0"/>
              </a:rPr>
              <a:t>We’re proud to be the voice of occupational therapy, and we want you to be part of it.</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31</a:t>
            </a:fld>
            <a:endParaRPr lang="en-US"/>
          </a:p>
        </p:txBody>
      </p:sp>
    </p:spTree>
    <p:extLst>
      <p:ext uri="{BB962C8B-B14F-4D97-AF65-F5344CB8AC3E}">
        <p14:creationId xmlns:p14="http://schemas.microsoft.com/office/powerpoint/2010/main" val="1428489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Arial" panose="020B0604020202020204" pitchFamily="34" charset="0"/>
              </a:rPr>
              <a:t>We’re not just supporting the profession — we’re leading it forward.</a:t>
            </a:r>
          </a:p>
          <a:p>
            <a:pPr>
              <a:spcBef>
                <a:spcPts val="303"/>
              </a:spcBef>
            </a:pPr>
            <a:r>
              <a:rPr lang="en-US" sz="1200">
                <a:cs typeface="Arial" panose="020B0604020202020204" pitchFamily="34" charset="0"/>
              </a:rPr>
              <a:t>Our Workforce Strategy and national action plans are setting the direction for the future.</a:t>
            </a:r>
          </a:p>
          <a:p>
            <a:pPr>
              <a:spcBef>
                <a:spcPts val="303"/>
              </a:spcBef>
            </a:pPr>
            <a:r>
              <a:rPr lang="en-US" sz="1200">
                <a:cs typeface="Arial" panose="020B0604020202020204" pitchFamily="34" charset="0"/>
              </a:rPr>
              <a:t>We’re making sure inclusion and equity are at the heart of everything we do — not just in words, but in action.</a:t>
            </a:r>
          </a:p>
          <a:p>
            <a:pPr>
              <a:spcBef>
                <a:spcPts val="303"/>
              </a:spcBef>
            </a:pPr>
            <a:r>
              <a:rPr lang="en-US" sz="1200">
                <a:cs typeface="Arial" panose="020B0604020202020204" pitchFamily="34" charset="0"/>
              </a:rPr>
              <a:t>We’re investing in research and innovation, giving members the funding and support to explore new ideas and improve practice.</a:t>
            </a:r>
          </a:p>
          <a:p>
            <a:pPr>
              <a:spcBef>
                <a:spcPts val="303"/>
              </a:spcBef>
            </a:pPr>
            <a:r>
              <a:rPr lang="en-US" sz="1200">
                <a:cs typeface="Arial" panose="020B0604020202020204" pitchFamily="34" charset="0"/>
              </a:rPr>
              <a:t>We’re influencing policy across all four nations, making sure occupational therapy has a strong voice where decisions are made.</a:t>
            </a:r>
          </a:p>
          <a:p>
            <a:pPr>
              <a:spcBef>
                <a:spcPts val="303"/>
              </a:spcBef>
            </a:pPr>
            <a:r>
              <a:rPr lang="en-US" sz="1200">
                <a:cs typeface="Arial" panose="020B0604020202020204" pitchFamily="34" charset="0"/>
              </a:rPr>
              <a:t>Through our campaigns and OT Week, we’re raising awareness of the power of occupational therapy with the public and policymakers.</a:t>
            </a:r>
          </a:p>
          <a:p>
            <a:pPr>
              <a:spcBef>
                <a:spcPts val="303"/>
              </a:spcBef>
            </a:pPr>
            <a:r>
              <a:rPr lang="en-US" sz="1200">
                <a:cs typeface="Arial" panose="020B0604020202020204" pitchFamily="34" charset="0"/>
              </a:rPr>
              <a:t>And we’re recognising the incredible work of our members through awards that celebrate excellence and lifetime achievement.</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32</a:t>
            </a:fld>
            <a:endParaRPr lang="en-US"/>
          </a:p>
        </p:txBody>
      </p:sp>
    </p:spTree>
    <p:extLst>
      <p:ext uri="{BB962C8B-B14F-4D97-AF65-F5344CB8AC3E}">
        <p14:creationId xmlns:p14="http://schemas.microsoft.com/office/powerpoint/2010/main" val="3028246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a:cs typeface="Calibri"/>
              </a:rPr>
              <a:t>Our Workforce Strategy shows how investing in OTs can help fix the big challenges in health and social care.</a:t>
            </a:r>
          </a:p>
          <a:p>
            <a:pPr>
              <a:spcBef>
                <a:spcPts val="303"/>
              </a:spcBef>
            </a:pPr>
            <a:r>
              <a:rPr lang="en-US">
                <a:cs typeface="Calibri"/>
              </a:rPr>
              <a:t>It’s shaped by you — our members, service users and partners.</a:t>
            </a:r>
            <a:endParaRPr lang="en-US">
              <a:ea typeface="Calibri"/>
              <a:cs typeface="Calibri"/>
            </a:endParaRPr>
          </a:p>
          <a:p>
            <a:pPr>
              <a:spcBef>
                <a:spcPts val="303"/>
              </a:spcBef>
            </a:pPr>
            <a:r>
              <a:rPr lang="en-US">
                <a:cs typeface="Calibri"/>
              </a:rPr>
              <a:t>By 2035, we’re aiming for a workforce that’s:</a:t>
            </a:r>
            <a:br>
              <a:rPr lang="en-US">
                <a:cs typeface="+mn-lt"/>
              </a:rPr>
            </a:br>
            <a:r>
              <a:rPr lang="en-US">
                <a:cs typeface="Calibri"/>
              </a:rPr>
              <a:t>• confident in championing inclusion</a:t>
            </a:r>
            <a:br>
              <a:rPr lang="en-US">
                <a:cs typeface="+mn-lt"/>
              </a:rPr>
            </a:br>
            <a:r>
              <a:rPr lang="en-US">
                <a:cs typeface="Calibri"/>
              </a:rPr>
              <a:t>• rooted in communities</a:t>
            </a:r>
            <a:br>
              <a:rPr lang="en-US">
                <a:cs typeface="+mn-lt"/>
              </a:rPr>
            </a:br>
            <a:r>
              <a:rPr lang="en-US">
                <a:cs typeface="Calibri"/>
              </a:rPr>
              <a:t>• focused on prevention</a:t>
            </a:r>
            <a:br>
              <a:rPr lang="en-US">
                <a:cs typeface="+mn-lt"/>
              </a:rPr>
            </a:br>
            <a:r>
              <a:rPr lang="en-US">
                <a:cs typeface="Calibri"/>
              </a:rPr>
              <a:t>• led by occupation-first practice</a:t>
            </a:r>
            <a:endParaRPr lang="en-US">
              <a:ea typeface="Calibri"/>
              <a:cs typeface="Calibri"/>
            </a:endParaRPr>
          </a:p>
          <a:p>
            <a:pPr>
              <a:spcBef>
                <a:spcPts val="303"/>
              </a:spcBef>
            </a:pPr>
            <a:endParaRPr lang="en-US">
              <a:ea typeface="Calibri"/>
              <a:cs typeface="Calibri"/>
            </a:endParaRPr>
          </a:p>
          <a:p>
            <a:pPr>
              <a:spcBef>
                <a:spcPts val="303"/>
              </a:spcBef>
            </a:pPr>
            <a:r>
              <a:rPr lang="en-US"/>
              <a:t>Mary is going to share a few words about what being a member means to her.</a:t>
            </a:r>
          </a:p>
          <a:p>
            <a:endParaRPr lang="en-GB">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33</a:t>
            </a:fld>
            <a:endParaRPr lang="en-US"/>
          </a:p>
        </p:txBody>
      </p:sp>
    </p:spTree>
    <p:extLst>
      <p:ext uri="{BB962C8B-B14F-4D97-AF65-F5344CB8AC3E}">
        <p14:creationId xmlns:p14="http://schemas.microsoft.com/office/powerpoint/2010/main" val="3695435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14"/>
              </a:spcAft>
              <a:defRPr/>
            </a:pPr>
            <a:r>
              <a:rPr lang="en-US" sz="1200"/>
              <a:t>Mary is going to share a few words about what being a member means to her.</a:t>
            </a:r>
          </a:p>
          <a:p>
            <a:pPr>
              <a:spcAft>
                <a:spcPts val="1214"/>
              </a:spcAft>
              <a:defRPr/>
            </a:pPr>
            <a:r>
              <a:rPr lang="en-US" sz="1200">
                <a:highlight>
                  <a:srgbClr val="FFFF00"/>
                </a:highlight>
              </a:rPr>
              <a:t>If you can’t play the video online you can embed it from the Brand hub: </a:t>
            </a:r>
            <a:r>
              <a:rPr lang="en-GB" sz="1200">
                <a:highlight>
                  <a:srgbClr val="FFFF00"/>
                </a:highlight>
                <a:hlinkClick r:id="rId3"/>
              </a:rPr>
              <a:t>Films - Brand &amp; Steve launch</a:t>
            </a:r>
            <a:endParaRPr lang="en-GB" sz="1200">
              <a:highlight>
                <a:srgbClr val="FFFF00"/>
              </a:highlight>
            </a:endParaRPr>
          </a:p>
          <a:p>
            <a:pPr>
              <a:spcAft>
                <a:spcPts val="1214"/>
              </a:spcAft>
            </a:pPr>
            <a:endParaRPr lang="en-GB" sz="1200">
              <a:highlight>
                <a:srgbClr val="FFFF00"/>
              </a:highlight>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34</a:t>
            </a:fld>
            <a:endParaRPr lang="en-US"/>
          </a:p>
        </p:txBody>
      </p:sp>
    </p:spTree>
    <p:extLst>
      <p:ext uri="{BB962C8B-B14F-4D97-AF65-F5344CB8AC3E}">
        <p14:creationId xmlns:p14="http://schemas.microsoft.com/office/powerpoint/2010/main" val="2473138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Arial" panose="020B0604020202020204" pitchFamily="34" charset="0"/>
              </a:rPr>
              <a:t>We believe the profession is stronger when members shape its direction.</a:t>
            </a:r>
          </a:p>
          <a:p>
            <a:pPr>
              <a:spcBef>
                <a:spcPts val="303"/>
              </a:spcBef>
            </a:pPr>
            <a:r>
              <a:rPr lang="en-US" sz="1200">
                <a:cs typeface="Arial" panose="020B0604020202020204" pitchFamily="34" charset="0"/>
              </a:rPr>
              <a:t>Whether you want to contribute now and then or get more involved, there’s always a way to make your voice count.</a:t>
            </a:r>
          </a:p>
          <a:p>
            <a:pPr>
              <a:spcBef>
                <a:spcPts val="303"/>
              </a:spcBef>
            </a:pPr>
            <a:endParaRPr lang="en-US"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35</a:t>
            </a:fld>
            <a:endParaRPr lang="en-US"/>
          </a:p>
        </p:txBody>
      </p:sp>
    </p:spTree>
    <p:extLst>
      <p:ext uri="{BB962C8B-B14F-4D97-AF65-F5344CB8AC3E}">
        <p14:creationId xmlns:p14="http://schemas.microsoft.com/office/powerpoint/2010/main" val="2700714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a:cs typeface="Arial" panose="020B0604020202020204" pitchFamily="34" charset="0"/>
              </a:rPr>
              <a:t>You bring the insight — and we’ll give you the platform.</a:t>
            </a:r>
          </a:p>
          <a:p>
            <a:pPr>
              <a:spcBef>
                <a:spcPts val="303"/>
              </a:spcBef>
            </a:pPr>
            <a:r>
              <a:rPr lang="en-US">
                <a:cs typeface="Arial" panose="020B0604020202020204" pitchFamily="34" charset="0"/>
              </a:rPr>
              <a:t>Whether it’s through consultations, surveys, or discussions on RCOT Communities, your voice matters.</a:t>
            </a:r>
          </a:p>
          <a:p>
            <a:pPr>
              <a:spcBef>
                <a:spcPts val="303"/>
              </a:spcBef>
            </a:pPr>
            <a:r>
              <a:rPr lang="en-US">
                <a:cs typeface="Arial" panose="020B0604020202020204" pitchFamily="34" charset="0"/>
              </a:rPr>
              <a:t>You can also get involved in networks, cafés, and advisory groups to collaborate on research, placements, and innovation.</a:t>
            </a:r>
          </a:p>
          <a:p>
            <a:pPr>
              <a:spcBef>
                <a:spcPts val="303"/>
              </a:spcBef>
            </a:pPr>
            <a:r>
              <a:rPr lang="en-US">
                <a:cs typeface="Arial" panose="020B0604020202020204" pitchFamily="34" charset="0"/>
              </a:rPr>
              <a:t>Support campaigns like The Power of OT or contribute to projects like the Innovation Hub — and help drive meaningful change.</a:t>
            </a:r>
          </a:p>
          <a:p>
            <a:pPr>
              <a:spcBef>
                <a:spcPts val="303"/>
              </a:spcBef>
            </a:pPr>
            <a:r>
              <a:rPr lang="en-US">
                <a:cs typeface="Arial" panose="020B0604020202020204" pitchFamily="34" charset="0"/>
              </a:rPr>
              <a:t>We believe every member has the power to lead change — and we’re here to help you do just that.</a:t>
            </a:r>
          </a:p>
          <a:p>
            <a:pPr>
              <a:spcBef>
                <a:spcPts val="303"/>
              </a:spcBef>
            </a:pPr>
            <a:r>
              <a:rPr lang="en-US">
                <a:cs typeface="Arial" panose="020B0604020202020204" pitchFamily="34" charset="0"/>
              </a:rPr>
              <a:t>From shaping national strategies to championing equity and influencing policy, we’ll support you to lead with confidence.</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36</a:t>
            </a:fld>
            <a:endParaRPr lang="en-US"/>
          </a:p>
        </p:txBody>
      </p:sp>
    </p:spTree>
    <p:extLst>
      <p:ext uri="{BB962C8B-B14F-4D97-AF65-F5344CB8AC3E}">
        <p14:creationId xmlns:p14="http://schemas.microsoft.com/office/powerpoint/2010/main" val="1592885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Arial" panose="020B0604020202020204" pitchFamily="34" charset="0"/>
              </a:rPr>
              <a:t>Volunteering with RCOT is a powerful way to grow professionally while making a meaningful impact.</a:t>
            </a:r>
          </a:p>
          <a:p>
            <a:pPr>
              <a:spcBef>
                <a:spcPts val="303"/>
              </a:spcBef>
            </a:pPr>
            <a:r>
              <a:rPr lang="en-US" sz="1200">
                <a:cs typeface="Arial" panose="020B0604020202020204" pitchFamily="34" charset="0"/>
              </a:rPr>
              <a:t>You’ll help shape vibrant communities, develop leadership and collaboration skills, and build strong professional networks.</a:t>
            </a:r>
          </a:p>
          <a:p>
            <a:pPr>
              <a:spcBef>
                <a:spcPts val="303"/>
              </a:spcBef>
            </a:pPr>
            <a:r>
              <a:rPr lang="en-US" sz="1200">
                <a:cs typeface="Arial" panose="020B0604020202020204" pitchFamily="34" charset="0"/>
              </a:rPr>
              <a:t>Your contributions will be recognised, and you’ll be supported every step of the way — from onboarding to peer support and annual reflection.</a:t>
            </a:r>
          </a:p>
          <a:p>
            <a:pPr>
              <a:spcBef>
                <a:spcPts val="303"/>
              </a:spcBef>
            </a:pPr>
            <a:r>
              <a:rPr lang="en-US" sz="1200">
                <a:cs typeface="Arial" panose="020B0604020202020204" pitchFamily="34" charset="0"/>
              </a:rPr>
              <a:t>It’s a chance to thrive while helping others do the same.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37</a:t>
            </a:fld>
            <a:endParaRPr lang="en-US"/>
          </a:p>
        </p:txBody>
      </p:sp>
    </p:spTree>
    <p:extLst>
      <p:ext uri="{BB962C8B-B14F-4D97-AF65-F5344CB8AC3E}">
        <p14:creationId xmlns:p14="http://schemas.microsoft.com/office/powerpoint/2010/main" val="1841814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Arial" panose="020B0604020202020204" pitchFamily="34" charset="0"/>
              </a:rPr>
              <a:t>Your work makes a difference — and it deserves to be seen.</a:t>
            </a:r>
          </a:p>
          <a:p>
            <a:pPr>
              <a:spcBef>
                <a:spcPts val="303"/>
              </a:spcBef>
            </a:pPr>
            <a:r>
              <a:rPr lang="en-US" sz="1200">
                <a:cs typeface="Arial" panose="020B0604020202020204" pitchFamily="34" charset="0"/>
              </a:rPr>
              <a:t>We celebrate the achievements of occupational therapists across the UK.</a:t>
            </a:r>
          </a:p>
          <a:p>
            <a:pPr>
              <a:spcBef>
                <a:spcPts val="303"/>
              </a:spcBef>
            </a:pPr>
            <a:r>
              <a:rPr lang="en-US" sz="1200">
                <a:cs typeface="Arial" panose="020B0604020202020204" pitchFamily="34" charset="0"/>
              </a:rPr>
              <a:t>Whether you’re publishing research, leading innovation or supporting your community, we’re here to help you shine.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38</a:t>
            </a:fld>
            <a:endParaRPr lang="en-US"/>
          </a:p>
        </p:txBody>
      </p:sp>
    </p:spTree>
    <p:extLst>
      <p:ext uri="{BB962C8B-B14F-4D97-AF65-F5344CB8AC3E}">
        <p14:creationId xmlns:p14="http://schemas.microsoft.com/office/powerpoint/2010/main" val="924603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Calibri"/>
              </a:rPr>
              <a:t>Your work — and the work of your peers — deserves to be </a:t>
            </a:r>
            <a:r>
              <a:rPr lang="en-US" sz="1200" err="1">
                <a:cs typeface="Calibri"/>
              </a:rPr>
              <a:t>recognised</a:t>
            </a:r>
            <a:r>
              <a:rPr lang="en-US" sz="1200">
                <a:cs typeface="Calibri"/>
              </a:rPr>
              <a:t>.</a:t>
            </a:r>
          </a:p>
          <a:p>
            <a:pPr>
              <a:spcBef>
                <a:spcPts val="303"/>
              </a:spcBef>
            </a:pPr>
            <a:r>
              <a:rPr lang="en-US" sz="1200">
                <a:cs typeface="Calibri"/>
              </a:rPr>
              <a:t>Use your member logo to show you’re part of a respected professional body.</a:t>
            </a:r>
            <a:endParaRPr lang="en-US" sz="1200">
              <a:ea typeface="Calibri"/>
              <a:cs typeface="Calibri"/>
            </a:endParaRPr>
          </a:p>
          <a:p>
            <a:pPr>
              <a:spcBef>
                <a:spcPts val="303"/>
              </a:spcBef>
            </a:pPr>
            <a:r>
              <a:rPr lang="en-US" sz="1200">
                <a:cs typeface="Calibri"/>
              </a:rPr>
              <a:t>Share your stories, publish in </a:t>
            </a:r>
            <a:r>
              <a:rPr lang="en-US" sz="1200" err="1">
                <a:cs typeface="Calibri"/>
              </a:rPr>
              <a:t>OTnews</a:t>
            </a:r>
            <a:r>
              <a:rPr lang="en-US" sz="1200">
                <a:cs typeface="Calibri"/>
              </a:rPr>
              <a:t> or </a:t>
            </a:r>
            <a:r>
              <a:rPr lang="en-US">
                <a:cs typeface="Calibri"/>
              </a:rPr>
              <a:t>the British Journal of Occupational Therapy</a:t>
            </a:r>
            <a:r>
              <a:rPr lang="en-US" sz="1200">
                <a:cs typeface="Calibri"/>
              </a:rPr>
              <a:t>, and help raise the profile of the profession.</a:t>
            </a:r>
            <a:endParaRPr lang="en-US" sz="1200">
              <a:ea typeface="Calibri"/>
              <a:cs typeface="Calibri"/>
            </a:endParaRPr>
          </a:p>
          <a:p>
            <a:pPr>
              <a:spcBef>
                <a:spcPts val="303"/>
              </a:spcBef>
            </a:pPr>
            <a:r>
              <a:rPr lang="en-US" sz="1200">
                <a:cs typeface="Calibri"/>
              </a:rPr>
              <a:t>You can also nominate colleagues for awards or vote for Council members — it’s a great way to celebrate others and shape the future.</a:t>
            </a:r>
            <a:endParaRPr lang="en-US" sz="1200">
              <a:ea typeface="Calibri"/>
              <a:cs typeface="Calibri"/>
            </a:endParaRPr>
          </a:p>
          <a:p>
            <a:pPr>
              <a:spcBef>
                <a:spcPts val="303"/>
              </a:spcBef>
            </a:pPr>
            <a:r>
              <a:rPr lang="en-US" sz="1200">
                <a:cs typeface="Calibri"/>
              </a:rPr>
              <a:t>Whether you volunteer, join a network or support a campaign, there are so many ways to get involved and make an impact.</a:t>
            </a:r>
            <a:endParaRPr lang="en-US" sz="1200">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39</a:t>
            </a:fld>
            <a:endParaRPr lang="en-US"/>
          </a:p>
        </p:txBody>
      </p:sp>
    </p:spTree>
    <p:extLst>
      <p:ext uri="{BB962C8B-B14F-4D97-AF65-F5344CB8AC3E}">
        <p14:creationId xmlns:p14="http://schemas.microsoft.com/office/powerpoint/2010/main" val="136260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sz="1200">
                <a:cs typeface="Calibri"/>
              </a:rPr>
              <a:t>So, why </a:t>
            </a:r>
            <a:r>
              <a:rPr lang="en-US">
                <a:cs typeface="Calibri"/>
              </a:rPr>
              <a:t>be part of the </a:t>
            </a:r>
            <a:r>
              <a:rPr lang="en-US" sz="1200">
                <a:cs typeface="Calibri"/>
              </a:rPr>
              <a:t>RCOT</a:t>
            </a:r>
            <a:r>
              <a:rPr lang="en-US">
                <a:cs typeface="Calibri"/>
              </a:rPr>
              <a:t> community</a:t>
            </a:r>
            <a:r>
              <a:rPr lang="en-US" sz="1200">
                <a:cs typeface="Calibri"/>
              </a:rPr>
              <a:t>?</a:t>
            </a:r>
          </a:p>
          <a:p>
            <a:pPr>
              <a:spcBef>
                <a:spcPts val="303"/>
              </a:spcBef>
              <a:spcAft>
                <a:spcPts val="303"/>
              </a:spcAft>
            </a:pPr>
            <a:r>
              <a:rPr lang="en-US">
                <a:cs typeface="Calibri"/>
              </a:rPr>
              <a:t>Today</a:t>
            </a:r>
            <a:r>
              <a:rPr lang="en-US" sz="1200">
                <a:cs typeface="Calibri"/>
              </a:rPr>
              <a:t>, we’ll look at what membership really means — and how it supports you, your career and the wider profession.</a:t>
            </a:r>
            <a:endParaRPr lang="en-US" sz="1200">
              <a:ea typeface="Calibri"/>
              <a:cs typeface="Calibri"/>
            </a:endParaRPr>
          </a:p>
          <a:p>
            <a:pPr>
              <a:spcBef>
                <a:spcPts val="303"/>
              </a:spcBef>
              <a:spcAft>
                <a:spcPts val="303"/>
              </a:spcAft>
            </a:pPr>
            <a:r>
              <a:rPr lang="en-US" sz="1200">
                <a:cs typeface="Calibri"/>
              </a:rPr>
              <a:t>And how there is </a:t>
            </a:r>
            <a:r>
              <a:rPr lang="en-US">
                <a:cs typeface="Calibri"/>
              </a:rPr>
              <a:t>now</a:t>
            </a:r>
            <a:r>
              <a:rPr lang="en-US" sz="1200">
                <a:cs typeface="Calibri"/>
              </a:rPr>
              <a:t> more than ever before.</a:t>
            </a:r>
            <a:endParaRPr lang="en-US" sz="1200">
              <a:ea typeface="Calibri"/>
              <a:cs typeface="Calibri"/>
            </a:endParaRPr>
          </a:p>
          <a:p>
            <a:pPr>
              <a:spcBef>
                <a:spcPts val="303"/>
              </a:spcBef>
              <a:spcAft>
                <a:spcPts val="303"/>
              </a:spcAft>
            </a:pPr>
            <a:r>
              <a:rPr lang="en-US" sz="1200">
                <a:cs typeface="Calibri"/>
              </a:rPr>
              <a:t>Let’s explore the value of being part of something bigger.</a:t>
            </a:r>
            <a:endParaRPr lang="en-US" sz="1200">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4</a:t>
            </a:fld>
            <a:endParaRPr lang="en-US"/>
          </a:p>
        </p:txBody>
      </p:sp>
    </p:spTree>
    <p:extLst>
      <p:ext uri="{BB962C8B-B14F-4D97-AF65-F5344CB8AC3E}">
        <p14:creationId xmlns:p14="http://schemas.microsoft.com/office/powerpoint/2010/main" val="2082878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endParaRPr lang="en-US"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40</a:t>
            </a:fld>
            <a:endParaRPr lang="en-US"/>
          </a:p>
        </p:txBody>
      </p:sp>
    </p:spTree>
    <p:extLst>
      <p:ext uri="{BB962C8B-B14F-4D97-AF65-F5344CB8AC3E}">
        <p14:creationId xmlns:p14="http://schemas.microsoft.com/office/powerpoint/2010/main" val="19667299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pPr>
            <a:r>
              <a:rPr lang="en-US" sz="1200">
                <a:cs typeface="Calibri"/>
              </a:rPr>
              <a:t>Ready to join? Now’s the time.</a:t>
            </a:r>
          </a:p>
          <a:p>
            <a:pPr>
              <a:spcBef>
                <a:spcPts val="303"/>
              </a:spcBef>
            </a:pPr>
            <a:r>
              <a:rPr lang="en-US" sz="1200">
                <a:cs typeface="Calibri"/>
              </a:rPr>
              <a:t>Becoming a member means getting the support, resources and community you need to thrive.</a:t>
            </a:r>
            <a:endParaRPr lang="en-US" sz="1200">
              <a:ea typeface="Calibri"/>
              <a:cs typeface="Calibri"/>
            </a:endParaRPr>
          </a:p>
          <a:p>
            <a:pPr>
              <a:spcBef>
                <a:spcPts val="303"/>
              </a:spcBef>
            </a:pPr>
            <a:r>
              <a:rPr lang="en-US" sz="1200">
                <a:cs typeface="Calibri"/>
              </a:rPr>
              <a:t>Email us at </a:t>
            </a:r>
            <a:r>
              <a:rPr lang="en-US">
                <a:cs typeface="Calibri"/>
                <a:hlinkClick r:id="rId3">
                  <a:extLst>
                    <a:ext uri="{A12FA001-AC4F-418D-AE19-62706E023703}">
                      <ahyp:hlinkClr xmlns:ahyp="http://schemas.microsoft.com/office/drawing/2018/hyperlinkcolor" val="tx"/>
                    </a:ext>
                  </a:extLst>
                </a:hlinkClick>
              </a:rPr>
              <a:t>hello</a:t>
            </a:r>
            <a:r>
              <a:rPr lang="en-US" sz="1200">
                <a:cs typeface="Calibri"/>
                <a:hlinkClick r:id="rId3">
                  <a:extLst>
                    <a:ext uri="{A12FA001-AC4F-418D-AE19-62706E023703}">
                      <ahyp:hlinkClr xmlns:ahyp="http://schemas.microsoft.com/office/drawing/2018/hyperlinkcolor" val="tx"/>
                    </a:ext>
                  </a:extLst>
                </a:hlinkClick>
              </a:rPr>
              <a:t>@rcot.co.uk</a:t>
            </a:r>
            <a:r>
              <a:rPr lang="en-US" sz="1200">
                <a:cs typeface="Calibri"/>
              </a:rPr>
              <a:t> </a:t>
            </a:r>
            <a:r>
              <a:rPr lang="en-US">
                <a:cs typeface="Calibri"/>
              </a:rPr>
              <a:t>or call us </a:t>
            </a:r>
            <a:r>
              <a:rPr lang="en-US" sz="1200">
                <a:cs typeface="Calibri"/>
              </a:rPr>
              <a:t>— we’ll help you get started.</a:t>
            </a:r>
            <a:endParaRPr lang="en-US" sz="1200">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41</a:t>
            </a:fld>
            <a:endParaRPr lang="en-US"/>
          </a:p>
        </p:txBody>
      </p:sp>
    </p:spTree>
    <p:extLst>
      <p:ext uri="{BB962C8B-B14F-4D97-AF65-F5344CB8AC3E}">
        <p14:creationId xmlns:p14="http://schemas.microsoft.com/office/powerpoint/2010/main" val="1966729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FD485-7056-F885-C8E2-8CFD00468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999BC-5013-6AF9-6771-130FAF0C0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CD564-F656-03E8-CDFF-4B9599180104}"/>
              </a:ext>
            </a:extLst>
          </p:cNvPr>
          <p:cNvSpPr>
            <a:spLocks noGrp="1"/>
          </p:cNvSpPr>
          <p:nvPr>
            <p:ph type="body" idx="1"/>
          </p:nvPr>
        </p:nvSpPr>
        <p:spPr/>
        <p:txBody>
          <a:bodyPr/>
          <a:lstStyle/>
          <a:p>
            <a:pPr>
              <a:spcBef>
                <a:spcPts val="303"/>
              </a:spcBef>
              <a:spcAft>
                <a:spcPts val="303"/>
              </a:spcAft>
            </a:pPr>
            <a:endParaRPr lang="en-US" sz="1200">
              <a:ea typeface="Calibri"/>
              <a:cs typeface="Calibri"/>
            </a:endParaRPr>
          </a:p>
        </p:txBody>
      </p:sp>
      <p:sp>
        <p:nvSpPr>
          <p:cNvPr id="4" name="Footer Placeholder 3">
            <a:extLst>
              <a:ext uri="{FF2B5EF4-FFF2-40B4-BE49-F238E27FC236}">
                <a16:creationId xmlns:a16="http://schemas.microsoft.com/office/drawing/2014/main" id="{5863EE8F-B2E4-F740-E8CC-2A98586D21FA}"/>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B14FF658-C126-6205-1829-71991109A43F}"/>
              </a:ext>
            </a:extLst>
          </p:cNvPr>
          <p:cNvSpPr>
            <a:spLocks noGrp="1"/>
          </p:cNvSpPr>
          <p:nvPr>
            <p:ph type="sldNum" sz="quarter" idx="5"/>
          </p:nvPr>
        </p:nvSpPr>
        <p:spPr/>
        <p:txBody>
          <a:bodyPr/>
          <a:lstStyle/>
          <a:p>
            <a:fld id="{49AF1C96-0F32-4040-BD4A-A69D2811CBEE}" type="slidenum">
              <a:rPr lang="en-US" smtClean="0"/>
              <a:pPr/>
              <a:t>42</a:t>
            </a:fld>
            <a:endParaRPr lang="en-US"/>
          </a:p>
        </p:txBody>
      </p:sp>
    </p:spTree>
    <p:extLst>
      <p:ext uri="{BB962C8B-B14F-4D97-AF65-F5344CB8AC3E}">
        <p14:creationId xmlns:p14="http://schemas.microsoft.com/office/powerpoint/2010/main" val="3772449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43</a:t>
            </a:fld>
            <a:endParaRPr lang="en-US"/>
          </a:p>
        </p:txBody>
      </p:sp>
    </p:spTree>
    <p:extLst>
      <p:ext uri="{BB962C8B-B14F-4D97-AF65-F5344CB8AC3E}">
        <p14:creationId xmlns:p14="http://schemas.microsoft.com/office/powerpoint/2010/main" val="300390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sz="1200">
                <a:cs typeface="Arial" panose="020B0604020202020204" pitchFamily="34" charset="0"/>
              </a:rPr>
              <a:t>As occupational therapists, you deserve a professional home — somewhere that supports growth, celebrates achievements and connects you with others who truly understand your journey.</a:t>
            </a:r>
          </a:p>
          <a:p>
            <a:pPr>
              <a:spcBef>
                <a:spcPts val="303"/>
              </a:spcBef>
              <a:spcAft>
                <a:spcPts val="303"/>
              </a:spcAft>
            </a:pPr>
            <a:r>
              <a:rPr lang="en-US" sz="1200">
                <a:cs typeface="Arial" panose="020B0604020202020204" pitchFamily="34" charset="0"/>
              </a:rPr>
              <a:t>RCOT is that home.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5</a:t>
            </a:fld>
            <a:endParaRPr lang="en-US"/>
          </a:p>
        </p:txBody>
      </p:sp>
    </p:spTree>
    <p:extLst>
      <p:ext uri="{BB962C8B-B14F-4D97-AF65-F5344CB8AC3E}">
        <p14:creationId xmlns:p14="http://schemas.microsoft.com/office/powerpoint/2010/main" val="10504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sz="1200">
                <a:cs typeface="Arial" panose="020B0604020202020204" pitchFamily="34" charset="0"/>
              </a:rPr>
              <a:t>I’m going to introduce you to RCOT Communities, our new online engagement platform, where you can foster meaningful professional relationships. </a:t>
            </a:r>
          </a:p>
          <a:p>
            <a:pPr>
              <a:spcBef>
                <a:spcPts val="303"/>
              </a:spcBef>
              <a:spcAft>
                <a:spcPts val="303"/>
              </a:spcAft>
            </a:pPr>
            <a:r>
              <a:rPr lang="en-US" sz="1200">
                <a:cs typeface="Arial" panose="020B0604020202020204" pitchFamily="34" charset="0"/>
              </a:rPr>
              <a:t>RCOT Communities is inclusive and accessible, ensuring that every member feels welcome and supported.</a:t>
            </a:r>
          </a:p>
          <a:p>
            <a:pPr marL="0" indent="0">
              <a:spcBef>
                <a:spcPts val="303"/>
              </a:spcBef>
              <a:spcAft>
                <a:spcPts val="303"/>
              </a:spcAft>
              <a:buNone/>
            </a:pPr>
            <a:endParaRPr lang="en-US" sz="1200">
              <a:cs typeface="Arial" panose="020B0604020202020204" pitchFamily="34" charset="0"/>
            </a:endParaRPr>
          </a:p>
          <a:p>
            <a:pPr>
              <a:spcBef>
                <a:spcPts val="303"/>
              </a:spcBef>
              <a:spcAft>
                <a:spcPts val="303"/>
              </a:spcAft>
            </a:pPr>
            <a:r>
              <a:rPr lang="en-US" sz="1200">
                <a:cs typeface="Arial" panose="020B0604020202020204" pitchFamily="34" charset="0"/>
              </a:rPr>
              <a:t>This is where you can connect with others who share your challenges, aspirations and values—whether through professional, practice, or regional networks that are led by members themselves.</a:t>
            </a:r>
          </a:p>
          <a:p>
            <a:pPr>
              <a:spcBef>
                <a:spcPts val="303"/>
              </a:spcBef>
              <a:spcAft>
                <a:spcPts val="303"/>
              </a:spcAft>
            </a:pPr>
            <a:r>
              <a:rPr lang="en-US" sz="1200">
                <a:cs typeface="Arial" panose="020B0604020202020204" pitchFamily="34" charset="0"/>
              </a:rPr>
              <a:t>What makes RCOT Communities unique is its flexibility. You can engage when it suits you—sharing resources, asking questions, or co-creating ideas. </a:t>
            </a:r>
          </a:p>
          <a:p>
            <a:pPr>
              <a:spcBef>
                <a:spcPts val="303"/>
              </a:spcBef>
              <a:spcAft>
                <a:spcPts val="303"/>
              </a:spcAft>
            </a:pPr>
            <a:r>
              <a:rPr lang="en-US" sz="1200">
                <a:cs typeface="Arial" panose="020B0604020202020204" pitchFamily="34" charset="0"/>
              </a:rPr>
              <a:t>The activities and resources available are shaped by member insights, making them highly relevant and responsive to your needs.</a:t>
            </a:r>
          </a:p>
          <a:p>
            <a:pPr>
              <a:spcBef>
                <a:spcPts val="303"/>
              </a:spcBef>
              <a:spcAft>
                <a:spcPts val="303"/>
              </a:spcAft>
            </a:pPr>
            <a:r>
              <a:rPr lang="en-US" sz="1200">
                <a:cs typeface="Arial" panose="020B0604020202020204" pitchFamily="34" charset="0"/>
              </a:rPr>
              <a:t>At its heart, RCOT Communities is about learning from each other’s diverse experiences. It’s a place to collaborate, drive innovation, and influence the future direction of occupational therapy.</a:t>
            </a:r>
            <a:br>
              <a:rPr lang="en-US" sz="1200">
                <a:cs typeface="Arial" panose="020B0604020202020204" pitchFamily="34" charset="0"/>
              </a:rPr>
            </a:br>
            <a:endParaRPr lang="en-US"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6</a:t>
            </a:fld>
            <a:endParaRPr lang="en-US"/>
          </a:p>
        </p:txBody>
      </p:sp>
    </p:spTree>
    <p:extLst>
      <p:ext uri="{BB962C8B-B14F-4D97-AF65-F5344CB8AC3E}">
        <p14:creationId xmlns:p14="http://schemas.microsoft.com/office/powerpoint/2010/main" val="371085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a:latin typeface="Arial"/>
                <a:cs typeface="Arial"/>
              </a:rPr>
              <a:t>Occupational therapists across the UK are connecting through vibrant practice networks on RCOT Communities. </a:t>
            </a:r>
            <a:endParaRPr lang="en-US">
              <a:solidFill>
                <a:srgbClr val="444444"/>
              </a:solidFill>
              <a:latin typeface="Arial"/>
              <a:cs typeface="Arial"/>
            </a:endParaRPr>
          </a:p>
          <a:p>
            <a:pPr>
              <a:spcBef>
                <a:spcPts val="303"/>
              </a:spcBef>
              <a:spcAft>
                <a:spcPts val="303"/>
              </a:spcAft>
            </a:pPr>
            <a:r>
              <a:rPr lang="en-US">
                <a:latin typeface="Arial"/>
                <a:cs typeface="Arial"/>
              </a:rPr>
              <a:t>These communities offer a space for peer support, shared learning, and professional growth. </a:t>
            </a:r>
            <a:endParaRPr lang="en-US">
              <a:solidFill>
                <a:srgbClr val="444444"/>
              </a:solidFill>
              <a:latin typeface="Arial"/>
              <a:cs typeface="Arial"/>
            </a:endParaRPr>
          </a:p>
          <a:p>
            <a:pPr>
              <a:spcBef>
                <a:spcPts val="303"/>
              </a:spcBef>
              <a:spcAft>
                <a:spcPts val="303"/>
              </a:spcAft>
            </a:pPr>
            <a:r>
              <a:rPr lang="en-US">
                <a:latin typeface="Arial"/>
                <a:cs typeface="Arial"/>
              </a:rPr>
              <a:t>Whether you're looking for guidance, inspiration, or simply to connect with others who understand your area of practice, these networks help OTs feel supported and stay connected to the wider profession.</a:t>
            </a:r>
            <a:endParaRPr lang="en-US">
              <a:solidFill>
                <a:srgbClr val="444444"/>
              </a:solidFill>
              <a:latin typeface="Arial"/>
              <a:cs typeface="Arial"/>
            </a:endParaRPr>
          </a:p>
          <a:p>
            <a:endParaRPr lang="en-GB">
              <a:cs typeface="Arial"/>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7</a:t>
            </a:fld>
            <a:endParaRPr lang="en-US"/>
          </a:p>
        </p:txBody>
      </p:sp>
    </p:spTree>
    <p:extLst>
      <p:ext uri="{BB962C8B-B14F-4D97-AF65-F5344CB8AC3E}">
        <p14:creationId xmlns:p14="http://schemas.microsoft.com/office/powerpoint/2010/main" val="30351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76"/>
              </a:lnSpc>
              <a:spcAft>
                <a:spcPts val="0"/>
              </a:spcAft>
            </a:pPr>
            <a:r>
              <a:rPr lang="en-US"/>
              <a:t>You can also connect with OTs in your regional network on RCOT Communities.</a:t>
            </a:r>
          </a:p>
          <a:p>
            <a:pPr>
              <a:lnSpc>
                <a:spcPts val="1376"/>
              </a:lnSpc>
              <a:spcAft>
                <a:spcPts val="0"/>
              </a:spcAft>
            </a:pPr>
            <a:r>
              <a:rPr lang="en-US"/>
              <a:t>Regional networks aim to strengthen our profession locally by raising our profile and </a:t>
            </a:r>
            <a:r>
              <a:rPr lang="en-US" err="1"/>
              <a:t>optimising</a:t>
            </a:r>
            <a:r>
              <a:rPr lang="en-US"/>
              <a:t> our impact. They bring local OT communities together so we can coordinate activities, share resources and build events near you. </a:t>
            </a:r>
            <a:endParaRPr lang="en-US">
              <a:solidFill>
                <a:srgbClr val="444444"/>
              </a:solidFill>
            </a:endParaRPr>
          </a:p>
          <a:p>
            <a:endParaRPr lang="en-GB">
              <a:cs typeface="Arial"/>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8</a:t>
            </a:fld>
            <a:endParaRPr lang="en-US"/>
          </a:p>
        </p:txBody>
      </p:sp>
    </p:spTree>
    <p:extLst>
      <p:ext uri="{BB962C8B-B14F-4D97-AF65-F5344CB8AC3E}">
        <p14:creationId xmlns:p14="http://schemas.microsoft.com/office/powerpoint/2010/main" val="17567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392"/>
              </a:lnSpc>
            </a:pPr>
            <a:r>
              <a:rPr lang="en-US" sz="1800">
                <a:solidFill>
                  <a:srgbClr val="003543"/>
                </a:solidFill>
              </a:rPr>
              <a:t>Finally, our p</a:t>
            </a:r>
            <a:r>
              <a:rPr lang="en-US" sz="1800">
                <a:solidFill>
                  <a:srgbClr val="000000"/>
                </a:solidFill>
              </a:rPr>
              <a:t>rofessional networks connect members around pillars of practice and professional issues.</a:t>
            </a:r>
          </a:p>
          <a:p>
            <a:pPr fontAlgn="base">
              <a:lnSpc>
                <a:spcPts val="1392"/>
              </a:lnSpc>
            </a:pPr>
            <a:r>
              <a:rPr lang="en-US" sz="1800">
                <a:solidFill>
                  <a:srgbClr val="000000"/>
                </a:solidFill>
              </a:rPr>
              <a:t>Our initial professional networks include Research Connect and the Innovation Hub. We’ve also created networks for members to connect around leadership, independent practice, facilitating learning and most recently AI and technology.</a:t>
            </a:r>
            <a:endParaRPr lang="en-US" sz="1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D0CA714-CF64-42B5-9894-600362892428}" type="slidenum">
              <a:rPr lang="en-GB" smtClean="0"/>
              <a:t>9</a:t>
            </a:fld>
            <a:endParaRPr lang="en-GB"/>
          </a:p>
        </p:txBody>
      </p:sp>
    </p:spTree>
    <p:extLst>
      <p:ext uri="{BB962C8B-B14F-4D97-AF65-F5344CB8AC3E}">
        <p14:creationId xmlns:p14="http://schemas.microsoft.com/office/powerpoint/2010/main" val="965463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8" y="720000"/>
            <a:ext cx="6552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68000"/>
            <a:ext cx="6084000" cy="1152000"/>
          </a:xfrm>
        </p:spPr>
        <p:txBody>
          <a:bodyPr lIns="0" tIns="0" rIns="0" bIns="0">
            <a:normAutofit/>
          </a:bodyPr>
          <a:lstStyle>
            <a:lvl1pPr marL="0" indent="0">
              <a:buNone/>
              <a:defRPr sz="2400" kern="1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pic>
        <p:nvPicPr>
          <p:cNvPr id="7" name="Graphic 6">
            <a:extLst>
              <a:ext uri="{FF2B5EF4-FFF2-40B4-BE49-F238E27FC236}">
                <a16:creationId xmlns:a16="http://schemas.microsoft.com/office/drawing/2014/main" id="{0FA31732-A8F1-BCC2-8452-B135593EF02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58000" y="799200"/>
            <a:ext cx="4852800" cy="5107317"/>
          </a:xfrm>
          <a:prstGeom prst="rect">
            <a:avLst/>
          </a:prstGeom>
        </p:spPr>
      </p:pic>
    </p:spTree>
    <p:extLst>
      <p:ext uri="{BB962C8B-B14F-4D97-AF65-F5344CB8AC3E}">
        <p14:creationId xmlns:p14="http://schemas.microsoft.com/office/powerpoint/2010/main" val="1944989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V5">
    <p:bg>
      <p:bgPr>
        <a:solidFill>
          <a:schemeClr val="tx2"/>
        </a:solidFill>
        <a:effectLst/>
      </p:bgPr>
    </p:bg>
    <p:spTree>
      <p:nvGrpSpPr>
        <p:cNvPr id="1" name=""/>
        <p:cNvGrpSpPr/>
        <p:nvPr/>
      </p:nvGrpSpPr>
      <p:grpSpPr>
        <a:xfrm>
          <a:off x="0" y="0"/>
          <a:ext cx="0" cy="0"/>
          <a:chOff x="0" y="0"/>
          <a:chExt cx="0" cy="0"/>
        </a:xfrm>
      </p:grpSpPr>
      <p:sp>
        <p:nvSpPr>
          <p:cNvPr id="7" name="Graphic 6">
            <a:extLst>
              <a:ext uri="{FF2B5EF4-FFF2-40B4-BE49-F238E27FC236}">
                <a16:creationId xmlns:a16="http://schemas.microsoft.com/office/drawing/2014/main" id="{C3E752F9-F013-CBB5-D1A4-65456303CF4B}"/>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3"/>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38248169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4"/>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0247623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4"/>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br>
              <a:rPr lang="en-US"/>
            </a:br>
            <a:endParaRPr lang="en-US"/>
          </a:p>
        </p:txBody>
      </p:sp>
    </p:spTree>
    <p:extLst>
      <p:ext uri="{BB962C8B-B14F-4D97-AF65-F5344CB8AC3E}">
        <p14:creationId xmlns:p14="http://schemas.microsoft.com/office/powerpoint/2010/main" val="3825988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Section Header Purpl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4891060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5"/>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6970360"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Tree>
    <p:extLst>
      <p:ext uri="{BB962C8B-B14F-4D97-AF65-F5344CB8AC3E}">
        <p14:creationId xmlns:p14="http://schemas.microsoft.com/office/powerpoint/2010/main" val="25645546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8" name="Oval 7">
            <a:extLst>
              <a:ext uri="{FF2B5EF4-FFF2-40B4-BE49-F238E27FC236}">
                <a16:creationId xmlns:a16="http://schemas.microsoft.com/office/drawing/2014/main" id="{6E59661B-8423-3C4B-BF02-81B9FA78B5CC}"/>
              </a:ext>
            </a:extLst>
          </p:cNvPr>
          <p:cNvSpPr/>
          <p:nvPr userDrawn="1"/>
        </p:nvSpPr>
        <p:spPr>
          <a:xfrm>
            <a:off x="7728155" y="1642147"/>
            <a:ext cx="3922205" cy="39222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8106293" y="2061895"/>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Tree>
    <p:extLst>
      <p:ext uri="{BB962C8B-B14F-4D97-AF65-F5344CB8AC3E}">
        <p14:creationId xmlns:p14="http://schemas.microsoft.com/office/powerpoint/2010/main" val="1555446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and Breakout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9"/>
            <a:ext cx="4680000" cy="1218795"/>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10" name="Oval 9">
            <a:extLst>
              <a:ext uri="{FF2B5EF4-FFF2-40B4-BE49-F238E27FC236}">
                <a16:creationId xmlns:a16="http://schemas.microsoft.com/office/drawing/2014/main" id="{2248408F-49CD-5E46-BE75-A66776881CC3}"/>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Tree>
    <p:extLst>
      <p:ext uri="{BB962C8B-B14F-4D97-AF65-F5344CB8AC3E}">
        <p14:creationId xmlns:p14="http://schemas.microsoft.com/office/powerpoint/2010/main" val="1391732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38726"/>
            <a:ext cx="6480000" cy="1260000"/>
          </a:xfrm>
        </p:spPr>
        <p:txBody>
          <a:bodyPr lIns="0" tIns="0" rIns="0" bIns="0" anchor="t" anchorCtr="0">
            <a:normAutofit/>
          </a:bodyPr>
          <a:lstStyle>
            <a:lvl1pPr>
              <a:defRPr b="1"/>
            </a:lvl1pPr>
          </a:lstStyle>
          <a:p>
            <a:r>
              <a:rPr lang="en-GB"/>
              <a:t>Click to edit title style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98425"/>
            <a:ext cx="11134423" cy="324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172993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398425"/>
            <a:ext cx="7611760"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0" name="Oval 9">
            <a:extLst>
              <a:ext uri="{FF2B5EF4-FFF2-40B4-BE49-F238E27FC236}">
                <a16:creationId xmlns:a16="http://schemas.microsoft.com/office/drawing/2014/main" id="{4370A60E-C965-2642-A45A-823C15E81285}"/>
              </a:ext>
            </a:extLst>
          </p:cNvPr>
          <p:cNvSpPr/>
          <p:nvPr userDrawn="1"/>
        </p:nvSpPr>
        <p:spPr>
          <a:xfrm>
            <a:off x="8484433" y="2398425"/>
            <a:ext cx="3165927" cy="31659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84433" y="2362800"/>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
        <p:nvSpPr>
          <p:cNvPr id="16" name="Slide Number Placeholder 15">
            <a:extLst>
              <a:ext uri="{FF2B5EF4-FFF2-40B4-BE49-F238E27FC236}">
                <a16:creationId xmlns:a16="http://schemas.microsoft.com/office/drawing/2014/main" id="{26A3DFF5-4079-C544-A079-A686353689A3}"/>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34062928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and breakout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398425"/>
            <a:ext cx="5786008"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3" name="Oval 12">
            <a:extLst>
              <a:ext uri="{FF2B5EF4-FFF2-40B4-BE49-F238E27FC236}">
                <a16:creationId xmlns:a16="http://schemas.microsoft.com/office/drawing/2014/main" id="{C4189D1B-F290-C64F-A0C7-4BBB06A0103F}"/>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
        <p:nvSpPr>
          <p:cNvPr id="22" name="Slide Number Placeholder 21">
            <a:extLst>
              <a:ext uri="{FF2B5EF4-FFF2-40B4-BE49-F238E27FC236}">
                <a16:creationId xmlns:a16="http://schemas.microsoft.com/office/drawing/2014/main" id="{1FC67852-C149-6343-AF31-3D18E4E92540}"/>
              </a:ext>
            </a:extLst>
          </p:cNvPr>
          <p:cNvSpPr>
            <a:spLocks noGrp="1"/>
          </p:cNvSpPr>
          <p:nvPr>
            <p:ph type="sldNum" sz="quarter" idx="15"/>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376271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hor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808393"/>
            <a:ext cx="6090654" cy="1332000"/>
          </a:xfrm>
        </p:spPr>
        <p:txBody>
          <a:bodyPr lIns="0" tIns="0" rIns="0" bIns="0" anchor="t" anchorCtr="0">
            <a:normAutofit/>
          </a:bodyPr>
          <a:lstStyle>
            <a:lvl1pPr>
              <a:defRPr b="1"/>
            </a:lvl1pPr>
          </a:lstStyle>
          <a:p>
            <a:r>
              <a:rPr lang="en-GB"/>
              <a:t>Click to edit title style</a:t>
            </a:r>
            <a:endParaRPr lang="en-US"/>
          </a:p>
        </p:txBody>
      </p:sp>
      <p:sp>
        <p:nvSpPr>
          <p:cNvPr id="14" name="Slide Number Placeholder 13">
            <a:extLst>
              <a:ext uri="{FF2B5EF4-FFF2-40B4-BE49-F238E27FC236}">
                <a16:creationId xmlns:a16="http://schemas.microsoft.com/office/drawing/2014/main" id="{70CCC791-0A8A-164D-A1D2-1FD526D783CF}"/>
              </a:ext>
            </a:extLst>
          </p:cNvPr>
          <p:cNvSpPr>
            <a:spLocks noGrp="1"/>
          </p:cNvSpPr>
          <p:nvPr>
            <p:ph type="sldNum" sz="quarter" idx="12"/>
          </p:nvPr>
        </p:nvSpPr>
        <p:spPr>
          <a:xfrm>
            <a:off x="8907160" y="6311900"/>
            <a:ext cx="2743200" cy="365125"/>
          </a:xfrm>
          <a:prstGeom prst="rect">
            <a:avLst/>
          </a:prstGeom>
        </p:spPr>
        <p:txBody>
          <a:bodyPr/>
          <a:lstStyle>
            <a:lvl1pPr>
              <a:defRPr>
                <a:solidFill>
                  <a:schemeClr val="bg1"/>
                </a:solidFill>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2398425"/>
            <a:ext cx="6090653"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Tree>
    <p:extLst>
      <p:ext uri="{BB962C8B-B14F-4D97-AF65-F5344CB8AC3E}">
        <p14:creationId xmlns:p14="http://schemas.microsoft.com/office/powerpoint/2010/main" val="165686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V6">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16520681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ith Caption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819967"/>
            <a:ext cx="5853064" cy="1332000"/>
          </a:xfrm>
        </p:spPr>
        <p:txBody>
          <a:bodyPr lIns="0" tIns="0" rIns="0" bIns="0" anchor="t" anchorCtr="0">
            <a:normAutofit/>
          </a:bodyPr>
          <a:lstStyle>
            <a:lvl1pPr>
              <a:defRPr b="1"/>
            </a:lvl1pPr>
          </a:lstStyle>
          <a:p>
            <a:r>
              <a:rPr lang="en-GB"/>
              <a:t>Click to edit title style</a:t>
            </a:r>
            <a:endParaRPr lang="en-US"/>
          </a:p>
        </p:txBody>
      </p:sp>
      <p:sp>
        <p:nvSpPr>
          <p:cNvPr id="10" name="Text Placeholder 3">
            <a:extLst>
              <a:ext uri="{FF2B5EF4-FFF2-40B4-BE49-F238E27FC236}">
                <a16:creationId xmlns:a16="http://schemas.microsoft.com/office/drawing/2014/main" id="{493AF6C9-31DB-234C-B857-1BF624316FA0}"/>
              </a:ext>
            </a:extLst>
          </p:cNvPr>
          <p:cNvSpPr>
            <a:spLocks noGrp="1"/>
          </p:cNvSpPr>
          <p:nvPr>
            <p:ph type="body" sz="half" idx="2" hasCustomPrompt="1"/>
          </p:nvPr>
        </p:nvSpPr>
        <p:spPr>
          <a:xfrm>
            <a:off x="5797296" y="2259968"/>
            <a:ext cx="5853064" cy="3600000"/>
          </a:xfrm>
        </p:spPr>
        <p:txBody>
          <a:bodyPr lIns="0" tIns="0" rIns="0" bIns="0">
            <a:normAutofit/>
          </a:bodyPr>
          <a:lstStyle>
            <a:lvl1pPr marL="0" indent="0">
              <a:buNone/>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 styles</a:t>
            </a:r>
          </a:p>
        </p:txBody>
      </p:sp>
      <p:sp>
        <p:nvSpPr>
          <p:cNvPr id="14" name="Slide Number Placeholder 13">
            <a:extLst>
              <a:ext uri="{FF2B5EF4-FFF2-40B4-BE49-F238E27FC236}">
                <a16:creationId xmlns:a16="http://schemas.microsoft.com/office/drawing/2014/main" id="{135CD396-4800-F541-A03C-81222F8ABB18}"/>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1146048" y="819968"/>
            <a:ext cx="4066032" cy="3776416"/>
          </a:xfrm>
          <a:prstGeom prst="rect">
            <a:avLst/>
          </a:prstGeom>
          <a:noFill/>
        </p:spPr>
        <p:txBody>
          <a:bodyPr wrap="none" lIns="0" tIns="0" rIns="0" bIns="0" anchor="t" anchorCtr="0">
            <a:normAutofit/>
          </a:bodyPr>
          <a:lstStyle>
            <a:lvl1pPr marL="360000" indent="0" algn="l">
              <a:buFontTx/>
              <a:buNone/>
              <a:defRPr sz="3200">
                <a:solidFill>
                  <a:schemeClr val="bg1"/>
                </a:solidFill>
              </a:defRPr>
            </a:lvl1pPr>
          </a:lstStyle>
          <a:p>
            <a:r>
              <a:rPr lang="en-US"/>
              <a:t>Delete or </a:t>
            </a:r>
            <a:br>
              <a:rPr lang="en-US"/>
            </a:br>
            <a:r>
              <a:rPr lang="en-US"/>
              <a:t>click icon </a:t>
            </a:r>
            <a:br>
              <a:rPr lang="en-US"/>
            </a:br>
            <a:r>
              <a:rPr lang="en-US"/>
              <a:t>to add picture</a:t>
            </a:r>
          </a:p>
        </p:txBody>
      </p:sp>
    </p:spTree>
    <p:extLst>
      <p:ext uri="{BB962C8B-B14F-4D97-AF65-F5344CB8AC3E}">
        <p14:creationId xmlns:p14="http://schemas.microsoft.com/office/powerpoint/2010/main" val="8782099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13" name="Rectangle 12">
            <a:extLst>
              <a:ext uri="{FF2B5EF4-FFF2-40B4-BE49-F238E27FC236}">
                <a16:creationId xmlns:a16="http://schemas.microsoft.com/office/drawing/2014/main" id="{5DE3B88B-B2F2-C749-8664-396EB0580702}"/>
              </a:ext>
            </a:extLst>
          </p:cNvPr>
          <p:cNvSpPr/>
          <p:nvPr userDrawn="1"/>
        </p:nvSpPr>
        <p:spPr>
          <a:xfrm>
            <a:off x="0" y="1"/>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3151853"/>
            <a:ext cx="4328931" cy="1332000"/>
          </a:xfrm>
        </p:spPr>
        <p:txBody>
          <a:bodyPr lIns="0" tIns="0" rIns="0" bIns="0" anchor="ctr" anchorCtr="0">
            <a:normAutofit/>
          </a:bodyPr>
          <a:lstStyle>
            <a:lvl1pPr marL="0" indent="0" algn="l">
              <a:buNone/>
              <a:defRPr sz="4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Thank you</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tretch>
            <a:fillRect/>
          </a:stretch>
        </p:blipFill>
        <p:spPr>
          <a:xfrm>
            <a:off x="352688" y="6007099"/>
            <a:ext cx="1892300" cy="393700"/>
          </a:xfrm>
          <a:prstGeom prst="rect">
            <a:avLst/>
          </a:prstGeom>
        </p:spPr>
      </p:pic>
    </p:spTree>
    <p:extLst>
      <p:ext uri="{BB962C8B-B14F-4D97-AF65-F5344CB8AC3E}">
        <p14:creationId xmlns:p14="http://schemas.microsoft.com/office/powerpoint/2010/main" val="4613939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Arial" panose="020B0604020202020204" pitchFamily="34" charset="0"/>
                <a:cs typeface="Arial" panose="020B0604020202020204" pitchFamily="34" charset="0"/>
              </a:rPr>
              <a:t>User guidance &amp;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err="1">
                <a:latin typeface="Arial" panose="020B0604020202020204" pitchFamily="34" charset="0"/>
                <a:cs typeface="Arial" panose="020B0604020202020204" pitchFamily="34" charset="0"/>
              </a:rPr>
              <a:t>Text</a:t>
            </a:r>
            <a:r>
              <a:rPr lang="da-DK" sz="1600">
                <a:latin typeface="Arial" panose="020B0604020202020204" pitchFamily="34" charset="0"/>
                <a:cs typeface="Arial" panose="020B0604020202020204" pitchFamily="34" charset="0"/>
              </a:rPr>
              <a:t>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Use the </a:t>
            </a:r>
            <a:r>
              <a:rPr lang="da-DK" altLang="da-DK" sz="1200" b="1" noProof="1">
                <a:solidFill>
                  <a:schemeClr val="tx1"/>
                </a:solidFill>
                <a:latin typeface="Arial" panose="020B0604020202020204" pitchFamily="34" charset="0"/>
                <a:cs typeface="Arial" panose="020B0604020202020204" pitchFamily="34" charset="0"/>
              </a:rPr>
              <a:t>TAB</a:t>
            </a:r>
            <a:r>
              <a:rPr lang="da-DK" altLang="da-DK" sz="1200" b="0" noProof="1">
                <a:solidFill>
                  <a:schemeClr val="tx1"/>
                </a:solidFill>
                <a:latin typeface="Arial" panose="020B0604020202020204" pitchFamily="34" charset="0"/>
                <a:cs typeface="Arial" panose="020B0604020202020204" pitchFamily="34" charset="0"/>
              </a:rPr>
              <a:t>-key</a:t>
            </a:r>
            <a:r>
              <a:rPr lang="da-DK" altLang="da-DK" sz="1200" b="0" baseline="0" noProof="1">
                <a:solidFill>
                  <a:schemeClr val="tx1"/>
                </a:solidFill>
                <a:latin typeface="Arial" panose="020B0604020202020204" pitchFamily="34" charset="0"/>
                <a:cs typeface="Arial" panose="020B0604020202020204" pitchFamily="34" charset="0"/>
              </a:rPr>
              <a:t> to jump through </a:t>
            </a:r>
            <a:br>
              <a:rPr lang="da-DK" altLang="da-DK" sz="1200" b="0" baseline="0" noProof="1">
                <a:solidFill>
                  <a:schemeClr val="tx1"/>
                </a:solidFill>
                <a:latin typeface="Arial" panose="020B0604020202020204" pitchFamily="34" charset="0"/>
                <a:cs typeface="Arial" panose="020B0604020202020204" pitchFamily="34" charset="0"/>
              </a:rPr>
            </a:br>
            <a:r>
              <a:rPr lang="da-DK" altLang="da-DK" sz="1200" b="0" baseline="0" noProof="1">
                <a:solidFill>
                  <a:schemeClr val="tx1"/>
                </a:solidFill>
                <a:latin typeface="Arial" panose="020B0604020202020204" pitchFamily="34" charset="0"/>
                <a:cs typeface="Arial" panose="020B0604020202020204" pitchFamily="34" charset="0"/>
              </a:rPr>
              <a:t>levels. Click </a:t>
            </a:r>
            <a:r>
              <a:rPr lang="da-DK" altLang="da-DK" sz="1200" b="1" baseline="0" noProof="1">
                <a:solidFill>
                  <a:schemeClr val="tx1"/>
                </a:solidFill>
                <a:latin typeface="Arial" panose="020B0604020202020204" pitchFamily="34" charset="0"/>
                <a:cs typeface="Arial" panose="020B0604020202020204" pitchFamily="34" charset="0"/>
              </a:rPr>
              <a:t>ENTER</a:t>
            </a:r>
            <a:r>
              <a:rPr lang="da-DK" altLang="da-DK" sz="1200" b="0" baseline="0" noProof="1">
                <a:solidFill>
                  <a:schemeClr val="tx1"/>
                </a:solidFill>
                <a:latin typeface="Arial" panose="020B0604020202020204" pitchFamily="34" charset="0"/>
                <a:cs typeface="Arial" panose="020B0604020202020204" pitchFamily="34" charset="0"/>
              </a:rPr>
              <a:t>, then </a:t>
            </a:r>
            <a:r>
              <a:rPr lang="da-DK" altLang="da-DK" sz="1200" b="1" baseline="0" noProof="1">
                <a:solidFill>
                  <a:schemeClr val="tx1"/>
                </a:solidFill>
                <a:latin typeface="Arial" panose="020B0604020202020204" pitchFamily="34" charset="0"/>
                <a:cs typeface="Arial" panose="020B0604020202020204" pitchFamily="34" charset="0"/>
              </a:rPr>
              <a:t>TAB</a:t>
            </a:r>
            <a:r>
              <a:rPr lang="da-DK"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da-DK" altLang="da-DK" sz="1200" b="0" baseline="0" noProof="1">
                <a:solidFill>
                  <a:schemeClr val="tx1"/>
                </a:solidFill>
                <a:latin typeface="Arial" panose="020B0604020202020204" pitchFamily="34" charset="0"/>
                <a:cs typeface="Arial" panose="020B0604020202020204" pitchFamily="34" charset="0"/>
              </a:rPr>
              <a:t>To go back in levels use </a:t>
            </a:r>
            <a:r>
              <a:rPr lang="da-DK" altLang="da-DK" sz="1200" b="1" baseline="0" noProof="1">
                <a:solidFill>
                  <a:schemeClr val="tx1"/>
                </a:solidFill>
                <a:latin typeface="Arial" panose="020B0604020202020204" pitchFamily="34" charset="0"/>
                <a:cs typeface="Arial" panose="020B0604020202020204" pitchFamily="34" charset="0"/>
              </a:rPr>
              <a:t>SHIFT-TAB</a:t>
            </a:r>
            <a:endParaRPr lang="da-DK"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200" noProof="1">
                <a:solidFill>
                  <a:schemeClr val="tx1"/>
                </a:solidFill>
                <a:latin typeface="Arial" panose="020B0604020202020204" pitchFamily="34" charset="0"/>
                <a:cs typeface="Arial" panose="020B0604020202020204" pitchFamily="34" charset="0"/>
              </a:rPr>
              <a:t>Alternatively, </a:t>
            </a:r>
            <a:r>
              <a:rPr lang="da-DK" sz="1200" b="1" noProof="1">
                <a:solidFill>
                  <a:schemeClr val="tx1"/>
                </a:solidFill>
                <a:latin typeface="Arial" panose="020B0604020202020204" pitchFamily="34" charset="0"/>
                <a:cs typeface="Arial" panose="020B0604020202020204" pitchFamily="34" charset="0"/>
              </a:rPr>
              <a:t>Increase</a:t>
            </a:r>
            <a:r>
              <a:rPr lang="da-DK" sz="1200" baseline="0" noProof="1">
                <a:solidFill>
                  <a:schemeClr val="tx1"/>
                </a:solidFill>
                <a:latin typeface="Arial" panose="020B0604020202020204" pitchFamily="34" charset="0"/>
                <a:cs typeface="Arial" panose="020B0604020202020204" pitchFamily="34" charset="0"/>
              </a:rPr>
              <a:t> and</a:t>
            </a:r>
            <a:br>
              <a:rPr lang="da-DK" sz="1200" baseline="0" noProof="1">
                <a:solidFill>
                  <a:schemeClr val="tx1"/>
                </a:solidFill>
                <a:latin typeface="Arial" panose="020B0604020202020204" pitchFamily="34" charset="0"/>
                <a:cs typeface="Arial" panose="020B0604020202020204" pitchFamily="34" charset="0"/>
              </a:rPr>
            </a:br>
            <a:r>
              <a:rPr lang="da-DK" sz="1200" b="1" baseline="0" noProof="1">
                <a:solidFill>
                  <a:schemeClr val="tx1"/>
                </a:solidFill>
                <a:latin typeface="Arial" panose="020B0604020202020204" pitchFamily="34" charset="0"/>
                <a:cs typeface="Arial" panose="020B0604020202020204" pitchFamily="34" charset="0"/>
              </a:rPr>
              <a:t>Decrease </a:t>
            </a:r>
            <a:r>
              <a:rPr lang="da-DK" sz="1200" baseline="0" noProof="1">
                <a:solidFill>
                  <a:schemeClr val="tx1"/>
                </a:solidFill>
                <a:latin typeface="Arial" panose="020B0604020202020204" pitchFamily="34" charset="0"/>
                <a:cs typeface="Arial" panose="020B0604020202020204" pitchFamily="34" charset="0"/>
              </a:rPr>
              <a:t>list level can be used</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t>
            </a:r>
            <a:r>
              <a:rPr lang="da-DK"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Delete bullet for regular text.</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Click on the bullet button to reaply</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Click on the menu </a:t>
            </a:r>
            <a:r>
              <a:rPr lang="da-DK" altLang="da-DK" sz="1200" b="1" noProof="1">
                <a:solidFill>
                  <a:schemeClr val="tx1"/>
                </a:solidFill>
                <a:latin typeface="Arial" panose="020B0604020202020204" pitchFamily="34" charset="0"/>
                <a:cs typeface="Arial" panose="020B0604020202020204" pitchFamily="34" charset="0"/>
              </a:rPr>
              <a:t>New Slide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Home</a:t>
            </a:r>
            <a:r>
              <a:rPr lang="da-DK" altLang="da-DK" sz="1200" b="0" noProof="1">
                <a:solidFill>
                  <a:schemeClr val="tx1"/>
                </a:solidFill>
                <a:latin typeface="Arial" panose="020B0604020202020204" pitchFamily="34" charset="0"/>
                <a:cs typeface="Arial" panose="020B0604020202020204" pitchFamily="34" charset="0"/>
              </a:rPr>
              <a:t> tab to insert a new slide</a:t>
            </a:r>
            <a:br>
              <a:rPr lang="da-DK" altLang="da-DK" sz="1200" b="0" noProof="1">
                <a:solidFill>
                  <a:schemeClr val="tx1"/>
                </a:solidFill>
                <a:latin typeface="Arial" panose="020B0604020202020204" pitchFamily="34" charset="0"/>
                <a:cs typeface="Arial" panose="020B0604020202020204" pitchFamily="34" charset="0"/>
              </a:rPr>
            </a:br>
            <a:br>
              <a:rPr lang="da-DK" altLang="da-DK" sz="1200" b="0" noProof="1">
                <a:solidFill>
                  <a:schemeClr val="tx1"/>
                </a:solidFill>
                <a:latin typeface="Arial" panose="020B0604020202020204" pitchFamily="34" charset="0"/>
                <a:cs typeface="Arial" panose="020B0604020202020204" pitchFamily="34" charset="0"/>
              </a:rPr>
            </a:br>
            <a:endParaRPr lang="da-DK" sz="1200">
              <a:solidFill>
                <a:schemeClr val="tx1"/>
              </a:solidFill>
              <a:latin typeface="Times New Roman" panose="02020603050405020304" pitchFamily="18"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Change layout</a:t>
            </a:r>
            <a:endParaRPr lang="da-DK"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da-DK" sz="1200" err="1">
                <a:solidFill>
                  <a:schemeClr val="tx1"/>
                </a:solidFill>
                <a:latin typeface="Arial" panose="020B0604020202020204" pitchFamily="34" charset="0"/>
                <a:ea typeface="Times New Roman" panose="02020603050405020304" pitchFamily="18" charset="0"/>
              </a:rPr>
              <a:t>Click</a:t>
            </a:r>
            <a:r>
              <a:rPr lang="da-DK" sz="1200">
                <a:solidFill>
                  <a:schemeClr val="tx1"/>
                </a:solidFill>
                <a:latin typeface="Arial" panose="020B0604020202020204" pitchFamily="34" charset="0"/>
                <a:ea typeface="Times New Roman" panose="02020603050405020304" pitchFamily="18" charset="0"/>
              </a:rPr>
              <a:t> on the </a:t>
            </a:r>
            <a:r>
              <a:rPr lang="da-DK" sz="1200" err="1">
                <a:solidFill>
                  <a:schemeClr val="tx1"/>
                </a:solidFill>
                <a:latin typeface="Arial" panose="020B0604020202020204" pitchFamily="34" charset="0"/>
                <a:ea typeface="Times New Roman" panose="02020603050405020304" pitchFamily="18" charset="0"/>
              </a:rPr>
              <a:t>arrow</a:t>
            </a:r>
            <a:r>
              <a:rPr lang="da-DK" sz="1200">
                <a:solidFill>
                  <a:schemeClr val="tx1"/>
                </a:solidFill>
                <a:latin typeface="Arial" panose="020B0604020202020204" pitchFamily="34" charset="0"/>
                <a:ea typeface="Times New Roman" panose="02020603050405020304" pitchFamily="18" charset="0"/>
              </a:rPr>
              <a:t> </a:t>
            </a:r>
            <a:r>
              <a:rPr lang="da-DK" sz="1200" err="1">
                <a:solidFill>
                  <a:schemeClr val="tx1"/>
                </a:solidFill>
                <a:latin typeface="Arial" panose="020B0604020202020204" pitchFamily="34" charset="0"/>
                <a:ea typeface="Times New Roman" panose="02020603050405020304" pitchFamily="18" charset="0"/>
              </a:rPr>
              <a:t>next</a:t>
            </a:r>
            <a:r>
              <a:rPr lang="da-DK" sz="1200">
                <a:solidFill>
                  <a:schemeClr val="tx1"/>
                </a:solidFill>
                <a:latin typeface="Arial" panose="020B0604020202020204" pitchFamily="34" charset="0"/>
                <a:ea typeface="Times New Roman" panose="02020603050405020304" pitchFamily="18" charset="0"/>
              </a:rPr>
              <a:t> to </a:t>
            </a:r>
            <a:r>
              <a:rPr lang="da-DK" sz="1200" b="1">
                <a:solidFill>
                  <a:schemeClr val="tx1"/>
                </a:solidFill>
                <a:latin typeface="Arial" panose="020B0604020202020204" pitchFamily="34" charset="0"/>
                <a:ea typeface="Times New Roman" panose="02020603050405020304" pitchFamily="18" charset="0"/>
              </a:rPr>
              <a:t>Layout</a:t>
            </a:r>
            <a:br>
              <a:rPr lang="da-DK" sz="1200" b="1">
                <a:solidFill>
                  <a:schemeClr val="tx1"/>
                </a:solidFill>
                <a:latin typeface="Arial" panose="020B0604020202020204" pitchFamily="34" charset="0"/>
                <a:ea typeface="Times New Roman" panose="02020603050405020304" pitchFamily="18" charset="0"/>
              </a:rPr>
            </a:br>
            <a:r>
              <a:rPr lang="da-DK" sz="1200">
                <a:solidFill>
                  <a:schemeClr val="tx1"/>
                </a:solidFill>
                <a:latin typeface="Arial" panose="020B0604020202020204" pitchFamily="34" charset="0"/>
                <a:ea typeface="Times New Roman" panose="02020603050405020304" pitchFamily="18" charset="0"/>
              </a:rPr>
              <a:t>to </a:t>
            </a:r>
            <a:r>
              <a:rPr lang="da-DK" sz="1200" err="1">
                <a:solidFill>
                  <a:schemeClr val="tx1"/>
                </a:solidFill>
                <a:latin typeface="Arial" panose="020B0604020202020204" pitchFamily="34" charset="0"/>
                <a:ea typeface="Times New Roman" panose="02020603050405020304" pitchFamily="18" charset="0"/>
              </a:rPr>
              <a:t>view</a:t>
            </a:r>
            <a:r>
              <a:rPr lang="da-DK" sz="1200">
                <a:solidFill>
                  <a:schemeClr val="tx1"/>
                </a:solidFill>
                <a:latin typeface="Arial" panose="020B0604020202020204" pitchFamily="34" charset="0"/>
                <a:ea typeface="Times New Roman" panose="02020603050405020304" pitchFamily="18" charset="0"/>
              </a:rPr>
              <a:t> a </a:t>
            </a:r>
            <a:r>
              <a:rPr lang="da-DK" sz="1200" err="1">
                <a:solidFill>
                  <a:schemeClr val="tx1"/>
                </a:solidFill>
                <a:latin typeface="Arial" panose="020B0604020202020204" pitchFamily="34" charset="0"/>
                <a:ea typeface="Times New Roman" panose="02020603050405020304" pitchFamily="18" charset="0"/>
              </a:rPr>
              <a:t>dropdown</a:t>
            </a:r>
            <a:r>
              <a:rPr lang="da-DK" sz="1200">
                <a:solidFill>
                  <a:schemeClr val="tx1"/>
                </a:solidFill>
                <a:latin typeface="Arial" panose="020B0604020202020204" pitchFamily="34" charset="0"/>
                <a:ea typeface="Times New Roman" panose="02020603050405020304" pitchFamily="18" charset="0"/>
              </a:rPr>
              <a:t> menu of </a:t>
            </a:r>
            <a:br>
              <a:rPr lang="da-DK" sz="1200">
                <a:solidFill>
                  <a:schemeClr val="tx1"/>
                </a:solidFill>
                <a:latin typeface="Arial" panose="020B0604020202020204" pitchFamily="34" charset="0"/>
                <a:ea typeface="Times New Roman" panose="02020603050405020304" pitchFamily="18" charset="0"/>
              </a:rPr>
            </a:br>
            <a:r>
              <a:rPr lang="da-DK" sz="1200" err="1">
                <a:solidFill>
                  <a:schemeClr val="tx1"/>
                </a:solidFill>
                <a:latin typeface="Arial" panose="020B0604020202020204" pitchFamily="34" charset="0"/>
                <a:ea typeface="Times New Roman" panose="02020603050405020304" pitchFamily="18" charset="0"/>
              </a:rPr>
              <a:t>possible</a:t>
            </a:r>
            <a:r>
              <a:rPr lang="da-DK" sz="1200">
                <a:solidFill>
                  <a:schemeClr val="tx1"/>
                </a:solidFill>
                <a:latin typeface="Arial" panose="020B0604020202020204" pitchFamily="34" charset="0"/>
                <a:ea typeface="Times New Roman" panose="02020603050405020304" pitchFamily="18" charset="0"/>
              </a:rPr>
              <a:t> slide layouts</a:t>
            </a:r>
            <a:endParaRPr lang="da-DK" sz="1200">
              <a:solidFill>
                <a:schemeClr val="tx1"/>
              </a:solidFill>
              <a:latin typeface="Times New Roman" panose="02020603050405020304" pitchFamily="18" charset="0"/>
              <a:ea typeface="Times New Roman" panose="02020603050405020304" pitchFamily="18" charset="0"/>
            </a:endParaRPr>
          </a:p>
          <a:p>
            <a:pPr fontAlgn="auto">
              <a:spcBef>
                <a:spcPts val="1200"/>
              </a:spcBef>
              <a:spcAft>
                <a:spcPts val="600"/>
              </a:spcAft>
              <a:buFont typeface="+mj-lt"/>
              <a:buNone/>
              <a:defRPr/>
            </a:pPr>
            <a:r>
              <a:rPr lang="da-DK"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1200" noProof="1">
                <a:solidFill>
                  <a:schemeClr val="tx1"/>
                </a:solidFill>
                <a:latin typeface="Arial" panose="020B0604020202020204" pitchFamily="34" charset="0"/>
                <a:cs typeface="Arial" panose="020B0604020202020204" pitchFamily="34" charset="0"/>
              </a:rPr>
              <a:t>Click the </a:t>
            </a:r>
            <a:r>
              <a:rPr lang="da-DK" altLang="da-DK" sz="1200" b="1" baseline="0" noProof="1">
                <a:solidFill>
                  <a:schemeClr val="tx1"/>
                </a:solidFill>
                <a:latin typeface="Arial" panose="020B0604020202020204" pitchFamily="34" charset="0"/>
                <a:cs typeface="Arial" panose="020B0604020202020204" pitchFamily="34" charset="0"/>
              </a:rPr>
              <a:t>Reset </a:t>
            </a:r>
            <a:r>
              <a:rPr lang="da-DK" altLang="da-DK" sz="1200" noProof="1">
                <a:solidFill>
                  <a:schemeClr val="tx1"/>
                </a:solidFill>
                <a:latin typeface="Arial" panose="020B0604020202020204" pitchFamily="34" charset="0"/>
                <a:cs typeface="Arial" panose="020B0604020202020204" pitchFamily="34" charset="0"/>
              </a:rPr>
              <a:t>menu to reset position, size</a:t>
            </a:r>
            <a:r>
              <a:rPr lang="da-DK"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Arial" panose="020B0604020202020204" pitchFamily="34" charset="0"/>
                <a:cs typeface="Arial" panose="020B0604020202020204" pitchFamily="34" charset="0"/>
              </a:rPr>
              <a:t>Pictures</a:t>
            </a:r>
            <a:endParaRPr lang="da-DK"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da-DK"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da-DK"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1. </a:t>
            </a: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Crop</a:t>
            </a:r>
            <a:r>
              <a:rPr lang="da-DK" altLang="da-DK" sz="1200" b="0" noProof="1">
                <a:solidFill>
                  <a:schemeClr val="tx1"/>
                </a:solidFill>
                <a:latin typeface="Arial" panose="020B0604020202020204" pitchFamily="34" charset="0"/>
                <a:cs typeface="Arial" panose="020B0604020202020204" pitchFamily="34" charset="0"/>
              </a:rPr>
              <a:t> to change size or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2. </a:t>
            </a:r>
            <a:r>
              <a:rPr lang="da-DK" altLang="da-DK" sz="1200" b="0" noProof="1">
                <a:solidFill>
                  <a:schemeClr val="tx1"/>
                </a:solidFill>
                <a:latin typeface="Arial" panose="020B0604020202020204" pitchFamily="34" charset="0"/>
                <a:cs typeface="Arial" panose="020B0604020202020204" pitchFamily="34" charset="0"/>
              </a:rPr>
              <a:t>If you want to scale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hold </a:t>
            </a:r>
            <a:r>
              <a:rPr lang="da-DK" altLang="da-DK" sz="1200" b="1" noProof="1">
                <a:solidFill>
                  <a:schemeClr val="tx1"/>
                </a:solidFill>
                <a:latin typeface="Arial" panose="020B0604020202020204" pitchFamily="34" charset="0"/>
                <a:cs typeface="Arial" panose="020B0604020202020204" pitchFamily="34" charset="0"/>
              </a:rPr>
              <a:t>SHIFT</a:t>
            </a:r>
            <a:r>
              <a:rPr lang="da-DK" altLang="da-DK" sz="1200" b="0" noProof="1">
                <a:solidFill>
                  <a:schemeClr val="tx1"/>
                </a:solidFill>
                <a:latin typeface="Arial" panose="020B0604020202020204" pitchFamily="34" charset="0"/>
                <a:cs typeface="Arial" panose="020B0604020202020204" pitchFamily="34" charset="0"/>
              </a:rPr>
              <a:t>-key down while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dragging the corners of the picture</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HINT: </a:t>
            </a:r>
            <a:r>
              <a:rPr lang="da-DK" altLang="da-DK" sz="1200" b="0" noProof="1">
                <a:solidFill>
                  <a:schemeClr val="tx1"/>
                </a:solidFill>
                <a:latin typeface="Arial" panose="020B0604020202020204" pitchFamily="34" charset="0"/>
                <a:cs typeface="Arial" panose="020B0604020202020204" pitchFamily="34" charset="0"/>
              </a:rPr>
              <a:t>If you delete the picture and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insert a new one, the picture may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lie in front of the text or graphic.</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If this happens, select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right-click and choose </a:t>
            </a:r>
            <a:r>
              <a:rPr lang="da-DK" altLang="da-DK" sz="1200" b="1" noProof="1">
                <a:solidFill>
                  <a:schemeClr val="tx1"/>
                </a:solidFill>
                <a:latin typeface="Arial" panose="020B0604020202020204" pitchFamily="34" charset="0"/>
                <a:cs typeface="Arial" panose="020B0604020202020204" pitchFamily="34" charset="0"/>
              </a:rPr>
              <a:t>Send to Back</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Header &amp; </a:t>
            </a:r>
            <a:r>
              <a:rPr lang="da-DK" sz="1600" err="1">
                <a:latin typeface="Arial" panose="020B0604020202020204" pitchFamily="34" charset="0"/>
                <a:cs typeface="Arial" panose="020B0604020202020204" pitchFamily="34" charset="0"/>
              </a:rPr>
              <a:t>footer</a:t>
            </a:r>
            <a:endParaRPr lang="da-DK" sz="1600">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on </a:t>
            </a:r>
            <a:r>
              <a:rPr lang="da-DK" altLang="da-DK" sz="1200" b="1" noProof="1">
                <a:solidFill>
                  <a:schemeClr val="tx1"/>
                </a:solidFill>
                <a:latin typeface="Arial" panose="020B0604020202020204" pitchFamily="34" charset="0"/>
                <a:cs typeface="Arial" panose="020B0604020202020204" pitchFamily="34" charset="0"/>
              </a:rPr>
              <a:t>Header and Footer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Insert</a:t>
            </a:r>
            <a:r>
              <a:rPr lang="da-DK" altLang="da-DK" sz="12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Apply to All </a:t>
            </a:r>
            <a:r>
              <a:rPr lang="da-DK" altLang="da-DK" sz="1200" b="0" noProof="1">
                <a:solidFill>
                  <a:schemeClr val="tx1"/>
                </a:solidFill>
                <a:latin typeface="Arial" panose="020B0604020202020204" pitchFamily="34" charset="0"/>
                <a:cs typeface="Arial" panose="020B0604020202020204" pitchFamily="34" charset="0"/>
              </a:rPr>
              <a:t>or </a:t>
            </a:r>
            <a:r>
              <a:rPr lang="da-DK" altLang="da-DK" sz="1200" b="1" noProof="1">
                <a:solidFill>
                  <a:schemeClr val="tx1"/>
                </a:solidFill>
                <a:latin typeface="Arial" panose="020B0604020202020204" pitchFamily="34" charset="0"/>
                <a:cs typeface="Arial" panose="020B0604020202020204" pitchFamily="34" charset="0"/>
              </a:rPr>
              <a:t>Apply</a:t>
            </a:r>
            <a:r>
              <a:rPr lang="da-DK" altLang="da-DK" sz="1200" b="0" noProof="1">
                <a:solidFill>
                  <a:schemeClr val="tx1"/>
                </a:solidFill>
                <a:latin typeface="Arial" panose="020B0604020202020204" pitchFamily="34" charset="0"/>
                <a:cs typeface="Arial" panose="020B0604020202020204" pitchFamily="34" charset="0"/>
              </a:rPr>
              <a:t> if only used on one slide</a:t>
            </a:r>
            <a:br>
              <a:rPr lang="da-DK" altLang="da-DK" sz="900" b="0" noProof="1">
                <a:solidFill>
                  <a:schemeClr val="tx1"/>
                </a:solidFill>
                <a:latin typeface="Arial" panose="020B0604020202020204" pitchFamily="34" charset="0"/>
                <a:cs typeface="Arial" panose="020B0604020202020204" pitchFamily="34" charset="0"/>
              </a:rPr>
            </a:b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600" err="1">
                <a:latin typeface="Arial" panose="020B0604020202020204" pitchFamily="34" charset="0"/>
                <a:cs typeface="Arial" panose="020B0604020202020204" pitchFamily="34" charset="0"/>
              </a:rPr>
              <a:t>Gridlines</a:t>
            </a:r>
            <a:endParaRPr lang="da-DK" sz="1600">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the </a:t>
            </a:r>
            <a:r>
              <a:rPr lang="da-DK" altLang="da-DK" sz="1200" b="1" noProof="1">
                <a:solidFill>
                  <a:schemeClr val="tx1"/>
                </a:solidFill>
                <a:latin typeface="Arial" panose="020B0604020202020204" pitchFamily="34" charset="0"/>
                <a:cs typeface="Arial" panose="020B0604020202020204" pitchFamily="34" charset="0"/>
              </a:rPr>
              <a:t>View</a:t>
            </a:r>
            <a:r>
              <a:rPr lang="da-DK" altLang="da-DK" sz="1200" b="0" noProof="1">
                <a:solidFill>
                  <a:schemeClr val="tx1"/>
                </a:solidFill>
                <a:latin typeface="Arial" panose="020B0604020202020204" pitchFamily="34" charset="0"/>
                <a:cs typeface="Arial" panose="020B0604020202020204" pitchFamily="34" charset="0"/>
              </a:rPr>
              <a:t> tab and set tick mark next to </a:t>
            </a:r>
            <a:r>
              <a:rPr lang="da-DK" altLang="da-DK" sz="1200" b="1" noProof="1">
                <a:solidFill>
                  <a:schemeClr val="tx1"/>
                </a:solidFill>
                <a:latin typeface="Arial" panose="020B0604020202020204" pitchFamily="34" charset="0"/>
                <a:cs typeface="Arial" panose="020B0604020202020204" pitchFamily="34" charset="0"/>
              </a:rPr>
              <a:t>Guides</a:t>
            </a: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Alt + F9 </a:t>
            </a:r>
            <a:r>
              <a:rPr lang="da-DK" altLang="da-DK" sz="1200" b="0" noProof="1">
                <a:solidFill>
                  <a:schemeClr val="tx1"/>
                </a:solidFill>
                <a:latin typeface="Arial" panose="020B0604020202020204" pitchFamily="34" charset="0"/>
                <a:cs typeface="Arial" panose="020B0604020202020204" pitchFamily="34" charset="0"/>
              </a:rPr>
              <a:t>for quick view of guides</a:t>
            </a:r>
          </a:p>
          <a:p>
            <a:pPr eaLnBrk="1" hangingPunct="1">
              <a:lnSpc>
                <a:spcPct val="100000"/>
              </a:lnSpc>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926552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2284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wo Content V2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90301-5C71-AE61-AC4F-0B322303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58362"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940000" y="1440000"/>
            <a:ext cx="4860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1372001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wo Content with Teal">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81C8AC-836D-58DC-8746-B0B4812A8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940000"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367089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ection Header V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25070510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AL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720000"/>
            <a:ext cx="11124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68000"/>
            <a:ext cx="11124000" cy="1152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spTree>
    <p:extLst>
      <p:ext uri="{BB962C8B-B14F-4D97-AF65-F5344CB8AC3E}">
        <p14:creationId xmlns:p14="http://schemas.microsoft.com/office/powerpoint/2010/main" val="1565816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6372000"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410317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ith Teal">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81C8AC-836D-58DC-8746-B0B4812A8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940000"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646663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V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6372000" y="1440000"/>
            <a:ext cx="5328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462178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V2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90301-5C71-AE61-AC4F-0B322303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58362"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940000" y="1440000"/>
            <a:ext cx="4860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755912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503ABC2-212A-7DA6-9826-581299F469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4"/>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39" y="756000"/>
            <a:ext cx="3960000" cy="2664000"/>
          </a:xfrm>
        </p:spPr>
        <p:txBody>
          <a:bodyPr lIns="0" tIns="0" rIns="0" bIns="0" anchor="t" anchorCtr="0">
            <a:normAutofit/>
          </a:bodyPr>
          <a:lstStyle>
            <a:lvl1pPr>
              <a:defRPr sz="4000" b="1" kern="100" spc="-40" baseline="0">
                <a:solidFill>
                  <a:schemeClr val="bg1"/>
                </a:solidFill>
              </a:defRPr>
            </a:lvl1pPr>
          </a:lstStyle>
          <a:p>
            <a:r>
              <a:rPr lang="en-GB" noProof="0"/>
              <a:t>Click to </a:t>
            </a:r>
            <a:br>
              <a:rPr lang="en-GB" noProof="0"/>
            </a:br>
            <a:r>
              <a:rPr lang="en-GB" noProof="0"/>
              <a:t>add title</a:t>
            </a:r>
          </a:p>
        </p:txBody>
      </p:sp>
      <p:sp>
        <p:nvSpPr>
          <p:cNvPr id="2" name="Slide Number Placeholder 1">
            <a:extLst>
              <a:ext uri="{FF2B5EF4-FFF2-40B4-BE49-F238E27FC236}">
                <a16:creationId xmlns:a16="http://schemas.microsoft.com/office/drawing/2014/main" id="{D9CFC370-CF67-B11B-E99D-59C29772B77E}"/>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A426345C-BF46-6D7C-30AD-99EAA0AB6FF6}"/>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657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11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D2411370-C105-3B78-EA66-C5A76BA1D79B}"/>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91999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2" name="Footer Placeholder 1">
            <a:extLst>
              <a:ext uri="{FF2B5EF4-FFF2-40B4-BE49-F238E27FC236}">
                <a16:creationId xmlns:a16="http://schemas.microsoft.com/office/drawing/2014/main" id="{A3378AC9-2D17-FA83-53E4-36C96C87CA7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08211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B47B4FD-5EC8-98B6-A431-61EDF0826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5724000" y="1800000"/>
            <a:ext cx="594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4" name="Slide Number Placeholder 3">
            <a:extLst>
              <a:ext uri="{FF2B5EF4-FFF2-40B4-BE49-F238E27FC236}">
                <a16:creationId xmlns:a16="http://schemas.microsoft.com/office/drawing/2014/main" id="{248DA359-C132-5DFF-B42B-56CF5B5423A9}"/>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01D0138D-589D-F135-3501-8AE993015843}"/>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157321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720000"/>
            <a:ext cx="11124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68000"/>
            <a:ext cx="11124000" cy="1152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spTree>
    <p:extLst>
      <p:ext uri="{BB962C8B-B14F-4D97-AF65-F5344CB8AC3E}">
        <p14:creationId xmlns:p14="http://schemas.microsoft.com/office/powerpoint/2010/main" val="1183400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V2">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E59661B-8423-3C4B-BF02-81B9FA78B5CC}"/>
              </a:ext>
            </a:extLst>
          </p:cNvPr>
          <p:cNvSpPr/>
          <p:nvPr userDrawn="1"/>
        </p:nvSpPr>
        <p:spPr>
          <a:xfrm>
            <a:off x="7380000" y="1800000"/>
            <a:ext cx="4320000" cy="43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9" name="Graphic 8">
            <a:extLst>
              <a:ext uri="{FF2B5EF4-FFF2-40B4-BE49-F238E27FC236}">
                <a16:creationId xmlns:a16="http://schemas.microsoft.com/office/drawing/2014/main" id="{02CF25EE-1817-2985-CC1D-34A5CAD36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7379999" y="1800000"/>
            <a:ext cx="4320000" cy="4320000"/>
          </a:xfrm>
        </p:spPr>
        <p:txBody>
          <a:bodyPr lIns="0" tIns="0" rIns="0" bIns="144000" anchor="ctr" anchorCtr="0">
            <a:noAutofit/>
          </a:bodyPr>
          <a:lstStyle>
            <a:lvl1pPr marL="0" indent="0" algn="ctr">
              <a:lnSpc>
                <a:spcPct val="90000"/>
              </a:lnSpc>
              <a:spcBef>
                <a:spcPts val="0"/>
              </a:spcBef>
              <a:buNone/>
              <a:defRPr sz="36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Pull out</a:t>
            </a:r>
            <a:br>
              <a:rPr lang="en-GB" noProof="0"/>
            </a:br>
            <a:r>
              <a:rPr lang="en-GB" noProof="0"/>
              <a:t>stat or info</a:t>
            </a:r>
          </a:p>
        </p:txBody>
      </p:sp>
      <p:sp>
        <p:nvSpPr>
          <p:cNvPr id="4" name="Slide Number Placeholder 3">
            <a:extLst>
              <a:ext uri="{FF2B5EF4-FFF2-40B4-BE49-F238E27FC236}">
                <a16:creationId xmlns:a16="http://schemas.microsoft.com/office/drawing/2014/main" id="{BD18A0F5-9DF9-1C01-E7E6-AA1AD212CEC0}"/>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65DEF659-50CD-B83A-5300-2A08DE400C3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669773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V3">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B84C5A2-BF41-8023-0C47-8D5C43C87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7999"/>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9" name="Oval 8">
            <a:extLst>
              <a:ext uri="{FF2B5EF4-FFF2-40B4-BE49-F238E27FC236}">
                <a16:creationId xmlns:a16="http://schemas.microsoft.com/office/drawing/2014/main" id="{E48EF9CF-3FEE-0645-8457-63F49277ED83}"/>
              </a:ext>
            </a:extLst>
          </p:cNvPr>
          <p:cNvSpPr/>
          <p:nvPr userDrawn="1"/>
        </p:nvSpPr>
        <p:spPr>
          <a:xfrm>
            <a:off x="7380000" y="1800000"/>
            <a:ext cx="4320000" cy="432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hasCustomPrompt="1"/>
          </p:nvPr>
        </p:nvSpPr>
        <p:spPr>
          <a:xfrm>
            <a:off x="7380000" y="1800000"/>
            <a:ext cx="4320000" cy="4320000"/>
          </a:xfrm>
          <a:prstGeom prst="rect">
            <a:avLst/>
          </a:prstGeom>
          <a:noFill/>
        </p:spPr>
        <p:txBody>
          <a:bodyPr wrap="square" lIns="0" tIns="0" rIns="0" bIns="251999" anchor="ctr" anchorCtr="0">
            <a:normAutofit/>
          </a:bodyPr>
          <a:lstStyle>
            <a:lvl1pPr marL="0" indent="0" algn="ctr">
              <a:spcBef>
                <a:spcPts val="0"/>
              </a:spcBef>
              <a:buFontTx/>
              <a:buNone/>
              <a:defRPr sz="2000">
                <a:solidFill>
                  <a:schemeClr val="bg1"/>
                </a:solidFill>
              </a:defRPr>
            </a:lvl1pPr>
          </a:lstStyle>
          <a:p>
            <a:r>
              <a:rPr lang="en-GB" noProof="0"/>
              <a:t>Click icon to add an image</a:t>
            </a:r>
          </a:p>
        </p:txBody>
      </p:sp>
      <p:sp>
        <p:nvSpPr>
          <p:cNvPr id="4" name="Slide Number Placeholder 3">
            <a:extLst>
              <a:ext uri="{FF2B5EF4-FFF2-40B4-BE49-F238E27FC236}">
                <a16:creationId xmlns:a16="http://schemas.microsoft.com/office/drawing/2014/main" id="{3FD3376E-5B86-4FDB-A7F0-453B740A162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1B045AF2-2889-4BA9-A91B-92F2D55624C9}"/>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392320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B47B4FD-5EC8-98B6-A431-61EDF0826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5724000" y="1800000"/>
            <a:ext cx="594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4" name="Slide Number Placeholder 3">
            <a:extLst>
              <a:ext uri="{FF2B5EF4-FFF2-40B4-BE49-F238E27FC236}">
                <a16:creationId xmlns:a16="http://schemas.microsoft.com/office/drawing/2014/main" id="{248DA359-C132-5DFF-B42B-56CF5B5423A9}"/>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01D0138D-589D-F135-3501-8AE993015843}"/>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157321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V2">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CE53E03-7DDF-EF72-F731-00F499377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8" y="2412000"/>
            <a:ext cx="8640000" cy="3311999"/>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AAC1881E-65B5-84D5-22A7-D5448A1F1243}"/>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54835505-A162-0CB2-449C-2DFDB1BA1C7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140386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V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115E885-2C75-5C1F-82EE-1BF3ABC36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412000"/>
            <a:ext cx="7560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23999" y="2412000"/>
            <a:ext cx="3240000" cy="3240000"/>
          </a:xfrm>
        </p:spPr>
        <p:txBody>
          <a:bodyPr lIns="0" tIns="0" rIns="0" bIns="144000" anchor="ctr" anchorCtr="0">
            <a:noAutofit/>
          </a:bodyPr>
          <a:lstStyle>
            <a:lvl1pPr marL="0" indent="0" algn="ctr">
              <a:spcBef>
                <a:spcPts val="0"/>
              </a:spcBef>
              <a:buNone/>
              <a:defRPr sz="30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Pull out </a:t>
            </a:r>
            <a:br>
              <a:rPr lang="en-GB" noProof="0"/>
            </a:br>
            <a:r>
              <a:rPr lang="en-GB" noProof="0"/>
              <a:t>stat or info</a:t>
            </a:r>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2" name="Slide Number Placeholder 1">
            <a:extLst>
              <a:ext uri="{FF2B5EF4-FFF2-40B4-BE49-F238E27FC236}">
                <a16:creationId xmlns:a16="http://schemas.microsoft.com/office/drawing/2014/main" id="{26BD641C-390B-C316-7ECC-C25B2E1A9FCC}"/>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7F7D1593-FF3E-DCF1-357D-7118C419492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38036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V4">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4D79519-81C8-42D1-24FD-3916041E37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412000"/>
            <a:ext cx="5796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sp>
        <p:nvSpPr>
          <p:cNvPr id="13" name="Oval 12">
            <a:extLst>
              <a:ext uri="{FF2B5EF4-FFF2-40B4-BE49-F238E27FC236}">
                <a16:creationId xmlns:a16="http://schemas.microsoft.com/office/drawing/2014/main" id="{C4189D1B-F290-C64F-A0C7-4BBB06A0103F}"/>
              </a:ext>
            </a:extLst>
          </p:cNvPr>
          <p:cNvSpPr>
            <a:spLocks noChangeAspect="1"/>
          </p:cNvSpPr>
          <p:nvPr userDrawn="1"/>
        </p:nvSpPr>
        <p:spPr>
          <a:xfrm>
            <a:off x="7416000" y="1692000"/>
            <a:ext cx="4248000" cy="42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hasCustomPrompt="1"/>
          </p:nvPr>
        </p:nvSpPr>
        <p:spPr>
          <a:xfrm>
            <a:off x="7416000" y="1691998"/>
            <a:ext cx="4248000" cy="4248001"/>
          </a:xfrm>
          <a:prstGeom prst="rect">
            <a:avLst/>
          </a:prstGeom>
          <a:noFill/>
        </p:spPr>
        <p:txBody>
          <a:bodyPr wrap="square" lIns="0" tIns="0" rIns="0" bIns="144000" anchor="ctr" anchorCtr="0">
            <a:noAutofit/>
          </a:bodyPr>
          <a:lstStyle>
            <a:lvl1pPr marL="0" indent="0" algn="ctr">
              <a:spcBef>
                <a:spcPts val="0"/>
              </a:spcBef>
              <a:buFontTx/>
              <a:buNone/>
              <a:defRPr sz="2000">
                <a:solidFill>
                  <a:schemeClr val="bg1"/>
                </a:solidFill>
              </a:defRPr>
            </a:lvl1pPr>
          </a:lstStyle>
          <a:p>
            <a:r>
              <a:rPr lang="en-GB" noProof="0"/>
              <a:t>Click icon to add an image</a:t>
            </a:r>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2" name="Slide Number Placeholder 1">
            <a:extLst>
              <a:ext uri="{FF2B5EF4-FFF2-40B4-BE49-F238E27FC236}">
                <a16:creationId xmlns:a16="http://schemas.microsoft.com/office/drawing/2014/main" id="{4DDFE8C8-ABCD-5D90-A7D1-06D080215B97}"/>
              </a:ext>
            </a:extLst>
          </p:cNvPr>
          <p:cNvSpPr>
            <a:spLocks noGrp="1"/>
          </p:cNvSpPr>
          <p:nvPr>
            <p:ph type="sldNum" sz="quarter" idx="13"/>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338A2AF2-1910-15A7-64BD-E9499CA15B8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41208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V4">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4D79519-81C8-42D1-24FD-3916041E37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412000"/>
            <a:ext cx="5796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sp>
        <p:nvSpPr>
          <p:cNvPr id="13" name="Oval 12">
            <a:extLst>
              <a:ext uri="{FF2B5EF4-FFF2-40B4-BE49-F238E27FC236}">
                <a16:creationId xmlns:a16="http://schemas.microsoft.com/office/drawing/2014/main" id="{C4189D1B-F290-C64F-A0C7-4BBB06A0103F}"/>
              </a:ext>
            </a:extLst>
          </p:cNvPr>
          <p:cNvSpPr>
            <a:spLocks noChangeAspect="1"/>
          </p:cNvSpPr>
          <p:nvPr userDrawn="1"/>
        </p:nvSpPr>
        <p:spPr>
          <a:xfrm>
            <a:off x="7416000" y="1692000"/>
            <a:ext cx="4248000" cy="42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hasCustomPrompt="1"/>
          </p:nvPr>
        </p:nvSpPr>
        <p:spPr>
          <a:xfrm>
            <a:off x="7416000" y="1691998"/>
            <a:ext cx="4248000" cy="4248001"/>
          </a:xfrm>
          <a:prstGeom prst="rect">
            <a:avLst/>
          </a:prstGeom>
          <a:noFill/>
        </p:spPr>
        <p:txBody>
          <a:bodyPr wrap="square" lIns="0" tIns="0" rIns="0" bIns="144000" anchor="ctr" anchorCtr="0">
            <a:noAutofit/>
          </a:bodyPr>
          <a:lstStyle>
            <a:lvl1pPr marL="0" indent="0" algn="ctr">
              <a:spcBef>
                <a:spcPts val="0"/>
              </a:spcBef>
              <a:buFontTx/>
              <a:buNone/>
              <a:defRPr sz="2000">
                <a:solidFill>
                  <a:schemeClr val="bg1"/>
                </a:solidFill>
              </a:defRPr>
            </a:lvl1pPr>
          </a:lstStyle>
          <a:p>
            <a:r>
              <a:rPr lang="en-GB" noProof="0"/>
              <a:t>Click icon to add an image</a:t>
            </a:r>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2" name="Slide Number Placeholder 1">
            <a:extLst>
              <a:ext uri="{FF2B5EF4-FFF2-40B4-BE49-F238E27FC236}">
                <a16:creationId xmlns:a16="http://schemas.microsoft.com/office/drawing/2014/main" id="{4DDFE8C8-ABCD-5D90-A7D1-06D080215B97}"/>
              </a:ext>
            </a:extLst>
          </p:cNvPr>
          <p:cNvSpPr>
            <a:spLocks noGrp="1"/>
          </p:cNvSpPr>
          <p:nvPr>
            <p:ph type="sldNum" sz="quarter" idx="13"/>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338A2AF2-1910-15A7-64BD-E9499CA15B8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41208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4FFAE73-AE10-F993-C2A0-FA5AE10F2B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378000"/>
            <a:ext cx="5904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0" y="-1"/>
            <a:ext cx="5472000" cy="5760000"/>
          </a:xfrm>
          <a:prstGeom prst="rect">
            <a:avLst/>
          </a:prstGeom>
          <a:noFill/>
        </p:spPr>
        <p:txBody>
          <a:bodyPr wrap="none" lIns="0" tIns="0" rIns="0" bIns="0" anchor="ctr" anchorCtr="0">
            <a:noAutofit/>
          </a:bodyPr>
          <a:lstStyle>
            <a:lvl1pPr marL="0" indent="0" algn="ctr">
              <a:spcBef>
                <a:spcPts val="0"/>
              </a:spcBef>
              <a:buFontTx/>
              <a:buNone/>
              <a:defRPr sz="2000">
                <a:solidFill>
                  <a:schemeClr val="bg1"/>
                </a:solidFill>
              </a:defRPr>
            </a:lvl1pPr>
          </a:lstStyle>
          <a:p>
            <a:r>
              <a:rPr lang="en-GB" noProof="0"/>
              <a:t>Delete placeholder or </a:t>
            </a:r>
            <a:br>
              <a:rPr lang="en-GB" noProof="0"/>
            </a:br>
            <a:r>
              <a:rPr lang="en-GB" noProof="0"/>
              <a:t>click icon to add an image</a:t>
            </a:r>
          </a:p>
        </p:txBody>
      </p:sp>
      <p:sp>
        <p:nvSpPr>
          <p:cNvPr id="3" name="Text Placeholder 2">
            <a:extLst>
              <a:ext uri="{FF2B5EF4-FFF2-40B4-BE49-F238E27FC236}">
                <a16:creationId xmlns:a16="http://schemas.microsoft.com/office/drawing/2014/main" id="{2822BAB6-FC2D-479D-72FA-32C27B9FF34D}"/>
              </a:ext>
            </a:extLst>
          </p:cNvPr>
          <p:cNvSpPr>
            <a:spLocks noGrp="1"/>
          </p:cNvSpPr>
          <p:nvPr>
            <p:ph type="body" sz="quarter" idx="14"/>
          </p:nvPr>
        </p:nvSpPr>
        <p:spPr>
          <a:xfrm>
            <a:off x="5797550" y="1800000"/>
            <a:ext cx="5903913" cy="4248000"/>
          </a:xfrm>
        </p:spPr>
        <p:txBody>
          <a:bodyPr/>
          <a:lstStyle>
            <a:lvl1pPr marL="216000" indent="-216000">
              <a:lnSpc>
                <a:spcPct val="102000"/>
              </a:lnSpc>
              <a:defRPr sz="2600"/>
            </a:lvl1pPr>
            <a:lvl2pPr marL="432000" indent="-208800">
              <a:lnSpc>
                <a:spcPct val="102000"/>
              </a:lnSpc>
              <a:defRPr sz="2300"/>
            </a:lvl2pPr>
            <a:lvl3pPr marL="640800" indent="-187200">
              <a:lnSpc>
                <a:spcPct val="102000"/>
              </a:lnSpc>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D0A56902-8526-09E3-ABEA-138858ABF7AC}"/>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2" name="Footer Placeholder 1">
            <a:extLst>
              <a:ext uri="{FF2B5EF4-FFF2-40B4-BE49-F238E27FC236}">
                <a16:creationId xmlns:a16="http://schemas.microsoft.com/office/drawing/2014/main" id="{3BBE834C-023D-BFA3-4F7B-164DE78EF281}"/>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258740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V2">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C6B77D7-759B-32C2-EE54-A8C2601DE2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79467" cy="6858000"/>
          </a:xfrm>
          <a:prstGeom prst="rect">
            <a:avLst/>
          </a:prstGeom>
        </p:spPr>
      </p:pic>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378000"/>
            <a:ext cx="756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1800000"/>
            <a:ext cx="6048000" cy="3960000"/>
          </a:xfrm>
        </p:spPr>
        <p:txBody>
          <a:bodyPr lIns="0" tIns="0" rIns="0" bIns="0">
            <a:normAutofit/>
          </a:bodyPr>
          <a:lstStyle>
            <a:lvl1pPr marL="216000" indent="-216000">
              <a:lnSpc>
                <a:spcPct val="102000"/>
              </a:lnSpc>
              <a:buClr>
                <a:schemeClr val="tx1"/>
              </a:buClr>
              <a:defRPr>
                <a:solidFill>
                  <a:schemeClr val="tx1"/>
                </a:solidFill>
              </a:defRPr>
            </a:lvl1pPr>
            <a:lvl2pPr marL="432000" indent="-208800">
              <a:lnSpc>
                <a:spcPct val="102000"/>
              </a:lnSpc>
              <a:buClr>
                <a:schemeClr val="tx1"/>
              </a:buClr>
              <a:defRPr baseline="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12" name="Graphic 11">
            <a:extLst>
              <a:ext uri="{FF2B5EF4-FFF2-40B4-BE49-F238E27FC236}">
                <a16:creationId xmlns:a16="http://schemas.microsoft.com/office/drawing/2014/main" id="{D84FFDDA-CA76-8F05-EDBB-85ACC563C52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858000" y="799200"/>
            <a:ext cx="4852800" cy="5107317"/>
          </a:xfrm>
          <a:prstGeom prst="rect">
            <a:avLst/>
          </a:prstGeom>
        </p:spPr>
      </p:pic>
      <p:sp>
        <p:nvSpPr>
          <p:cNvPr id="4" name="Slide Number Placeholder 3">
            <a:extLst>
              <a:ext uri="{FF2B5EF4-FFF2-40B4-BE49-F238E27FC236}">
                <a16:creationId xmlns:a16="http://schemas.microsoft.com/office/drawing/2014/main" id="{E51E6474-8453-F258-816C-79D7B95AC120}"/>
              </a:ext>
            </a:extLst>
          </p:cNvPr>
          <p:cNvSpPr>
            <a:spLocks noGrp="1"/>
          </p:cNvSpPr>
          <p:nvPr>
            <p:ph type="sldNum" sz="quarter" idx="10"/>
          </p:nvPr>
        </p:nvSpPr>
        <p:spPr/>
        <p:txBody>
          <a:bodyPr/>
          <a:lstStyle>
            <a:lvl1pPr>
              <a:defRPr>
                <a:solidFill>
                  <a:schemeClr val="bg1"/>
                </a:solidFill>
              </a:defRPr>
            </a:lvl1pPr>
          </a:lstStyle>
          <a:p>
            <a:fld id="{BE634052-B349-6340-B91C-DAB0451BF245}" type="slidenum">
              <a:rPr lang="en-GB" smtClean="0"/>
              <a:pPr/>
              <a:t>‹#›</a:t>
            </a:fld>
            <a:endParaRPr lang="en-GB"/>
          </a:p>
        </p:txBody>
      </p:sp>
    </p:spTree>
    <p:extLst>
      <p:ext uri="{BB962C8B-B14F-4D97-AF65-F5344CB8AC3E}">
        <p14:creationId xmlns:p14="http://schemas.microsoft.com/office/powerpoint/2010/main" val="2425600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2988000"/>
            <a:ext cx="7920000" cy="1332000"/>
          </a:xfrm>
        </p:spPr>
        <p:txBody>
          <a:bodyPr lIns="0" tIns="0" rIns="0" bIns="0" anchor="ctr" anchorCtr="0">
            <a:normAutofit/>
          </a:bodyPr>
          <a:lstStyle>
            <a:lvl1pPr marL="0" indent="0" algn="l">
              <a:buNone/>
              <a:defRPr sz="4000" kern="100"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Click to add title</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rcRect/>
          <a:stretch/>
        </p:blipFill>
        <p:spPr>
          <a:xfrm>
            <a:off x="511438" y="6012000"/>
            <a:ext cx="1584000" cy="396000"/>
          </a:xfrm>
          <a:prstGeom prst="rect">
            <a:avLst/>
          </a:prstGeom>
        </p:spPr>
      </p:pic>
    </p:spTree>
    <p:extLst>
      <p:ext uri="{BB962C8B-B14F-4D97-AF65-F5344CB8AC3E}">
        <p14:creationId xmlns:p14="http://schemas.microsoft.com/office/powerpoint/2010/main" val="767388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1134422"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023473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Arial" panose="020B0604020202020204" pitchFamily="34" charset="0"/>
                <a:cs typeface="Arial" panose="020B0604020202020204" pitchFamily="34" charset="0"/>
              </a:rPr>
              <a:t>User guidance and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en-GB"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en-GB"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Text slides</a:t>
            </a: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Use the </a:t>
            </a:r>
            <a:r>
              <a:rPr lang="en-GB" altLang="da-DK" sz="1200" b="1" noProof="1">
                <a:solidFill>
                  <a:schemeClr val="tx1"/>
                </a:solidFill>
                <a:latin typeface="Arial" panose="020B0604020202020204" pitchFamily="34" charset="0"/>
                <a:cs typeface="Arial" panose="020B0604020202020204" pitchFamily="34" charset="0"/>
              </a:rPr>
              <a:t>TAB</a:t>
            </a:r>
            <a:r>
              <a:rPr lang="en-GB" altLang="da-DK" sz="1200" b="0" noProof="1">
                <a:solidFill>
                  <a:schemeClr val="tx1"/>
                </a:solidFill>
                <a:latin typeface="Arial" panose="020B0604020202020204" pitchFamily="34" charset="0"/>
                <a:cs typeface="Arial" panose="020B0604020202020204" pitchFamily="34" charset="0"/>
              </a:rPr>
              <a:t>-key</a:t>
            </a:r>
            <a:r>
              <a:rPr lang="en-GB" altLang="da-DK" sz="1200" b="0" baseline="0" noProof="1">
                <a:solidFill>
                  <a:schemeClr val="tx1"/>
                </a:solidFill>
                <a:latin typeface="Arial" panose="020B0604020202020204" pitchFamily="34" charset="0"/>
                <a:cs typeface="Arial" panose="020B0604020202020204" pitchFamily="34" charset="0"/>
              </a:rPr>
              <a:t> to jump through </a:t>
            </a:r>
            <a:br>
              <a:rPr lang="en-GB" altLang="da-DK" sz="1200" b="0" baseline="0" noProof="1">
                <a:solidFill>
                  <a:schemeClr val="tx1"/>
                </a:solidFill>
                <a:latin typeface="Arial" panose="020B0604020202020204" pitchFamily="34" charset="0"/>
                <a:cs typeface="Arial" panose="020B0604020202020204" pitchFamily="34" charset="0"/>
              </a:rPr>
            </a:br>
            <a:r>
              <a:rPr lang="en-GB" altLang="da-DK" sz="1200" b="0" baseline="0" noProof="1">
                <a:solidFill>
                  <a:schemeClr val="tx1"/>
                </a:solidFill>
                <a:latin typeface="Arial" panose="020B0604020202020204" pitchFamily="34" charset="0"/>
                <a:cs typeface="Arial" panose="020B0604020202020204" pitchFamily="34" charset="0"/>
              </a:rPr>
              <a:t>levels. Click </a:t>
            </a:r>
            <a:r>
              <a:rPr lang="en-GB" altLang="da-DK" sz="1200" b="1" baseline="0" noProof="1">
                <a:solidFill>
                  <a:schemeClr val="tx1"/>
                </a:solidFill>
                <a:latin typeface="Arial" panose="020B0604020202020204" pitchFamily="34" charset="0"/>
                <a:cs typeface="Arial" panose="020B0604020202020204" pitchFamily="34" charset="0"/>
              </a:rPr>
              <a:t>ENTER</a:t>
            </a:r>
            <a:r>
              <a:rPr lang="en-GB" altLang="da-DK" sz="1200" b="0" baseline="0" noProof="1">
                <a:solidFill>
                  <a:schemeClr val="tx1"/>
                </a:solidFill>
                <a:latin typeface="Arial" panose="020B0604020202020204" pitchFamily="34" charset="0"/>
                <a:cs typeface="Arial" panose="020B0604020202020204" pitchFamily="34" charset="0"/>
              </a:rPr>
              <a:t>, then </a:t>
            </a:r>
            <a:r>
              <a:rPr lang="en-GB" altLang="da-DK" sz="1200" b="1" baseline="0" noProof="1">
                <a:solidFill>
                  <a:schemeClr val="tx1"/>
                </a:solidFill>
                <a:latin typeface="Arial" panose="020B0604020202020204" pitchFamily="34" charset="0"/>
                <a:cs typeface="Arial" panose="020B0604020202020204" pitchFamily="34" charset="0"/>
              </a:rPr>
              <a:t>TAB</a:t>
            </a:r>
            <a:r>
              <a:rPr lang="en-GB"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GB" altLang="da-DK" sz="1200" b="0" baseline="0" noProof="1">
                <a:solidFill>
                  <a:schemeClr val="tx1"/>
                </a:solidFill>
                <a:latin typeface="Arial" panose="020B0604020202020204" pitchFamily="34" charset="0"/>
                <a:cs typeface="Arial" panose="020B0604020202020204" pitchFamily="34" charset="0"/>
              </a:rPr>
              <a:t>To go back in levels use </a:t>
            </a:r>
            <a:r>
              <a:rPr lang="en-GB" altLang="da-DK" sz="1200" b="1" baseline="0" noProof="1">
                <a:solidFill>
                  <a:schemeClr val="tx1"/>
                </a:solidFill>
                <a:latin typeface="Arial" panose="020B0604020202020204" pitchFamily="34" charset="0"/>
                <a:cs typeface="Arial" panose="020B0604020202020204" pitchFamily="34" charset="0"/>
              </a:rPr>
              <a:t>SHIFT-TAB</a:t>
            </a:r>
            <a:endParaRPr lang="en-GB"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1200" noProof="1">
                <a:solidFill>
                  <a:schemeClr val="tx1"/>
                </a:solidFill>
                <a:latin typeface="Arial" panose="020B0604020202020204" pitchFamily="34" charset="0"/>
                <a:cs typeface="Arial" panose="020B0604020202020204" pitchFamily="34" charset="0"/>
              </a:rPr>
              <a:t>Alternatively, </a:t>
            </a:r>
            <a:r>
              <a:rPr lang="en-GB" sz="1200" b="1" noProof="1">
                <a:solidFill>
                  <a:schemeClr val="tx1"/>
                </a:solidFill>
                <a:latin typeface="Arial" panose="020B0604020202020204" pitchFamily="34" charset="0"/>
                <a:cs typeface="Arial" panose="020B0604020202020204" pitchFamily="34" charset="0"/>
              </a:rPr>
              <a:t>Increase</a:t>
            </a:r>
            <a:r>
              <a:rPr lang="en-GB" sz="1200" baseline="0" noProof="1">
                <a:solidFill>
                  <a:schemeClr val="tx1"/>
                </a:solidFill>
                <a:latin typeface="Arial" panose="020B0604020202020204" pitchFamily="34" charset="0"/>
                <a:cs typeface="Arial" panose="020B0604020202020204" pitchFamily="34" charset="0"/>
              </a:rPr>
              <a:t> and</a:t>
            </a:r>
            <a:br>
              <a:rPr lang="en-GB" sz="1200" baseline="0" noProof="1">
                <a:solidFill>
                  <a:schemeClr val="tx1"/>
                </a:solidFill>
                <a:latin typeface="Arial" panose="020B0604020202020204" pitchFamily="34" charset="0"/>
                <a:cs typeface="Arial" panose="020B0604020202020204" pitchFamily="34" charset="0"/>
              </a:rPr>
            </a:br>
            <a:r>
              <a:rPr lang="en-GB" sz="1200" b="1" baseline="0" noProof="1">
                <a:solidFill>
                  <a:schemeClr val="tx1"/>
                </a:solidFill>
                <a:latin typeface="Arial" panose="020B0604020202020204" pitchFamily="34" charset="0"/>
                <a:cs typeface="Arial" panose="020B0604020202020204" pitchFamily="34" charset="0"/>
              </a:rPr>
              <a:t>Decrease </a:t>
            </a:r>
            <a:r>
              <a:rPr lang="en-GB" sz="1200" baseline="0" noProof="1">
                <a:solidFill>
                  <a:schemeClr val="tx1"/>
                </a:solidFill>
                <a:latin typeface="Arial" panose="020B0604020202020204" pitchFamily="34" charset="0"/>
                <a:cs typeface="Arial" panose="020B0604020202020204" pitchFamily="34" charset="0"/>
              </a:rPr>
              <a:t>list level can be used</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HINT: </a:t>
            </a:r>
            <a:r>
              <a:rPr lang="en-GB"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Delete bullet for regular text.</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Click on the bullet button to reapply</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Click on the menu </a:t>
            </a:r>
            <a:r>
              <a:rPr lang="en-GB" altLang="da-DK" sz="1200" b="1" noProof="1">
                <a:solidFill>
                  <a:schemeClr val="tx1"/>
                </a:solidFill>
                <a:latin typeface="Arial" panose="020B0604020202020204" pitchFamily="34" charset="0"/>
                <a:cs typeface="Arial" panose="020B0604020202020204" pitchFamily="34" charset="0"/>
              </a:rPr>
              <a:t>New Slide </a:t>
            </a:r>
            <a:r>
              <a:rPr lang="en-GB" altLang="da-DK" sz="1200" b="0" noProof="1">
                <a:solidFill>
                  <a:schemeClr val="tx1"/>
                </a:solidFill>
                <a:latin typeface="Arial" panose="020B0604020202020204" pitchFamily="34" charset="0"/>
                <a:cs typeface="Arial" panose="020B0604020202020204" pitchFamily="34" charset="0"/>
              </a:rPr>
              <a:t>in the </a:t>
            </a:r>
            <a:r>
              <a:rPr lang="en-GB" altLang="da-DK" sz="1200" b="1" noProof="1">
                <a:solidFill>
                  <a:schemeClr val="tx1"/>
                </a:solidFill>
                <a:latin typeface="Arial" panose="020B0604020202020204" pitchFamily="34" charset="0"/>
                <a:cs typeface="Arial" panose="020B0604020202020204" pitchFamily="34" charset="0"/>
              </a:rPr>
              <a:t>Home</a:t>
            </a:r>
            <a:r>
              <a:rPr lang="en-GB" altLang="da-DK" sz="1200" b="0" noProof="1">
                <a:solidFill>
                  <a:schemeClr val="tx1"/>
                </a:solidFill>
                <a:latin typeface="Arial" panose="020B0604020202020204" pitchFamily="34" charset="0"/>
                <a:cs typeface="Arial" panose="020B0604020202020204" pitchFamily="34" charset="0"/>
              </a:rPr>
              <a:t> tab to insert a new slide</a:t>
            </a:r>
            <a:br>
              <a:rPr lang="en-GB" altLang="da-DK" sz="1200" b="0" noProof="1">
                <a:solidFill>
                  <a:schemeClr val="tx1"/>
                </a:solidFill>
                <a:latin typeface="Arial" panose="020B0604020202020204" pitchFamily="34" charset="0"/>
                <a:cs typeface="Arial" panose="020B0604020202020204" pitchFamily="34" charset="0"/>
              </a:rPr>
            </a:br>
            <a:br>
              <a:rPr lang="en-GB" altLang="da-DK" sz="1200" b="0" noProof="1">
                <a:solidFill>
                  <a:schemeClr val="tx1"/>
                </a:solidFill>
                <a:latin typeface="Arial" panose="020B0604020202020204" pitchFamily="34" charset="0"/>
                <a:cs typeface="Arial" panose="020B0604020202020204" pitchFamily="34" charset="0"/>
              </a:rPr>
            </a:br>
            <a:endParaRPr lang="en-GB" sz="1200" b="0" i="0">
              <a:solidFill>
                <a:schemeClr val="tx1"/>
              </a:solidFill>
              <a:latin typeface="Arial" panose="020B0604020202020204" pitchFamily="34"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1" noProof="1">
                <a:solidFill>
                  <a:schemeClr val="tx1"/>
                </a:solidFill>
                <a:latin typeface="Arial" panose="020B0604020202020204" pitchFamily="34" charset="0"/>
                <a:cs typeface="Arial" panose="020B0604020202020204" pitchFamily="34" charset="0"/>
              </a:rPr>
              <a:t>Change layout</a:t>
            </a:r>
            <a:endParaRPr lang="en-GB"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en-GB" sz="1200" b="0" i="0">
                <a:solidFill>
                  <a:schemeClr val="tx1"/>
                </a:solidFill>
                <a:latin typeface="Arial" panose="020B0604020202020204" pitchFamily="34" charset="0"/>
                <a:ea typeface="Times New Roman" panose="02020603050405020304" pitchFamily="18" charset="0"/>
              </a:rPr>
              <a:t>Click on the arrow next to Layout</a:t>
            </a:r>
            <a:br>
              <a:rPr lang="en-GB" sz="1200" b="0" i="0">
                <a:solidFill>
                  <a:schemeClr val="tx1"/>
                </a:solidFill>
                <a:latin typeface="Arial" panose="020B0604020202020204" pitchFamily="34" charset="0"/>
                <a:ea typeface="Times New Roman" panose="02020603050405020304" pitchFamily="18" charset="0"/>
              </a:rPr>
            </a:br>
            <a:r>
              <a:rPr lang="en-GB" sz="1200" b="0" i="0">
                <a:solidFill>
                  <a:schemeClr val="tx1"/>
                </a:solidFill>
                <a:latin typeface="Arial" panose="020B0604020202020204" pitchFamily="34" charset="0"/>
                <a:ea typeface="Times New Roman" panose="02020603050405020304" pitchFamily="18" charset="0"/>
              </a:rPr>
              <a:t>to view a dropdown menu of </a:t>
            </a:r>
            <a:br>
              <a:rPr lang="en-GB" sz="1200" b="0" i="0">
                <a:solidFill>
                  <a:schemeClr val="tx1"/>
                </a:solidFill>
                <a:latin typeface="Arial" panose="020B0604020202020204" pitchFamily="34" charset="0"/>
                <a:ea typeface="Times New Roman" panose="02020603050405020304" pitchFamily="18" charset="0"/>
              </a:rPr>
            </a:br>
            <a:r>
              <a:rPr lang="en-GB" sz="1200" b="0" i="0">
                <a:solidFill>
                  <a:schemeClr val="tx1"/>
                </a:solidFill>
                <a:latin typeface="Arial" panose="020B0604020202020204" pitchFamily="34" charset="0"/>
                <a:ea typeface="Times New Roman" panose="02020603050405020304" pitchFamily="18" charset="0"/>
              </a:rPr>
              <a:t>possible slide layouts</a:t>
            </a:r>
          </a:p>
          <a:p>
            <a:pPr fontAlgn="auto">
              <a:spcBef>
                <a:spcPts val="1200"/>
              </a:spcBef>
              <a:spcAft>
                <a:spcPts val="600"/>
              </a:spcAft>
              <a:buFont typeface="+mj-lt"/>
              <a:buNone/>
              <a:defRPr/>
            </a:pPr>
            <a:r>
              <a:rPr lang="en-GB"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1200" noProof="1">
                <a:solidFill>
                  <a:schemeClr val="tx1"/>
                </a:solidFill>
                <a:latin typeface="Arial" panose="020B0604020202020204" pitchFamily="34" charset="0"/>
                <a:cs typeface="Arial" panose="020B0604020202020204" pitchFamily="34" charset="0"/>
              </a:rPr>
              <a:t>Click the </a:t>
            </a:r>
            <a:r>
              <a:rPr lang="en-GB" altLang="da-DK" sz="1200" b="1" baseline="0" noProof="1">
                <a:solidFill>
                  <a:schemeClr val="tx1"/>
                </a:solidFill>
                <a:latin typeface="Arial" panose="020B0604020202020204" pitchFamily="34" charset="0"/>
                <a:cs typeface="Arial" panose="020B0604020202020204" pitchFamily="34" charset="0"/>
              </a:rPr>
              <a:t>Reset </a:t>
            </a:r>
            <a:r>
              <a:rPr lang="en-GB" altLang="da-DK" sz="1200" noProof="1">
                <a:solidFill>
                  <a:schemeClr val="tx1"/>
                </a:solidFill>
                <a:latin typeface="Arial" panose="020B0604020202020204" pitchFamily="34" charset="0"/>
                <a:cs typeface="Arial" panose="020B0604020202020204" pitchFamily="34" charset="0"/>
              </a:rPr>
              <a:t>menu to reset position, size</a:t>
            </a:r>
            <a:r>
              <a:rPr lang="en-GB"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en-GB"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Arial" panose="020B0604020202020204" pitchFamily="34" charset="0"/>
                <a:cs typeface="Arial" panose="020B0604020202020204" pitchFamily="34" charset="0"/>
              </a:rPr>
              <a:t>Pictures</a:t>
            </a:r>
            <a:endParaRPr lang="en-GB"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en-GB"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GB"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1. </a:t>
            </a:r>
            <a:r>
              <a:rPr lang="en-GB" altLang="da-DK" sz="1200" b="0" noProof="1">
                <a:solidFill>
                  <a:schemeClr val="tx1"/>
                </a:solidFill>
                <a:latin typeface="Arial" panose="020B0604020202020204" pitchFamily="34" charset="0"/>
                <a:cs typeface="Arial" panose="020B0604020202020204" pitchFamily="34" charset="0"/>
              </a:rPr>
              <a:t>Click </a:t>
            </a:r>
            <a:r>
              <a:rPr lang="en-GB" altLang="da-DK" sz="1200" b="1" noProof="1">
                <a:solidFill>
                  <a:schemeClr val="tx1"/>
                </a:solidFill>
                <a:latin typeface="Arial" panose="020B0604020202020204" pitchFamily="34" charset="0"/>
                <a:cs typeface="Arial" panose="020B0604020202020204" pitchFamily="34" charset="0"/>
              </a:rPr>
              <a:t>Crop</a:t>
            </a:r>
            <a:r>
              <a:rPr lang="en-GB" altLang="da-DK" sz="1200" b="0" noProof="1">
                <a:solidFill>
                  <a:schemeClr val="tx1"/>
                </a:solidFill>
                <a:latin typeface="Arial" panose="020B0604020202020204" pitchFamily="34" charset="0"/>
                <a:cs typeface="Arial" panose="020B0604020202020204" pitchFamily="34" charset="0"/>
              </a:rPr>
              <a:t> to change size or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2. </a:t>
            </a:r>
            <a:r>
              <a:rPr lang="en-GB" altLang="da-DK" sz="1200" b="0" noProof="1">
                <a:solidFill>
                  <a:schemeClr val="tx1"/>
                </a:solidFill>
                <a:latin typeface="Arial" panose="020B0604020202020204" pitchFamily="34" charset="0"/>
                <a:cs typeface="Arial" panose="020B0604020202020204" pitchFamily="34" charset="0"/>
              </a:rPr>
              <a:t>If you want to scale the picture,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hold </a:t>
            </a:r>
            <a:r>
              <a:rPr lang="en-GB" altLang="da-DK" sz="1200" b="1" noProof="1">
                <a:solidFill>
                  <a:schemeClr val="tx1"/>
                </a:solidFill>
                <a:latin typeface="Arial" panose="020B0604020202020204" pitchFamily="34" charset="0"/>
                <a:cs typeface="Arial" panose="020B0604020202020204" pitchFamily="34" charset="0"/>
              </a:rPr>
              <a:t>SHIFT</a:t>
            </a:r>
            <a:r>
              <a:rPr lang="en-GB" altLang="da-DK" sz="1200" b="0" noProof="1">
                <a:solidFill>
                  <a:schemeClr val="tx1"/>
                </a:solidFill>
                <a:latin typeface="Arial" panose="020B0604020202020204" pitchFamily="34" charset="0"/>
                <a:cs typeface="Arial" panose="020B0604020202020204" pitchFamily="34" charset="0"/>
              </a:rPr>
              <a:t>-key down while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dragging the corners of the picture</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you delete the picture and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 a new one, the picture may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lie in front of the text or graphic.</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this happens, select the picture,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right-click and choose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Send to Back</a:t>
            </a:r>
            <a:endParaRPr kumimoji="0" lang="da-DK" altLang="da-DK" sz="105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rPr>
              <a:t>Header and </a:t>
            </a:r>
            <a:r>
              <a:rPr kumimoji="0" lang="da-DK" sz="1600" b="0" i="0" u="none" strike="noStrike" kern="1200" cap="none" spc="0" normalizeH="0" baseline="0" noProof="0" err="1">
                <a:ln>
                  <a:noFill/>
                </a:ln>
                <a:solidFill>
                  <a:srgbClr val="003B4C"/>
                </a:solidFill>
                <a:effectLst/>
                <a:uLnTx/>
                <a:uFillTx/>
                <a:latin typeface="Arial" panose="020B0604020202020204" pitchFamily="34" charset="0"/>
                <a:ea typeface="+mn-ea"/>
                <a:cs typeface="Arial" panose="020B0604020202020204" pitchFamily="34" charset="0"/>
              </a:rPr>
              <a:t>footer</a:t>
            </a:r>
            <a:endPar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Do this at the very end to apply the changes on all slides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on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Header and Footer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(write the desired text)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 to All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or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if only used on one slide</a:t>
            </a: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600" b="0" i="0" u="none" strike="noStrike" kern="1200" cap="none" spc="0" normalizeH="0" baseline="0" noProof="0" err="1">
                <a:ln>
                  <a:noFill/>
                </a:ln>
                <a:solidFill>
                  <a:srgbClr val="003B4C"/>
                </a:solidFill>
                <a:effectLst/>
                <a:uLnTx/>
                <a:uFillTx/>
                <a:latin typeface="Arial" panose="020B0604020202020204" pitchFamily="34" charset="0"/>
                <a:ea typeface="+mn-ea"/>
                <a:cs typeface="Arial" panose="020B0604020202020204" pitchFamily="34" charset="0"/>
              </a:rPr>
              <a:t>Gridlines</a:t>
            </a:r>
            <a:endPar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View</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and set tick mark next to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Guides</a:t>
            </a:r>
            <a:endPar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Alt + F9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for quick view of guides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1369848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433145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0767-142D-571A-F1C2-34A54393D9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9CBA7D-B24E-52A1-02BF-6F8DB5AB2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717F1C-283A-7D7E-C767-C5725AC1A0AA}"/>
              </a:ext>
            </a:extLst>
          </p:cNvPr>
          <p:cNvSpPr>
            <a:spLocks noGrp="1"/>
          </p:cNvSpPr>
          <p:nvPr>
            <p:ph type="dt" sz="half" idx="10"/>
          </p:nvPr>
        </p:nvSpPr>
        <p:spPr/>
        <p:txBody>
          <a:bodyPr/>
          <a:lstStyle/>
          <a:p>
            <a:fld id="{9D8137C5-7945-4A7E-882A-93AA8C52156C}" type="datetimeFigureOut">
              <a:rPr lang="en-GB" smtClean="0"/>
              <a:t>24/10/2025</a:t>
            </a:fld>
            <a:endParaRPr lang="en-GB"/>
          </a:p>
        </p:txBody>
      </p:sp>
      <p:sp>
        <p:nvSpPr>
          <p:cNvPr id="5" name="Footer Placeholder 4">
            <a:extLst>
              <a:ext uri="{FF2B5EF4-FFF2-40B4-BE49-F238E27FC236}">
                <a16:creationId xmlns:a16="http://schemas.microsoft.com/office/drawing/2014/main" id="{2401F0BE-386B-FCA8-7316-66F233014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6C9623-89A8-FF93-28EA-DBF1C7D4793D}"/>
              </a:ext>
            </a:extLst>
          </p:cNvPr>
          <p:cNvSpPr>
            <a:spLocks noGrp="1"/>
          </p:cNvSpPr>
          <p:nvPr>
            <p:ph type="sldNum" sz="quarter" idx="12"/>
          </p:nvPr>
        </p:nvSpPr>
        <p:spPr/>
        <p:txBody>
          <a:bodyPr/>
          <a:lstStyle/>
          <a:p>
            <a:fld id="{BA3926BB-1175-4F05-912E-A249DE8EBBFD}" type="slidenum">
              <a:rPr lang="en-GB" smtClean="0"/>
              <a:t>‹#›</a:t>
            </a:fld>
            <a:endParaRPr lang="en-GB"/>
          </a:p>
        </p:txBody>
      </p:sp>
    </p:spTree>
    <p:extLst>
      <p:ext uri="{BB962C8B-B14F-4D97-AF65-F5344CB8AC3E}">
        <p14:creationId xmlns:p14="http://schemas.microsoft.com/office/powerpoint/2010/main" val="1049784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Dark Tea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6090655" cy="1332000"/>
          </a:xfrm>
        </p:spPr>
        <p:txBody>
          <a:bodyPr wrap="square" lIns="0" tIns="0" rIns="0" bIns="0" anchor="t" anchorCtr="0">
            <a:normAutofit/>
          </a:bodyPr>
          <a:lstStyle>
            <a:lvl1pPr algn="l">
              <a:defRPr sz="4800" b="1">
                <a:solidFill>
                  <a:schemeClr val="bg1"/>
                </a:solidFill>
              </a:defRPr>
            </a:lvl1pPr>
          </a:lstStyle>
          <a:p>
            <a:r>
              <a:rPr lang="en-GB"/>
              <a:t>Click to add title</a:t>
            </a:r>
            <a:br>
              <a:rPr lang="en-GB"/>
            </a:b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79326"/>
            <a:ext cx="6090656" cy="900000"/>
          </a:xfrm>
        </p:spPr>
        <p:txBody>
          <a:bodyPr lIns="0" tIns="0" rIns="0" bIns="0">
            <a:normAutofit/>
          </a:bodyPr>
          <a:lstStyle>
            <a:lvl1pPr marL="0" indent="0">
              <a:buNone/>
              <a:defRPr sz="2400">
                <a:solidFill>
                  <a:schemeClr val="bg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1944989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2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Dark Teal Plai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9"/>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1183400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25"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40" y="815229"/>
            <a:ext cx="4030360" cy="609398"/>
          </a:xfrm>
        </p:spPr>
        <p:txBody>
          <a:bodyPr lIns="0" tIns="0" rIns="0" bIns="0" anchor="t" anchorCtr="0">
            <a:normAutofit/>
          </a:bodyPr>
          <a:lstStyle>
            <a:lvl1pPr>
              <a:defRPr b="1">
                <a:solidFill>
                  <a:schemeClr val="bg1"/>
                </a:solidFill>
              </a:defRPr>
            </a:lvl1pPr>
          </a:lstStyle>
          <a:p>
            <a:r>
              <a:rPr lang="en-US"/>
              <a:t>Agenda</a:t>
            </a:r>
          </a:p>
        </p:txBody>
      </p:sp>
      <p:sp>
        <p:nvSpPr>
          <p:cNvPr id="21" name="Text Placeholder 3">
            <a:extLst>
              <a:ext uri="{FF2B5EF4-FFF2-40B4-BE49-F238E27FC236}">
                <a16:creationId xmlns:a16="http://schemas.microsoft.com/office/drawing/2014/main" id="{7FE42110-2058-604F-BFEB-1B48BA9BF14A}"/>
              </a:ext>
            </a:extLst>
          </p:cNvPr>
          <p:cNvSpPr>
            <a:spLocks noGrp="1"/>
          </p:cNvSpPr>
          <p:nvPr>
            <p:ph type="body" sz="half" idx="2" hasCustomPrompt="1"/>
          </p:nvPr>
        </p:nvSpPr>
        <p:spPr>
          <a:xfrm>
            <a:off x="5531370" y="1080001"/>
            <a:ext cx="6118990" cy="459237"/>
          </a:xfrm>
          <a:solidFill>
            <a:schemeClr val="bg2"/>
          </a:solidFill>
        </p:spPr>
        <p:txBody>
          <a:bodyPr lIns="72000" rIns="0" anchor="ctr" anchorCtr="0">
            <a:normAutofit/>
          </a:bodyPr>
          <a:lstStyle>
            <a:lvl1pPr marL="0" indent="0">
              <a:buNone/>
              <a:defRPr sz="18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Agenda 1 Click to add text</a:t>
            </a:r>
          </a:p>
        </p:txBody>
      </p:sp>
      <p:sp>
        <p:nvSpPr>
          <p:cNvPr id="23" name="Text Placeholder 3">
            <a:extLst>
              <a:ext uri="{FF2B5EF4-FFF2-40B4-BE49-F238E27FC236}">
                <a16:creationId xmlns:a16="http://schemas.microsoft.com/office/drawing/2014/main" id="{79E9383B-47F5-AE4B-B132-E4D99312C6C4}"/>
              </a:ext>
            </a:extLst>
          </p:cNvPr>
          <p:cNvSpPr>
            <a:spLocks noGrp="1"/>
          </p:cNvSpPr>
          <p:nvPr>
            <p:ph type="body" sz="half" idx="10" hasCustomPrompt="1"/>
          </p:nvPr>
        </p:nvSpPr>
        <p:spPr>
          <a:xfrm>
            <a:off x="5531370" y="1653490"/>
            <a:ext cx="6118990" cy="459237"/>
          </a:xfrm>
          <a:solidFill>
            <a:schemeClr val="bg2"/>
          </a:solidFill>
        </p:spPr>
        <p:txBody>
          <a:bodyPr lIns="72000" anchor="ctr" anchorCtr="0">
            <a:normAutofit/>
          </a:bodyPr>
          <a:lstStyle>
            <a:lvl1pPr marL="0" indent="0">
              <a:buNone/>
              <a:defRPr sz="18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Agenda 2 Click to add text</a:t>
            </a:r>
          </a:p>
        </p:txBody>
      </p:sp>
      <p:sp>
        <p:nvSpPr>
          <p:cNvPr id="24" name="Text Placeholder 3">
            <a:extLst>
              <a:ext uri="{FF2B5EF4-FFF2-40B4-BE49-F238E27FC236}">
                <a16:creationId xmlns:a16="http://schemas.microsoft.com/office/drawing/2014/main" id="{F7313C3F-B1F3-8D4A-BD02-5652E68D67FC}"/>
              </a:ext>
            </a:extLst>
          </p:cNvPr>
          <p:cNvSpPr>
            <a:spLocks noGrp="1"/>
          </p:cNvSpPr>
          <p:nvPr>
            <p:ph type="body" sz="half" idx="11" hasCustomPrompt="1"/>
          </p:nvPr>
        </p:nvSpPr>
        <p:spPr>
          <a:xfrm>
            <a:off x="5531370" y="2226978"/>
            <a:ext cx="6118990" cy="459237"/>
          </a:xfrm>
          <a:solidFill>
            <a:schemeClr val="bg2"/>
          </a:solidFill>
        </p:spPr>
        <p:txBody>
          <a:bodyPr lIns="72000" anchor="ctr" anchorCtr="0">
            <a:normAutofit/>
          </a:bodyPr>
          <a:lstStyle>
            <a:lvl1pPr marL="0" indent="0">
              <a:buNone/>
              <a:defRPr sz="18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Agenda 3 Click to add text</a:t>
            </a:r>
          </a:p>
        </p:txBody>
      </p:sp>
      <p:sp>
        <p:nvSpPr>
          <p:cNvPr id="25" name="Text Placeholder 3">
            <a:extLst>
              <a:ext uri="{FF2B5EF4-FFF2-40B4-BE49-F238E27FC236}">
                <a16:creationId xmlns:a16="http://schemas.microsoft.com/office/drawing/2014/main" id="{5919D676-D518-1A4C-8244-A5CD95530EF2}"/>
              </a:ext>
            </a:extLst>
          </p:cNvPr>
          <p:cNvSpPr>
            <a:spLocks noGrp="1"/>
          </p:cNvSpPr>
          <p:nvPr>
            <p:ph type="body" sz="half" idx="12" hasCustomPrompt="1"/>
          </p:nvPr>
        </p:nvSpPr>
        <p:spPr>
          <a:xfrm>
            <a:off x="5531370" y="2800467"/>
            <a:ext cx="6118990" cy="459237"/>
          </a:xfrm>
          <a:solidFill>
            <a:schemeClr val="bg2"/>
          </a:solidFill>
        </p:spPr>
        <p:txBody>
          <a:bodyPr lIns="72000" anchor="ctr" anchorCtr="0">
            <a:normAutofit/>
          </a:bodyPr>
          <a:lstStyle>
            <a:lvl1pPr marL="0" indent="0">
              <a:buNone/>
              <a:defRPr sz="18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Agenda 4 Click to add text</a:t>
            </a:r>
          </a:p>
        </p:txBody>
      </p:sp>
      <p:sp>
        <p:nvSpPr>
          <p:cNvPr id="26" name="Text Placeholder 3">
            <a:extLst>
              <a:ext uri="{FF2B5EF4-FFF2-40B4-BE49-F238E27FC236}">
                <a16:creationId xmlns:a16="http://schemas.microsoft.com/office/drawing/2014/main" id="{841D8C16-2D8A-9D45-BA76-53379557901F}"/>
              </a:ext>
            </a:extLst>
          </p:cNvPr>
          <p:cNvSpPr>
            <a:spLocks noGrp="1"/>
          </p:cNvSpPr>
          <p:nvPr>
            <p:ph type="body" sz="half" idx="13" hasCustomPrompt="1"/>
          </p:nvPr>
        </p:nvSpPr>
        <p:spPr>
          <a:xfrm>
            <a:off x="5531370" y="3373956"/>
            <a:ext cx="6118990" cy="459237"/>
          </a:xfrm>
          <a:solidFill>
            <a:schemeClr val="bg2"/>
          </a:solidFill>
        </p:spPr>
        <p:txBody>
          <a:bodyPr lIns="72000" anchor="ctr" anchorCtr="0">
            <a:normAutofit/>
          </a:bodyPr>
          <a:lstStyle>
            <a:lvl1pPr marL="0" indent="0">
              <a:buNone/>
              <a:defRPr sz="18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Agenda 5 Click to add text</a:t>
            </a:r>
          </a:p>
        </p:txBody>
      </p:sp>
      <p:sp>
        <p:nvSpPr>
          <p:cNvPr id="27" name="Text Placeholder 3">
            <a:extLst>
              <a:ext uri="{FF2B5EF4-FFF2-40B4-BE49-F238E27FC236}">
                <a16:creationId xmlns:a16="http://schemas.microsoft.com/office/drawing/2014/main" id="{17099A68-BEB1-D941-B5DA-5EAE6D7026F7}"/>
              </a:ext>
            </a:extLst>
          </p:cNvPr>
          <p:cNvSpPr>
            <a:spLocks noGrp="1"/>
          </p:cNvSpPr>
          <p:nvPr>
            <p:ph type="body" sz="half" idx="14" hasCustomPrompt="1"/>
          </p:nvPr>
        </p:nvSpPr>
        <p:spPr>
          <a:xfrm>
            <a:off x="5531370" y="3932494"/>
            <a:ext cx="6118990" cy="459237"/>
          </a:xfrm>
          <a:solidFill>
            <a:schemeClr val="bg2"/>
          </a:solidFill>
        </p:spPr>
        <p:txBody>
          <a:bodyPr lIns="72000" anchor="ctr" anchorCtr="0">
            <a:normAutofit/>
          </a:bodyPr>
          <a:lstStyle>
            <a:lvl1pPr marL="0" indent="0">
              <a:buNone/>
              <a:defRPr sz="18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Agenda 6 Click to add text</a:t>
            </a:r>
          </a:p>
        </p:txBody>
      </p:sp>
      <p:sp>
        <p:nvSpPr>
          <p:cNvPr id="28" name="Text Placeholder 3">
            <a:extLst>
              <a:ext uri="{FF2B5EF4-FFF2-40B4-BE49-F238E27FC236}">
                <a16:creationId xmlns:a16="http://schemas.microsoft.com/office/drawing/2014/main" id="{DB9C0012-79A2-514B-BC51-EE984D03AB56}"/>
              </a:ext>
            </a:extLst>
          </p:cNvPr>
          <p:cNvSpPr>
            <a:spLocks noGrp="1"/>
          </p:cNvSpPr>
          <p:nvPr>
            <p:ph type="body" sz="half" idx="15" hasCustomPrompt="1"/>
          </p:nvPr>
        </p:nvSpPr>
        <p:spPr>
          <a:xfrm>
            <a:off x="5531370" y="4491031"/>
            <a:ext cx="6118990" cy="459237"/>
          </a:xfrm>
          <a:solidFill>
            <a:schemeClr val="bg2"/>
          </a:solidFill>
        </p:spPr>
        <p:txBody>
          <a:bodyPr lIns="72000" anchor="ctr" anchorCtr="0">
            <a:normAutofit/>
          </a:bodyPr>
          <a:lstStyle>
            <a:lvl1pPr marL="0" indent="0">
              <a:buNone/>
              <a:defRPr sz="18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Agenda 7 Click to add text</a:t>
            </a:r>
          </a:p>
        </p:txBody>
      </p:sp>
      <p:sp>
        <p:nvSpPr>
          <p:cNvPr id="11" name="Text Placeholder 3">
            <a:extLst>
              <a:ext uri="{FF2B5EF4-FFF2-40B4-BE49-F238E27FC236}">
                <a16:creationId xmlns:a16="http://schemas.microsoft.com/office/drawing/2014/main" id="{609DDEB0-0FA6-5441-842E-FBA6B2E72251}"/>
              </a:ext>
            </a:extLst>
          </p:cNvPr>
          <p:cNvSpPr>
            <a:spLocks noGrp="1"/>
          </p:cNvSpPr>
          <p:nvPr>
            <p:ph type="body" sz="half" idx="16" hasCustomPrompt="1"/>
          </p:nvPr>
        </p:nvSpPr>
        <p:spPr>
          <a:xfrm>
            <a:off x="5531370" y="5049568"/>
            <a:ext cx="6118990" cy="459237"/>
          </a:xfrm>
          <a:solidFill>
            <a:schemeClr val="bg2"/>
          </a:solidFill>
        </p:spPr>
        <p:txBody>
          <a:bodyPr lIns="72000" anchor="ctr" anchorCtr="0">
            <a:normAutofit/>
          </a:bodyPr>
          <a:lstStyle>
            <a:lvl1pPr marL="0" indent="0">
              <a:buNone/>
              <a:defRPr sz="18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Agenda 8 Click to add text</a:t>
            </a:r>
          </a:p>
        </p:txBody>
      </p:sp>
      <p:sp>
        <p:nvSpPr>
          <p:cNvPr id="12" name="Slide Number Placeholder 11">
            <a:extLst>
              <a:ext uri="{FF2B5EF4-FFF2-40B4-BE49-F238E27FC236}">
                <a16:creationId xmlns:a16="http://schemas.microsoft.com/office/drawing/2014/main" id="{70BEBDBC-0542-0E47-BBDA-85E17D8EFCBA}"/>
              </a:ext>
            </a:extLst>
          </p:cNvPr>
          <p:cNvSpPr>
            <a:spLocks noGrp="1"/>
          </p:cNvSpPr>
          <p:nvPr>
            <p:ph type="sldNum" sz="quarter" idx="17"/>
          </p:nvPr>
        </p:nvSpPr>
        <p:spPr>
          <a:xfrm>
            <a:off x="8907160" y="6311901"/>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397657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1" y="1935675"/>
            <a:ext cx="1026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marL="914358" indent="0">
              <a:lnSpc>
                <a:spcPct val="100000"/>
              </a:lnSpc>
              <a:buClr>
                <a:schemeClr val="bg2"/>
              </a:buClr>
              <a:buNone/>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a:t>
            </a:r>
          </a:p>
          <a:p>
            <a:pPr lvl="1"/>
            <a:r>
              <a:rPr lang="en-GB"/>
              <a:t>Second level</a:t>
            </a:r>
          </a:p>
          <a:p>
            <a:pPr lvl="2"/>
            <a:r>
              <a:rPr lang="en-GB"/>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099"/>
            <a:ext cx="10260000" cy="720000"/>
          </a:xfrm>
        </p:spPr>
        <p:txBody>
          <a:bodyPr lIns="0" tIns="0" rIns="0" bIns="0" anchor="t" anchorCtr="0">
            <a:normAutofit/>
          </a:bodyPr>
          <a:lstStyle>
            <a:lvl1pPr>
              <a:defRPr sz="4400" b="1" baseline="0"/>
            </a:lvl1pPr>
          </a:lstStyle>
          <a:p>
            <a:r>
              <a:rPr lang="en-GB"/>
              <a:t>Click to add title</a:t>
            </a: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1"/>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1023473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Dark Tea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6090655" cy="1332000"/>
          </a:xfrm>
        </p:spPr>
        <p:txBody>
          <a:bodyPr wrap="square" lIns="0" tIns="0" rIns="0" bIns="0" anchor="t" anchorCtr="0">
            <a:normAutofit/>
          </a:bodyPr>
          <a:lstStyle>
            <a:lvl1pPr algn="l">
              <a:defRPr sz="4800" b="1">
                <a:solidFill>
                  <a:schemeClr val="bg1"/>
                </a:solidFill>
              </a:defRPr>
            </a:lvl1pPr>
          </a:lstStyle>
          <a:p>
            <a:r>
              <a:rPr lang="en-GB"/>
              <a:t>Click to add title</a:t>
            </a:r>
            <a:br>
              <a:rPr lang="en-GB"/>
            </a:b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79326"/>
            <a:ext cx="6090656"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1944989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Dark Teal Plai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9"/>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1183400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40" y="815229"/>
            <a:ext cx="4030360" cy="609398"/>
          </a:xfrm>
        </p:spPr>
        <p:txBody>
          <a:bodyPr lIns="0" tIns="0" rIns="0" bIns="0" anchor="t" anchorCtr="0">
            <a:normAutofit/>
          </a:bodyPr>
          <a:lstStyle>
            <a:lvl1pPr>
              <a:defRPr b="1">
                <a:solidFill>
                  <a:schemeClr val="bg1"/>
                </a:solidFill>
              </a:defRPr>
            </a:lvl1pPr>
          </a:lstStyle>
          <a:p>
            <a:r>
              <a:rPr lang="en-US"/>
              <a:t>Agenda</a:t>
            </a:r>
          </a:p>
        </p:txBody>
      </p:sp>
      <p:sp>
        <p:nvSpPr>
          <p:cNvPr id="21" name="Text Placeholder 3">
            <a:extLst>
              <a:ext uri="{FF2B5EF4-FFF2-40B4-BE49-F238E27FC236}">
                <a16:creationId xmlns:a16="http://schemas.microsoft.com/office/drawing/2014/main" id="{7FE42110-2058-604F-BFEB-1B48BA9BF14A}"/>
              </a:ext>
            </a:extLst>
          </p:cNvPr>
          <p:cNvSpPr>
            <a:spLocks noGrp="1"/>
          </p:cNvSpPr>
          <p:nvPr>
            <p:ph type="body" sz="half" idx="2" hasCustomPrompt="1"/>
          </p:nvPr>
        </p:nvSpPr>
        <p:spPr>
          <a:xfrm>
            <a:off x="5531370" y="1080000"/>
            <a:ext cx="6118990" cy="459237"/>
          </a:xfrm>
          <a:solidFill>
            <a:schemeClr val="bg2"/>
          </a:solidFill>
        </p:spPr>
        <p:txBody>
          <a:bodyPr lIns="72000" rIns="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1 Click to add text</a:t>
            </a:r>
          </a:p>
        </p:txBody>
      </p:sp>
      <p:sp>
        <p:nvSpPr>
          <p:cNvPr id="23" name="Text Placeholder 3">
            <a:extLst>
              <a:ext uri="{FF2B5EF4-FFF2-40B4-BE49-F238E27FC236}">
                <a16:creationId xmlns:a16="http://schemas.microsoft.com/office/drawing/2014/main" id="{79E9383B-47F5-AE4B-B132-E4D99312C6C4}"/>
              </a:ext>
            </a:extLst>
          </p:cNvPr>
          <p:cNvSpPr>
            <a:spLocks noGrp="1"/>
          </p:cNvSpPr>
          <p:nvPr>
            <p:ph type="body" sz="half" idx="10" hasCustomPrompt="1"/>
          </p:nvPr>
        </p:nvSpPr>
        <p:spPr>
          <a:xfrm>
            <a:off x="5531370" y="1653489"/>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2 Click to add text</a:t>
            </a:r>
          </a:p>
        </p:txBody>
      </p:sp>
      <p:sp>
        <p:nvSpPr>
          <p:cNvPr id="24" name="Text Placeholder 3">
            <a:extLst>
              <a:ext uri="{FF2B5EF4-FFF2-40B4-BE49-F238E27FC236}">
                <a16:creationId xmlns:a16="http://schemas.microsoft.com/office/drawing/2014/main" id="{F7313C3F-B1F3-8D4A-BD02-5652E68D67FC}"/>
              </a:ext>
            </a:extLst>
          </p:cNvPr>
          <p:cNvSpPr>
            <a:spLocks noGrp="1"/>
          </p:cNvSpPr>
          <p:nvPr>
            <p:ph type="body" sz="half" idx="11" hasCustomPrompt="1"/>
          </p:nvPr>
        </p:nvSpPr>
        <p:spPr>
          <a:xfrm>
            <a:off x="5531370" y="2226978"/>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3 Click to add text</a:t>
            </a:r>
          </a:p>
        </p:txBody>
      </p:sp>
      <p:sp>
        <p:nvSpPr>
          <p:cNvPr id="25" name="Text Placeholder 3">
            <a:extLst>
              <a:ext uri="{FF2B5EF4-FFF2-40B4-BE49-F238E27FC236}">
                <a16:creationId xmlns:a16="http://schemas.microsoft.com/office/drawing/2014/main" id="{5919D676-D518-1A4C-8244-A5CD95530EF2}"/>
              </a:ext>
            </a:extLst>
          </p:cNvPr>
          <p:cNvSpPr>
            <a:spLocks noGrp="1"/>
          </p:cNvSpPr>
          <p:nvPr>
            <p:ph type="body" sz="half" idx="12" hasCustomPrompt="1"/>
          </p:nvPr>
        </p:nvSpPr>
        <p:spPr>
          <a:xfrm>
            <a:off x="5531370" y="2800467"/>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4 Click to add text</a:t>
            </a:r>
          </a:p>
        </p:txBody>
      </p:sp>
      <p:sp>
        <p:nvSpPr>
          <p:cNvPr id="26" name="Text Placeholder 3">
            <a:extLst>
              <a:ext uri="{FF2B5EF4-FFF2-40B4-BE49-F238E27FC236}">
                <a16:creationId xmlns:a16="http://schemas.microsoft.com/office/drawing/2014/main" id="{841D8C16-2D8A-9D45-BA76-53379557901F}"/>
              </a:ext>
            </a:extLst>
          </p:cNvPr>
          <p:cNvSpPr>
            <a:spLocks noGrp="1"/>
          </p:cNvSpPr>
          <p:nvPr>
            <p:ph type="body" sz="half" idx="13" hasCustomPrompt="1"/>
          </p:nvPr>
        </p:nvSpPr>
        <p:spPr>
          <a:xfrm>
            <a:off x="5531370" y="3373956"/>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5 Click to add text</a:t>
            </a:r>
          </a:p>
        </p:txBody>
      </p:sp>
      <p:sp>
        <p:nvSpPr>
          <p:cNvPr id="27" name="Text Placeholder 3">
            <a:extLst>
              <a:ext uri="{FF2B5EF4-FFF2-40B4-BE49-F238E27FC236}">
                <a16:creationId xmlns:a16="http://schemas.microsoft.com/office/drawing/2014/main" id="{17099A68-BEB1-D941-B5DA-5EAE6D7026F7}"/>
              </a:ext>
            </a:extLst>
          </p:cNvPr>
          <p:cNvSpPr>
            <a:spLocks noGrp="1"/>
          </p:cNvSpPr>
          <p:nvPr>
            <p:ph type="body" sz="half" idx="14" hasCustomPrompt="1"/>
          </p:nvPr>
        </p:nvSpPr>
        <p:spPr>
          <a:xfrm>
            <a:off x="5531370" y="3932493"/>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6 Click to add text</a:t>
            </a:r>
          </a:p>
        </p:txBody>
      </p:sp>
      <p:sp>
        <p:nvSpPr>
          <p:cNvPr id="28" name="Text Placeholder 3">
            <a:extLst>
              <a:ext uri="{FF2B5EF4-FFF2-40B4-BE49-F238E27FC236}">
                <a16:creationId xmlns:a16="http://schemas.microsoft.com/office/drawing/2014/main" id="{DB9C0012-79A2-514B-BC51-EE984D03AB56}"/>
              </a:ext>
            </a:extLst>
          </p:cNvPr>
          <p:cNvSpPr>
            <a:spLocks noGrp="1"/>
          </p:cNvSpPr>
          <p:nvPr>
            <p:ph type="body" sz="half" idx="15" hasCustomPrompt="1"/>
          </p:nvPr>
        </p:nvSpPr>
        <p:spPr>
          <a:xfrm>
            <a:off x="5531370" y="4491030"/>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7 Click to add text</a:t>
            </a:r>
          </a:p>
        </p:txBody>
      </p:sp>
      <p:sp>
        <p:nvSpPr>
          <p:cNvPr id="11" name="Text Placeholder 3">
            <a:extLst>
              <a:ext uri="{FF2B5EF4-FFF2-40B4-BE49-F238E27FC236}">
                <a16:creationId xmlns:a16="http://schemas.microsoft.com/office/drawing/2014/main" id="{609DDEB0-0FA6-5441-842E-FBA6B2E72251}"/>
              </a:ext>
            </a:extLst>
          </p:cNvPr>
          <p:cNvSpPr>
            <a:spLocks noGrp="1"/>
          </p:cNvSpPr>
          <p:nvPr>
            <p:ph type="body" sz="half" idx="16" hasCustomPrompt="1"/>
          </p:nvPr>
        </p:nvSpPr>
        <p:spPr>
          <a:xfrm>
            <a:off x="5531370" y="5049567"/>
            <a:ext cx="6118990" cy="459237"/>
          </a:xfrm>
          <a:solidFill>
            <a:schemeClr val="bg2"/>
          </a:solidFill>
        </p:spPr>
        <p:txBody>
          <a:bodyPr lIns="72000"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8 Click to add text</a:t>
            </a:r>
          </a:p>
        </p:txBody>
      </p:sp>
      <p:sp>
        <p:nvSpPr>
          <p:cNvPr id="12" name="Slide Number Placeholder 11">
            <a:extLst>
              <a:ext uri="{FF2B5EF4-FFF2-40B4-BE49-F238E27FC236}">
                <a16:creationId xmlns:a16="http://schemas.microsoft.com/office/drawing/2014/main" id="{70BEBDBC-0542-0E47-BBDA-85E17D8EFCBA}"/>
              </a:ext>
            </a:extLst>
          </p:cNvPr>
          <p:cNvSpPr>
            <a:spLocks noGrp="1"/>
          </p:cNvSpPr>
          <p:nvPr>
            <p:ph type="sldNum" sz="quarter" idx="17"/>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397657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98000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935674"/>
            <a:ext cx="1026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marL="914400" indent="0">
              <a:lnSpc>
                <a:spcPct val="100000"/>
              </a:lnSpc>
              <a:buClr>
                <a:schemeClr val="bg2"/>
              </a:buClr>
              <a:buNone/>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a:t>
            </a:r>
          </a:p>
          <a:p>
            <a:pPr lvl="1"/>
            <a:r>
              <a:rPr lang="en-GB"/>
              <a:t>Second level</a:t>
            </a:r>
          </a:p>
          <a:p>
            <a:pPr lvl="2"/>
            <a:r>
              <a:rPr lang="en-GB"/>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099"/>
            <a:ext cx="10260000" cy="720000"/>
          </a:xfrm>
        </p:spPr>
        <p:txBody>
          <a:bodyPr lIns="0" tIns="0" rIns="0" bIns="0" anchor="t" anchorCtr="0">
            <a:normAutofit/>
          </a:bodyPr>
          <a:lstStyle>
            <a:lvl1pPr>
              <a:defRPr sz="4400" b="1" baseline="0"/>
            </a:lvl1pPr>
          </a:lstStyle>
          <a:p>
            <a:r>
              <a:rPr lang="en-GB"/>
              <a:t>Click to add title</a:t>
            </a: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1023473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x 2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799200"/>
            <a:ext cx="10260000" cy="720000"/>
          </a:xfrm>
        </p:spPr>
        <p:txBody>
          <a:bodyPr lIns="0" tIns="0" rIns="0" bIns="0" anchor="t" anchorCtr="0">
            <a:normAutofit/>
          </a:bodyPr>
          <a:lstStyle>
            <a:lvl1pPr>
              <a:defRPr sz="4400" b="1" baseline="0"/>
            </a:lvl1pPr>
          </a:lstStyle>
          <a:p>
            <a:r>
              <a:rPr lang="en-GB"/>
              <a:t>Click to add title</a:t>
            </a:r>
            <a:br>
              <a:rPr lang="en-GB"/>
            </a:b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761638" y="1935679"/>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a:p>
            <a:pPr lvl="2"/>
            <a:endParaRPr lang="en-GB"/>
          </a:p>
          <a:p>
            <a:pPr lvl="2"/>
            <a:endParaRPr lang="en-GB"/>
          </a:p>
          <a:p>
            <a:pPr lvl="2"/>
            <a:endParaRPr lang="en-GB"/>
          </a:p>
          <a:p>
            <a:pPr lvl="2"/>
            <a:endParaRPr lang="en-GB"/>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4"/>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p:txBody>
      </p:sp>
    </p:spTree>
    <p:extLst>
      <p:ext uri="{BB962C8B-B14F-4D97-AF65-F5344CB8AC3E}">
        <p14:creationId xmlns:p14="http://schemas.microsoft.com/office/powerpoint/2010/main" val="410317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1"/>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358"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358"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4621787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462178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800097"/>
            <a:ext cx="11152520" cy="1332000"/>
          </a:xfrm>
        </p:spPr>
        <p:txBody>
          <a:bodyPr lIns="0" tIns="0" rIns="0" bIns="0" anchor="t" anchorCtr="0">
            <a:normAutofit/>
          </a:bodyPr>
          <a:lstStyle>
            <a:lvl1pPr>
              <a:defRPr sz="4800" b="1">
                <a:solidFill>
                  <a:schemeClr val="bg1"/>
                </a:solidFill>
              </a:defRPr>
            </a:lvl1pPr>
          </a:lstStyle>
          <a:p>
            <a:r>
              <a:rPr lang="en-US"/>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4"/>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15102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4"/>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048415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ction Header Dark Teal">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911681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4"/>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2413468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4"/>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br>
              <a:rPr lang="en-US"/>
            </a:br>
            <a:endParaRPr lang="en-US"/>
          </a:p>
        </p:txBody>
      </p:sp>
    </p:spTree>
    <p:extLst>
      <p:ext uri="{BB962C8B-B14F-4D97-AF65-F5344CB8AC3E}">
        <p14:creationId xmlns:p14="http://schemas.microsoft.com/office/powerpoint/2010/main" val="3824816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Section Header Purpl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65206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98000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5"/>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6970360"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Tree>
    <p:extLst>
      <p:ext uri="{BB962C8B-B14F-4D97-AF65-F5344CB8AC3E}">
        <p14:creationId xmlns:p14="http://schemas.microsoft.com/office/powerpoint/2010/main" val="1157321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1"/>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5"/>
            <a:ext cx="2058924" cy="645414"/>
          </a:xfrm>
          <a:prstGeom prst="rect">
            <a:avLst/>
          </a:prstGeom>
        </p:spPr>
      </p:pic>
      <p:sp>
        <p:nvSpPr>
          <p:cNvPr id="8" name="Oval 7">
            <a:extLst>
              <a:ext uri="{FF2B5EF4-FFF2-40B4-BE49-F238E27FC236}">
                <a16:creationId xmlns:a16="http://schemas.microsoft.com/office/drawing/2014/main" id="{6E59661B-8423-3C4B-BF02-81B9FA78B5CC}"/>
              </a:ext>
            </a:extLst>
          </p:cNvPr>
          <p:cNvSpPr/>
          <p:nvPr userDrawn="1"/>
        </p:nvSpPr>
        <p:spPr>
          <a:xfrm>
            <a:off x="7728156" y="1642148"/>
            <a:ext cx="3922205" cy="39222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8106293" y="3238674"/>
            <a:ext cx="3165927" cy="886443"/>
          </a:xfrm>
        </p:spPr>
        <p:txBody>
          <a:bodyPr lIns="0" tIns="0" rIns="0" bIns="0" anchor="ctr" anchorCtr="0">
            <a:spAutoFit/>
          </a:bodyPr>
          <a:lstStyle>
            <a:lvl1pPr marL="0" indent="0" algn="ctr">
              <a:buNone/>
              <a:defRPr sz="3200" b="1">
                <a:solidFill>
                  <a:schemeClr val="bg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Pull out </a:t>
            </a:r>
            <a:br>
              <a:rPr lang="en-US"/>
            </a:br>
            <a:r>
              <a:rPr lang="en-US"/>
              <a:t>stat or info</a:t>
            </a:r>
          </a:p>
        </p:txBody>
      </p:sp>
    </p:spTree>
    <p:extLst>
      <p:ext uri="{BB962C8B-B14F-4D97-AF65-F5344CB8AC3E}">
        <p14:creationId xmlns:p14="http://schemas.microsoft.com/office/powerpoint/2010/main" val="16697739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Breakout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100"/>
            <a:ext cx="4680000" cy="1218795"/>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1"/>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5"/>
            <a:ext cx="2058924" cy="645414"/>
          </a:xfrm>
          <a:prstGeom prst="rect">
            <a:avLst/>
          </a:prstGeom>
        </p:spPr>
      </p:pic>
      <p:sp>
        <p:nvSpPr>
          <p:cNvPr id="10" name="Oval 9">
            <a:extLst>
              <a:ext uri="{FF2B5EF4-FFF2-40B4-BE49-F238E27FC236}">
                <a16:creationId xmlns:a16="http://schemas.microsoft.com/office/drawing/2014/main" id="{2248408F-49CD-5E46-BE75-A66776881CC3}"/>
              </a:ext>
            </a:extLst>
          </p:cNvPr>
          <p:cNvSpPr/>
          <p:nvPr userDrawn="1"/>
        </p:nvSpPr>
        <p:spPr>
          <a:xfrm>
            <a:off x="7430630" y="1790892"/>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p:nvPr>
        </p:nvSpPr>
        <p:spPr>
          <a:xfrm>
            <a:off x="6547104" y="1336078"/>
            <a:ext cx="5644896" cy="4603922"/>
          </a:xfrm>
          <a:prstGeom prst="rect">
            <a:avLst/>
          </a:prstGeom>
          <a:noFill/>
        </p:spPr>
        <p:txBody>
          <a:bodyPr wrap="square" lIns="0" tIns="0" rIns="0" bIns="0" anchor="t" anchorCtr="0">
            <a:normAutofit/>
          </a:bodyPr>
          <a:lstStyle>
            <a:lvl1pPr marL="359983" indent="0" algn="ctr">
              <a:buFontTx/>
              <a:buNone/>
              <a:defRPr sz="3200"/>
            </a:lvl1pPr>
          </a:lstStyle>
          <a:p>
            <a:r>
              <a:rPr lang="en-US"/>
              <a:t>Click icon to add picture</a:t>
            </a:r>
          </a:p>
        </p:txBody>
      </p:sp>
    </p:spTree>
    <p:extLst>
      <p:ext uri="{BB962C8B-B14F-4D97-AF65-F5344CB8AC3E}">
        <p14:creationId xmlns:p14="http://schemas.microsoft.com/office/powerpoint/2010/main" val="13923207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8" name="Oval 7">
            <a:extLst>
              <a:ext uri="{FF2B5EF4-FFF2-40B4-BE49-F238E27FC236}">
                <a16:creationId xmlns:a16="http://schemas.microsoft.com/office/drawing/2014/main" id="{6E59661B-8423-3C4B-BF02-81B9FA78B5CC}"/>
              </a:ext>
            </a:extLst>
          </p:cNvPr>
          <p:cNvSpPr/>
          <p:nvPr userDrawn="1"/>
        </p:nvSpPr>
        <p:spPr>
          <a:xfrm>
            <a:off x="7728155" y="1642147"/>
            <a:ext cx="3922205" cy="39222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8106293" y="2061895"/>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Tree>
    <p:extLst>
      <p:ext uri="{BB962C8B-B14F-4D97-AF65-F5344CB8AC3E}">
        <p14:creationId xmlns:p14="http://schemas.microsoft.com/office/powerpoint/2010/main" val="1669773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Breakout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9"/>
            <a:ext cx="4680000" cy="1218795"/>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10" name="Oval 9">
            <a:extLst>
              <a:ext uri="{FF2B5EF4-FFF2-40B4-BE49-F238E27FC236}">
                <a16:creationId xmlns:a16="http://schemas.microsoft.com/office/drawing/2014/main" id="{2248408F-49CD-5E46-BE75-A66776881CC3}"/>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Tree>
    <p:extLst>
      <p:ext uri="{BB962C8B-B14F-4D97-AF65-F5344CB8AC3E}">
        <p14:creationId xmlns:p14="http://schemas.microsoft.com/office/powerpoint/2010/main" val="1392320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38726"/>
            <a:ext cx="6480000" cy="1260000"/>
          </a:xfrm>
        </p:spPr>
        <p:txBody>
          <a:bodyPr lIns="0" tIns="0" rIns="0" bIns="0" anchor="t" anchorCtr="0">
            <a:normAutofit/>
          </a:bodyPr>
          <a:lstStyle>
            <a:lvl1pPr>
              <a:defRPr b="1"/>
            </a:lvl1pPr>
          </a:lstStyle>
          <a:p>
            <a:r>
              <a:rPr lang="en-GB"/>
              <a:t>Click to edit title style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98425"/>
            <a:ext cx="11134423" cy="324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4140386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398425"/>
            <a:ext cx="7611760"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0" name="Oval 9">
            <a:extLst>
              <a:ext uri="{FF2B5EF4-FFF2-40B4-BE49-F238E27FC236}">
                <a16:creationId xmlns:a16="http://schemas.microsoft.com/office/drawing/2014/main" id="{4370A60E-C965-2642-A45A-823C15E81285}"/>
              </a:ext>
            </a:extLst>
          </p:cNvPr>
          <p:cNvSpPr/>
          <p:nvPr userDrawn="1"/>
        </p:nvSpPr>
        <p:spPr>
          <a:xfrm>
            <a:off x="8484433" y="2398425"/>
            <a:ext cx="3165927" cy="31659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84433" y="3539578"/>
            <a:ext cx="3165927" cy="886443"/>
          </a:xfrm>
        </p:spPr>
        <p:txBody>
          <a:bodyPr lIns="0" tIns="0" rIns="0" bIns="0" anchor="ctr" anchorCtr="0">
            <a:spAutoFit/>
          </a:bodyPr>
          <a:lstStyle>
            <a:lvl1pPr marL="0" indent="0" algn="ctr">
              <a:buNone/>
              <a:defRPr sz="3200" b="1">
                <a:solidFill>
                  <a:schemeClr val="bg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Pull out </a:t>
            </a:r>
            <a:br>
              <a:rPr lang="en-US"/>
            </a:br>
            <a:r>
              <a:rPr lang="en-US"/>
              <a:t>stat or info</a:t>
            </a:r>
          </a:p>
        </p:txBody>
      </p:sp>
      <p:sp>
        <p:nvSpPr>
          <p:cNvPr id="16" name="Slide Number Placeholder 15">
            <a:extLst>
              <a:ext uri="{FF2B5EF4-FFF2-40B4-BE49-F238E27FC236}">
                <a16:creationId xmlns:a16="http://schemas.microsoft.com/office/drawing/2014/main" id="{26A3DFF5-4079-C544-A079-A686353689A3}"/>
              </a:ext>
            </a:extLst>
          </p:cNvPr>
          <p:cNvSpPr>
            <a:spLocks noGrp="1"/>
          </p:cNvSpPr>
          <p:nvPr>
            <p:ph type="sldNum" sz="quarter" idx="12"/>
          </p:nvPr>
        </p:nvSpPr>
        <p:spPr>
          <a:xfrm>
            <a:off x="8907160" y="6311901"/>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538036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and breakout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398425"/>
            <a:ext cx="5786008"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3" name="Oval 12">
            <a:extLst>
              <a:ext uri="{FF2B5EF4-FFF2-40B4-BE49-F238E27FC236}">
                <a16:creationId xmlns:a16="http://schemas.microsoft.com/office/drawing/2014/main" id="{C4189D1B-F290-C64F-A0C7-4BBB06A0103F}"/>
              </a:ext>
            </a:extLst>
          </p:cNvPr>
          <p:cNvSpPr/>
          <p:nvPr userDrawn="1"/>
        </p:nvSpPr>
        <p:spPr>
          <a:xfrm>
            <a:off x="7430630" y="1790892"/>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p:nvPr>
        </p:nvSpPr>
        <p:spPr>
          <a:xfrm>
            <a:off x="6547104" y="1336078"/>
            <a:ext cx="5644896" cy="4603922"/>
          </a:xfrm>
          <a:prstGeom prst="rect">
            <a:avLst/>
          </a:prstGeom>
          <a:noFill/>
        </p:spPr>
        <p:txBody>
          <a:bodyPr wrap="square" lIns="0" tIns="0" rIns="0" bIns="0" anchor="t" anchorCtr="0">
            <a:normAutofit/>
          </a:bodyPr>
          <a:lstStyle>
            <a:lvl1pPr marL="359983" indent="0" algn="ctr">
              <a:buFontTx/>
              <a:buNone/>
              <a:defRPr sz="3200"/>
            </a:lvl1pPr>
          </a:lstStyle>
          <a:p>
            <a:r>
              <a:rPr lang="en-US"/>
              <a:t>Click icon to add picture</a:t>
            </a:r>
          </a:p>
        </p:txBody>
      </p:sp>
      <p:sp>
        <p:nvSpPr>
          <p:cNvPr id="22" name="Slide Number Placeholder 21">
            <a:extLst>
              <a:ext uri="{FF2B5EF4-FFF2-40B4-BE49-F238E27FC236}">
                <a16:creationId xmlns:a16="http://schemas.microsoft.com/office/drawing/2014/main" id="{1FC67852-C149-6343-AF31-3D18E4E92540}"/>
              </a:ext>
            </a:extLst>
          </p:cNvPr>
          <p:cNvSpPr>
            <a:spLocks noGrp="1"/>
          </p:cNvSpPr>
          <p:nvPr>
            <p:ph type="sldNum" sz="quarter" idx="15"/>
          </p:nvPr>
        </p:nvSpPr>
        <p:spPr>
          <a:xfrm>
            <a:off x="8907160" y="6311901"/>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1941208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398425"/>
            <a:ext cx="7611760"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0" name="Oval 9">
            <a:extLst>
              <a:ext uri="{FF2B5EF4-FFF2-40B4-BE49-F238E27FC236}">
                <a16:creationId xmlns:a16="http://schemas.microsoft.com/office/drawing/2014/main" id="{4370A60E-C965-2642-A45A-823C15E81285}"/>
              </a:ext>
            </a:extLst>
          </p:cNvPr>
          <p:cNvSpPr/>
          <p:nvPr userDrawn="1"/>
        </p:nvSpPr>
        <p:spPr>
          <a:xfrm>
            <a:off x="8484433" y="2398425"/>
            <a:ext cx="3165927" cy="31659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84433" y="2362800"/>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
        <p:nvSpPr>
          <p:cNvPr id="16" name="Slide Number Placeholder 15">
            <a:extLst>
              <a:ext uri="{FF2B5EF4-FFF2-40B4-BE49-F238E27FC236}">
                <a16:creationId xmlns:a16="http://schemas.microsoft.com/office/drawing/2014/main" id="{26A3DFF5-4079-C544-A079-A686353689A3}"/>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538036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nd breakout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398425"/>
            <a:ext cx="5786008"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3" name="Oval 12">
            <a:extLst>
              <a:ext uri="{FF2B5EF4-FFF2-40B4-BE49-F238E27FC236}">
                <a16:creationId xmlns:a16="http://schemas.microsoft.com/office/drawing/2014/main" id="{C4189D1B-F290-C64F-A0C7-4BBB06A0103F}"/>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
        <p:nvSpPr>
          <p:cNvPr id="22" name="Slide Number Placeholder 21">
            <a:extLst>
              <a:ext uri="{FF2B5EF4-FFF2-40B4-BE49-F238E27FC236}">
                <a16:creationId xmlns:a16="http://schemas.microsoft.com/office/drawing/2014/main" id="{1FC67852-C149-6343-AF31-3D18E4E92540}"/>
              </a:ext>
            </a:extLst>
          </p:cNvPr>
          <p:cNvSpPr>
            <a:spLocks noGrp="1"/>
          </p:cNvSpPr>
          <p:nvPr>
            <p:ph type="sldNum" sz="quarter" idx="15"/>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1941208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8" name="Graphic 6">
            <a:extLst>
              <a:ext uri="{FF2B5EF4-FFF2-40B4-BE49-F238E27FC236}">
                <a16:creationId xmlns:a16="http://schemas.microsoft.com/office/drawing/2014/main" id="{C73D28BB-E675-45C1-CE9D-C14D47D080F7}"/>
              </a:ext>
            </a:extLst>
          </p:cNvPr>
          <p:cNvSpPr/>
          <p:nvPr/>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3"/>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15102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hor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808393"/>
            <a:ext cx="6090654" cy="1332000"/>
          </a:xfrm>
        </p:spPr>
        <p:txBody>
          <a:bodyPr lIns="0" tIns="0" rIns="0" bIns="0" anchor="t" anchorCtr="0">
            <a:normAutofit/>
          </a:bodyPr>
          <a:lstStyle>
            <a:lvl1pPr>
              <a:defRPr b="1"/>
            </a:lvl1pPr>
          </a:lstStyle>
          <a:p>
            <a:r>
              <a:rPr lang="en-GB"/>
              <a:t>Click to edit title style</a:t>
            </a:r>
            <a:endParaRPr lang="en-US"/>
          </a:p>
        </p:txBody>
      </p:sp>
      <p:sp>
        <p:nvSpPr>
          <p:cNvPr id="14" name="Slide Number Placeholder 13">
            <a:extLst>
              <a:ext uri="{FF2B5EF4-FFF2-40B4-BE49-F238E27FC236}">
                <a16:creationId xmlns:a16="http://schemas.microsoft.com/office/drawing/2014/main" id="{70CCC791-0A8A-164D-A1D2-1FD526D783CF}"/>
              </a:ext>
            </a:extLst>
          </p:cNvPr>
          <p:cNvSpPr>
            <a:spLocks noGrp="1"/>
          </p:cNvSpPr>
          <p:nvPr>
            <p:ph type="sldNum" sz="quarter" idx="12"/>
          </p:nvPr>
        </p:nvSpPr>
        <p:spPr>
          <a:xfrm>
            <a:off x="8907160" y="6311900"/>
            <a:ext cx="2743200" cy="365125"/>
          </a:xfrm>
          <a:prstGeom prst="rect">
            <a:avLst/>
          </a:prstGeom>
        </p:spPr>
        <p:txBody>
          <a:bodyPr/>
          <a:lstStyle>
            <a:lvl1pPr>
              <a:defRPr>
                <a:solidFill>
                  <a:schemeClr val="bg1"/>
                </a:solidFill>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2398425"/>
            <a:ext cx="6090653"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Tree>
    <p:extLst>
      <p:ext uri="{BB962C8B-B14F-4D97-AF65-F5344CB8AC3E}">
        <p14:creationId xmlns:p14="http://schemas.microsoft.com/office/powerpoint/2010/main" val="2425600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Caption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819967"/>
            <a:ext cx="5853064" cy="1332000"/>
          </a:xfrm>
        </p:spPr>
        <p:txBody>
          <a:bodyPr lIns="0" tIns="0" rIns="0" bIns="0" anchor="t" anchorCtr="0">
            <a:normAutofit/>
          </a:bodyPr>
          <a:lstStyle>
            <a:lvl1pPr>
              <a:defRPr b="1"/>
            </a:lvl1pPr>
          </a:lstStyle>
          <a:p>
            <a:r>
              <a:rPr lang="en-GB"/>
              <a:t>Click to edit title style</a:t>
            </a:r>
            <a:endParaRPr lang="en-US"/>
          </a:p>
        </p:txBody>
      </p:sp>
      <p:sp>
        <p:nvSpPr>
          <p:cNvPr id="10" name="Text Placeholder 3">
            <a:extLst>
              <a:ext uri="{FF2B5EF4-FFF2-40B4-BE49-F238E27FC236}">
                <a16:creationId xmlns:a16="http://schemas.microsoft.com/office/drawing/2014/main" id="{493AF6C9-31DB-234C-B857-1BF624316FA0}"/>
              </a:ext>
            </a:extLst>
          </p:cNvPr>
          <p:cNvSpPr>
            <a:spLocks noGrp="1"/>
          </p:cNvSpPr>
          <p:nvPr>
            <p:ph type="body" sz="half" idx="2" hasCustomPrompt="1"/>
          </p:nvPr>
        </p:nvSpPr>
        <p:spPr>
          <a:xfrm>
            <a:off x="5797296" y="2259968"/>
            <a:ext cx="5853064" cy="3600000"/>
          </a:xfrm>
        </p:spPr>
        <p:txBody>
          <a:bodyPr lIns="0" tIns="0" rIns="0" bIns="0">
            <a:normAutofit/>
          </a:bodyPr>
          <a:lstStyle>
            <a:lvl1pPr marL="0" indent="0">
              <a:buNone/>
              <a:defRPr sz="32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GB"/>
              <a:t>Click to edit text styles</a:t>
            </a:r>
          </a:p>
        </p:txBody>
      </p:sp>
      <p:sp>
        <p:nvSpPr>
          <p:cNvPr id="14" name="Slide Number Placeholder 13">
            <a:extLst>
              <a:ext uri="{FF2B5EF4-FFF2-40B4-BE49-F238E27FC236}">
                <a16:creationId xmlns:a16="http://schemas.microsoft.com/office/drawing/2014/main" id="{135CD396-4800-F541-A03C-81222F8ABB18}"/>
              </a:ext>
            </a:extLst>
          </p:cNvPr>
          <p:cNvSpPr>
            <a:spLocks noGrp="1"/>
          </p:cNvSpPr>
          <p:nvPr>
            <p:ph type="sldNum" sz="quarter" idx="12"/>
          </p:nvPr>
        </p:nvSpPr>
        <p:spPr>
          <a:xfrm>
            <a:off x="8907160" y="6311901"/>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1146049" y="819968"/>
            <a:ext cx="4066032" cy="3776416"/>
          </a:xfrm>
          <a:prstGeom prst="rect">
            <a:avLst/>
          </a:prstGeom>
          <a:noFill/>
        </p:spPr>
        <p:txBody>
          <a:bodyPr wrap="none" lIns="0" tIns="0" rIns="0" bIns="0" anchor="t" anchorCtr="0">
            <a:normAutofit/>
          </a:bodyPr>
          <a:lstStyle>
            <a:lvl1pPr marL="359983" indent="0" algn="l">
              <a:buFontTx/>
              <a:buNone/>
              <a:defRPr sz="3200">
                <a:solidFill>
                  <a:schemeClr val="bg1"/>
                </a:solidFill>
              </a:defRPr>
            </a:lvl1pPr>
          </a:lstStyle>
          <a:p>
            <a:r>
              <a:rPr lang="en-US"/>
              <a:t>Delete or </a:t>
            </a:r>
            <a:br>
              <a:rPr lang="en-US"/>
            </a:br>
            <a:r>
              <a:rPr lang="en-US"/>
              <a:t>click icon </a:t>
            </a:r>
            <a:br>
              <a:rPr lang="en-US"/>
            </a:br>
            <a:r>
              <a:rPr lang="en-US"/>
              <a:t>to add picture</a:t>
            </a:r>
          </a:p>
        </p:txBody>
      </p:sp>
    </p:spTree>
    <p:extLst>
      <p:ext uri="{BB962C8B-B14F-4D97-AF65-F5344CB8AC3E}">
        <p14:creationId xmlns:p14="http://schemas.microsoft.com/office/powerpoint/2010/main" val="3258740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2"/>
            <a:ext cx="2058924" cy="645414"/>
          </a:xfrm>
          <a:prstGeom prst="rect">
            <a:avLst/>
          </a:prstGeom>
        </p:spPr>
      </p:pic>
      <p:sp>
        <p:nvSpPr>
          <p:cNvPr id="13" name="Rectangle 12">
            <a:extLst>
              <a:ext uri="{FF2B5EF4-FFF2-40B4-BE49-F238E27FC236}">
                <a16:creationId xmlns:a16="http://schemas.microsoft.com/office/drawing/2014/main" id="{5DE3B88B-B2F2-C749-8664-396EB0580702}"/>
              </a:ext>
            </a:extLst>
          </p:cNvPr>
          <p:cNvSpPr/>
          <p:nvPr userDrawn="1"/>
        </p:nvSpPr>
        <p:spPr>
          <a:xfrm>
            <a:off x="0" y="1"/>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9" y="3151853"/>
            <a:ext cx="4328931" cy="1332000"/>
          </a:xfrm>
        </p:spPr>
        <p:txBody>
          <a:bodyPr lIns="0" tIns="0" rIns="0" bIns="0" anchor="ctr" anchorCtr="0">
            <a:normAutofit/>
          </a:bodyPr>
          <a:lstStyle>
            <a:lvl1pPr marL="0" indent="0" algn="l">
              <a:buNone/>
              <a:defRPr sz="4400">
                <a:solidFill>
                  <a:schemeClr val="bg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GB"/>
              <a:t>Thank you</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rcRect/>
          <a:stretch/>
        </p:blipFill>
        <p:spPr>
          <a:xfrm>
            <a:off x="511438" y="6007099"/>
            <a:ext cx="1574800" cy="393700"/>
          </a:xfrm>
          <a:prstGeom prst="rect">
            <a:avLst/>
          </a:prstGeom>
        </p:spPr>
      </p:pic>
    </p:spTree>
    <p:extLst>
      <p:ext uri="{BB962C8B-B14F-4D97-AF65-F5344CB8AC3E}">
        <p14:creationId xmlns:p14="http://schemas.microsoft.com/office/powerpoint/2010/main" val="767388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3" y="448714"/>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Arial" panose="020B0604020202020204" pitchFamily="34" charset="0"/>
                <a:cs typeface="Arial" panose="020B0604020202020204" pitchFamily="34" charset="0"/>
              </a:rPr>
              <a:t>User guidance &amp;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2" y="1459335"/>
            <a:ext cx="2772000" cy="52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9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600">
                <a:latin typeface="Arial" panose="020B0604020202020204" pitchFamily="34" charset="0"/>
                <a:cs typeface="Arial" panose="020B0604020202020204" pitchFamily="34" charset="0"/>
              </a:rPr>
              <a:t>General</a:t>
            </a:r>
          </a:p>
          <a:p>
            <a:pPr marL="0" marR="0" lvl="0" indent="0" algn="l" defTabSz="914358"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358"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err="1">
                <a:latin typeface="Arial" panose="020B0604020202020204" pitchFamily="34" charset="0"/>
                <a:cs typeface="Arial" panose="020B0604020202020204" pitchFamily="34" charset="0"/>
              </a:rPr>
              <a:t>Text</a:t>
            </a:r>
            <a:r>
              <a:rPr lang="da-DK" sz="1600">
                <a:latin typeface="Arial" panose="020B0604020202020204" pitchFamily="34" charset="0"/>
                <a:cs typeface="Arial" panose="020B0604020202020204" pitchFamily="34" charset="0"/>
              </a:rPr>
              <a:t>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Use the </a:t>
            </a:r>
            <a:r>
              <a:rPr lang="da-DK" altLang="da-DK" sz="1200" b="1" noProof="1">
                <a:solidFill>
                  <a:schemeClr val="tx1"/>
                </a:solidFill>
                <a:latin typeface="Arial" panose="020B0604020202020204" pitchFamily="34" charset="0"/>
                <a:cs typeface="Arial" panose="020B0604020202020204" pitchFamily="34" charset="0"/>
              </a:rPr>
              <a:t>TAB</a:t>
            </a:r>
            <a:r>
              <a:rPr lang="da-DK" altLang="da-DK" sz="1200" b="0" noProof="1">
                <a:solidFill>
                  <a:schemeClr val="tx1"/>
                </a:solidFill>
                <a:latin typeface="Arial" panose="020B0604020202020204" pitchFamily="34" charset="0"/>
                <a:cs typeface="Arial" panose="020B0604020202020204" pitchFamily="34" charset="0"/>
              </a:rPr>
              <a:t>-key</a:t>
            </a:r>
            <a:r>
              <a:rPr lang="da-DK" altLang="da-DK" sz="1200" b="0" baseline="0" noProof="1">
                <a:solidFill>
                  <a:schemeClr val="tx1"/>
                </a:solidFill>
                <a:latin typeface="Arial" panose="020B0604020202020204" pitchFamily="34" charset="0"/>
                <a:cs typeface="Arial" panose="020B0604020202020204" pitchFamily="34" charset="0"/>
              </a:rPr>
              <a:t> to jump through </a:t>
            </a:r>
            <a:br>
              <a:rPr lang="da-DK" altLang="da-DK" sz="1200" b="0" baseline="0" noProof="1">
                <a:solidFill>
                  <a:schemeClr val="tx1"/>
                </a:solidFill>
                <a:latin typeface="Arial" panose="020B0604020202020204" pitchFamily="34" charset="0"/>
                <a:cs typeface="Arial" panose="020B0604020202020204" pitchFamily="34" charset="0"/>
              </a:rPr>
            </a:br>
            <a:r>
              <a:rPr lang="da-DK" altLang="da-DK" sz="1200" b="0" baseline="0" noProof="1">
                <a:solidFill>
                  <a:schemeClr val="tx1"/>
                </a:solidFill>
                <a:latin typeface="Arial" panose="020B0604020202020204" pitchFamily="34" charset="0"/>
                <a:cs typeface="Arial" panose="020B0604020202020204" pitchFamily="34" charset="0"/>
              </a:rPr>
              <a:t>levels. Click </a:t>
            </a:r>
            <a:r>
              <a:rPr lang="da-DK" altLang="da-DK" sz="1200" b="1" baseline="0" noProof="1">
                <a:solidFill>
                  <a:schemeClr val="tx1"/>
                </a:solidFill>
                <a:latin typeface="Arial" panose="020B0604020202020204" pitchFamily="34" charset="0"/>
                <a:cs typeface="Arial" panose="020B0604020202020204" pitchFamily="34" charset="0"/>
              </a:rPr>
              <a:t>ENTER</a:t>
            </a:r>
            <a:r>
              <a:rPr lang="da-DK" altLang="da-DK" sz="1200" b="0" baseline="0" noProof="1">
                <a:solidFill>
                  <a:schemeClr val="tx1"/>
                </a:solidFill>
                <a:latin typeface="Arial" panose="020B0604020202020204" pitchFamily="34" charset="0"/>
                <a:cs typeface="Arial" panose="020B0604020202020204" pitchFamily="34" charset="0"/>
              </a:rPr>
              <a:t>, then </a:t>
            </a:r>
            <a:r>
              <a:rPr lang="da-DK" altLang="da-DK" sz="1200" b="1" baseline="0" noProof="1">
                <a:solidFill>
                  <a:schemeClr val="tx1"/>
                </a:solidFill>
                <a:latin typeface="Arial" panose="020B0604020202020204" pitchFamily="34" charset="0"/>
                <a:cs typeface="Arial" panose="020B0604020202020204" pitchFamily="34" charset="0"/>
              </a:rPr>
              <a:t>TAB</a:t>
            </a:r>
            <a:r>
              <a:rPr lang="da-DK"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da-DK" altLang="da-DK" sz="1200" b="0" baseline="0" noProof="1">
                <a:solidFill>
                  <a:schemeClr val="tx1"/>
                </a:solidFill>
                <a:latin typeface="Arial" panose="020B0604020202020204" pitchFamily="34" charset="0"/>
                <a:cs typeface="Arial" panose="020B0604020202020204" pitchFamily="34" charset="0"/>
              </a:rPr>
              <a:t>To go back in levels use </a:t>
            </a:r>
            <a:r>
              <a:rPr lang="da-DK" altLang="da-DK" sz="1200" b="1" baseline="0" noProof="1">
                <a:solidFill>
                  <a:schemeClr val="tx1"/>
                </a:solidFill>
                <a:latin typeface="Arial" panose="020B0604020202020204" pitchFamily="34" charset="0"/>
                <a:cs typeface="Arial" panose="020B0604020202020204" pitchFamily="34" charset="0"/>
              </a:rPr>
              <a:t>SHIFT-TAB</a:t>
            </a:r>
            <a:endParaRPr lang="da-DK"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200" noProof="1">
                <a:solidFill>
                  <a:schemeClr val="tx1"/>
                </a:solidFill>
                <a:latin typeface="Arial" panose="020B0604020202020204" pitchFamily="34" charset="0"/>
                <a:cs typeface="Arial" panose="020B0604020202020204" pitchFamily="34" charset="0"/>
              </a:rPr>
              <a:t>Alternatively, </a:t>
            </a:r>
            <a:r>
              <a:rPr lang="da-DK" sz="1200" b="1" noProof="1">
                <a:solidFill>
                  <a:schemeClr val="tx1"/>
                </a:solidFill>
                <a:latin typeface="Arial" panose="020B0604020202020204" pitchFamily="34" charset="0"/>
                <a:cs typeface="Arial" panose="020B0604020202020204" pitchFamily="34" charset="0"/>
              </a:rPr>
              <a:t>Increase</a:t>
            </a:r>
            <a:r>
              <a:rPr lang="da-DK" sz="1200" baseline="0" noProof="1">
                <a:solidFill>
                  <a:schemeClr val="tx1"/>
                </a:solidFill>
                <a:latin typeface="Arial" panose="020B0604020202020204" pitchFamily="34" charset="0"/>
                <a:cs typeface="Arial" panose="020B0604020202020204" pitchFamily="34" charset="0"/>
              </a:rPr>
              <a:t> and</a:t>
            </a:r>
            <a:br>
              <a:rPr lang="da-DK" sz="1200" baseline="0" noProof="1">
                <a:solidFill>
                  <a:schemeClr val="tx1"/>
                </a:solidFill>
                <a:latin typeface="Arial" panose="020B0604020202020204" pitchFamily="34" charset="0"/>
                <a:cs typeface="Arial" panose="020B0604020202020204" pitchFamily="34" charset="0"/>
              </a:rPr>
            </a:br>
            <a:r>
              <a:rPr lang="da-DK" sz="1200" b="1" baseline="0" noProof="1">
                <a:solidFill>
                  <a:schemeClr val="tx1"/>
                </a:solidFill>
                <a:latin typeface="Arial" panose="020B0604020202020204" pitchFamily="34" charset="0"/>
                <a:cs typeface="Arial" panose="020B0604020202020204" pitchFamily="34" charset="0"/>
              </a:rPr>
              <a:t>Decrease </a:t>
            </a:r>
            <a:r>
              <a:rPr lang="da-DK" sz="1200" baseline="0" noProof="1">
                <a:solidFill>
                  <a:schemeClr val="tx1"/>
                </a:solidFill>
                <a:latin typeface="Arial" panose="020B0604020202020204" pitchFamily="34" charset="0"/>
                <a:cs typeface="Arial" panose="020B0604020202020204" pitchFamily="34" charset="0"/>
              </a:rPr>
              <a:t>list level can be used</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t>
            </a:r>
            <a:r>
              <a:rPr lang="da-DK"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358"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Delete bullet for regular text.</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Click on the bullet button to reaply</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358"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Slides &amp; layouts</a:t>
            </a:r>
          </a:p>
          <a:p>
            <a:pPr marL="0" marR="0" lvl="0" indent="0" algn="l" defTabSz="914358"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Click on the menu </a:t>
            </a:r>
            <a:r>
              <a:rPr lang="da-DK" altLang="da-DK" sz="1200" b="1" noProof="1">
                <a:solidFill>
                  <a:schemeClr val="tx1"/>
                </a:solidFill>
                <a:latin typeface="Arial" panose="020B0604020202020204" pitchFamily="34" charset="0"/>
                <a:cs typeface="Arial" panose="020B0604020202020204" pitchFamily="34" charset="0"/>
              </a:rPr>
              <a:t>New Slide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Home</a:t>
            </a:r>
            <a:r>
              <a:rPr lang="da-DK" altLang="da-DK" sz="1200" b="0" noProof="1">
                <a:solidFill>
                  <a:schemeClr val="tx1"/>
                </a:solidFill>
                <a:latin typeface="Arial" panose="020B0604020202020204" pitchFamily="34" charset="0"/>
                <a:cs typeface="Arial" panose="020B0604020202020204" pitchFamily="34" charset="0"/>
              </a:rPr>
              <a:t> tab to insert a new slide</a:t>
            </a:r>
            <a:br>
              <a:rPr lang="da-DK" altLang="da-DK" sz="1200" b="0" noProof="1">
                <a:solidFill>
                  <a:schemeClr val="tx1"/>
                </a:solidFill>
                <a:latin typeface="Arial" panose="020B0604020202020204" pitchFamily="34" charset="0"/>
                <a:cs typeface="Arial" panose="020B0604020202020204" pitchFamily="34" charset="0"/>
              </a:rPr>
            </a:br>
            <a:br>
              <a:rPr lang="da-DK" altLang="da-DK" sz="1200" b="0" noProof="1">
                <a:solidFill>
                  <a:schemeClr val="tx1"/>
                </a:solidFill>
                <a:latin typeface="Arial" panose="020B0604020202020204" pitchFamily="34" charset="0"/>
                <a:cs typeface="Arial" panose="020B0604020202020204" pitchFamily="34" charset="0"/>
              </a:rPr>
            </a:br>
            <a:endParaRPr lang="da-DK" sz="1200">
              <a:solidFill>
                <a:schemeClr val="tx1"/>
              </a:solidFill>
              <a:latin typeface="Times New Roman" panose="02020603050405020304" pitchFamily="18"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8"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9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58"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Change layout</a:t>
            </a:r>
            <a:endParaRPr lang="da-DK"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da-DK" sz="1200" err="1">
                <a:solidFill>
                  <a:schemeClr val="tx1"/>
                </a:solidFill>
                <a:latin typeface="Arial" panose="020B0604020202020204" pitchFamily="34" charset="0"/>
                <a:ea typeface="Times New Roman" panose="02020603050405020304" pitchFamily="18" charset="0"/>
              </a:rPr>
              <a:t>Click</a:t>
            </a:r>
            <a:r>
              <a:rPr lang="da-DK" sz="1200">
                <a:solidFill>
                  <a:schemeClr val="tx1"/>
                </a:solidFill>
                <a:latin typeface="Arial" panose="020B0604020202020204" pitchFamily="34" charset="0"/>
                <a:ea typeface="Times New Roman" panose="02020603050405020304" pitchFamily="18" charset="0"/>
              </a:rPr>
              <a:t> on the </a:t>
            </a:r>
            <a:r>
              <a:rPr lang="da-DK" sz="1200" err="1">
                <a:solidFill>
                  <a:schemeClr val="tx1"/>
                </a:solidFill>
                <a:latin typeface="Arial" panose="020B0604020202020204" pitchFamily="34" charset="0"/>
                <a:ea typeface="Times New Roman" panose="02020603050405020304" pitchFamily="18" charset="0"/>
              </a:rPr>
              <a:t>arrow</a:t>
            </a:r>
            <a:r>
              <a:rPr lang="da-DK" sz="1200">
                <a:solidFill>
                  <a:schemeClr val="tx1"/>
                </a:solidFill>
                <a:latin typeface="Arial" panose="020B0604020202020204" pitchFamily="34" charset="0"/>
                <a:ea typeface="Times New Roman" panose="02020603050405020304" pitchFamily="18" charset="0"/>
              </a:rPr>
              <a:t> </a:t>
            </a:r>
            <a:r>
              <a:rPr lang="da-DK" sz="1200" err="1">
                <a:solidFill>
                  <a:schemeClr val="tx1"/>
                </a:solidFill>
                <a:latin typeface="Arial" panose="020B0604020202020204" pitchFamily="34" charset="0"/>
                <a:ea typeface="Times New Roman" panose="02020603050405020304" pitchFamily="18" charset="0"/>
              </a:rPr>
              <a:t>next</a:t>
            </a:r>
            <a:r>
              <a:rPr lang="da-DK" sz="1200">
                <a:solidFill>
                  <a:schemeClr val="tx1"/>
                </a:solidFill>
                <a:latin typeface="Arial" panose="020B0604020202020204" pitchFamily="34" charset="0"/>
                <a:ea typeface="Times New Roman" panose="02020603050405020304" pitchFamily="18" charset="0"/>
              </a:rPr>
              <a:t> to </a:t>
            </a:r>
            <a:r>
              <a:rPr lang="da-DK" sz="1200" b="1">
                <a:solidFill>
                  <a:schemeClr val="tx1"/>
                </a:solidFill>
                <a:latin typeface="Arial" panose="020B0604020202020204" pitchFamily="34" charset="0"/>
                <a:ea typeface="Times New Roman" panose="02020603050405020304" pitchFamily="18" charset="0"/>
              </a:rPr>
              <a:t>Layout</a:t>
            </a:r>
            <a:br>
              <a:rPr lang="da-DK" sz="1200" b="1">
                <a:solidFill>
                  <a:schemeClr val="tx1"/>
                </a:solidFill>
                <a:latin typeface="Arial" panose="020B0604020202020204" pitchFamily="34" charset="0"/>
                <a:ea typeface="Times New Roman" panose="02020603050405020304" pitchFamily="18" charset="0"/>
              </a:rPr>
            </a:br>
            <a:r>
              <a:rPr lang="da-DK" sz="1200">
                <a:solidFill>
                  <a:schemeClr val="tx1"/>
                </a:solidFill>
                <a:latin typeface="Arial" panose="020B0604020202020204" pitchFamily="34" charset="0"/>
                <a:ea typeface="Times New Roman" panose="02020603050405020304" pitchFamily="18" charset="0"/>
              </a:rPr>
              <a:t>to </a:t>
            </a:r>
            <a:r>
              <a:rPr lang="da-DK" sz="1200" err="1">
                <a:solidFill>
                  <a:schemeClr val="tx1"/>
                </a:solidFill>
                <a:latin typeface="Arial" panose="020B0604020202020204" pitchFamily="34" charset="0"/>
                <a:ea typeface="Times New Roman" panose="02020603050405020304" pitchFamily="18" charset="0"/>
              </a:rPr>
              <a:t>view</a:t>
            </a:r>
            <a:r>
              <a:rPr lang="da-DK" sz="1200">
                <a:solidFill>
                  <a:schemeClr val="tx1"/>
                </a:solidFill>
                <a:latin typeface="Arial" panose="020B0604020202020204" pitchFamily="34" charset="0"/>
                <a:ea typeface="Times New Roman" panose="02020603050405020304" pitchFamily="18" charset="0"/>
              </a:rPr>
              <a:t> a </a:t>
            </a:r>
            <a:r>
              <a:rPr lang="da-DK" sz="1200" err="1">
                <a:solidFill>
                  <a:schemeClr val="tx1"/>
                </a:solidFill>
                <a:latin typeface="Arial" panose="020B0604020202020204" pitchFamily="34" charset="0"/>
                <a:ea typeface="Times New Roman" panose="02020603050405020304" pitchFamily="18" charset="0"/>
              </a:rPr>
              <a:t>dropdown</a:t>
            </a:r>
            <a:r>
              <a:rPr lang="da-DK" sz="1200">
                <a:solidFill>
                  <a:schemeClr val="tx1"/>
                </a:solidFill>
                <a:latin typeface="Arial" panose="020B0604020202020204" pitchFamily="34" charset="0"/>
                <a:ea typeface="Times New Roman" panose="02020603050405020304" pitchFamily="18" charset="0"/>
              </a:rPr>
              <a:t> menu of </a:t>
            </a:r>
            <a:br>
              <a:rPr lang="da-DK" sz="1200">
                <a:solidFill>
                  <a:schemeClr val="tx1"/>
                </a:solidFill>
                <a:latin typeface="Arial" panose="020B0604020202020204" pitchFamily="34" charset="0"/>
                <a:ea typeface="Times New Roman" panose="02020603050405020304" pitchFamily="18" charset="0"/>
              </a:rPr>
            </a:br>
            <a:r>
              <a:rPr lang="da-DK" sz="1200" err="1">
                <a:solidFill>
                  <a:schemeClr val="tx1"/>
                </a:solidFill>
                <a:latin typeface="Arial" panose="020B0604020202020204" pitchFamily="34" charset="0"/>
                <a:ea typeface="Times New Roman" panose="02020603050405020304" pitchFamily="18" charset="0"/>
              </a:rPr>
              <a:t>possible</a:t>
            </a:r>
            <a:r>
              <a:rPr lang="da-DK" sz="1200">
                <a:solidFill>
                  <a:schemeClr val="tx1"/>
                </a:solidFill>
                <a:latin typeface="Arial" panose="020B0604020202020204" pitchFamily="34" charset="0"/>
                <a:ea typeface="Times New Roman" panose="02020603050405020304" pitchFamily="18" charset="0"/>
              </a:rPr>
              <a:t> slide layouts</a:t>
            </a:r>
            <a:endParaRPr lang="da-DK" sz="1200">
              <a:solidFill>
                <a:schemeClr val="tx1"/>
              </a:solidFill>
              <a:latin typeface="Times New Roman" panose="02020603050405020304" pitchFamily="18" charset="0"/>
              <a:ea typeface="Times New Roman" panose="02020603050405020304" pitchFamily="18" charset="0"/>
            </a:endParaRPr>
          </a:p>
          <a:p>
            <a:pPr fontAlgn="auto">
              <a:spcBef>
                <a:spcPts val="1200"/>
              </a:spcBef>
              <a:spcAft>
                <a:spcPts val="600"/>
              </a:spcAft>
              <a:buFont typeface="+mj-lt"/>
              <a:buNone/>
              <a:defRPr/>
            </a:pPr>
            <a:r>
              <a:rPr lang="da-DK" sz="1200" b="1" noProof="1">
                <a:solidFill>
                  <a:schemeClr val="tx1"/>
                </a:solidFill>
                <a:latin typeface="Arial" panose="020B0604020202020204" pitchFamily="34" charset="0"/>
                <a:cs typeface="Arial" panose="020B0604020202020204" pitchFamily="34" charset="0"/>
              </a:rPr>
              <a:t>Reset slide</a:t>
            </a:r>
          </a:p>
          <a:p>
            <a:pPr marL="0" marR="0" indent="0" algn="l" defTabSz="914358" rtl="0" eaLnBrk="1" fontAlgn="auto" latinLnBrk="0" hangingPunct="1">
              <a:lnSpc>
                <a:spcPct val="100000"/>
              </a:lnSpc>
              <a:spcBef>
                <a:spcPts val="0"/>
              </a:spcBef>
              <a:spcAft>
                <a:spcPts val="600"/>
              </a:spcAft>
              <a:buClrTx/>
              <a:buSzTx/>
              <a:buFont typeface="+mj-lt"/>
              <a:buNone/>
              <a:tabLst/>
              <a:defRPr/>
            </a:pPr>
            <a:r>
              <a:rPr lang="da-DK" altLang="da-DK" sz="1200" noProof="1">
                <a:solidFill>
                  <a:schemeClr val="tx1"/>
                </a:solidFill>
                <a:latin typeface="Arial" panose="020B0604020202020204" pitchFamily="34" charset="0"/>
                <a:cs typeface="Arial" panose="020B0604020202020204" pitchFamily="34" charset="0"/>
              </a:rPr>
              <a:t>Click the </a:t>
            </a:r>
            <a:r>
              <a:rPr lang="da-DK" altLang="da-DK" sz="1200" b="1" baseline="0" noProof="1">
                <a:solidFill>
                  <a:schemeClr val="tx1"/>
                </a:solidFill>
                <a:latin typeface="Arial" panose="020B0604020202020204" pitchFamily="34" charset="0"/>
                <a:cs typeface="Arial" panose="020B0604020202020204" pitchFamily="34" charset="0"/>
              </a:rPr>
              <a:t>Reset </a:t>
            </a:r>
            <a:r>
              <a:rPr lang="da-DK" altLang="da-DK" sz="1200" noProof="1">
                <a:solidFill>
                  <a:schemeClr val="tx1"/>
                </a:solidFill>
                <a:latin typeface="Arial" panose="020B0604020202020204" pitchFamily="34" charset="0"/>
                <a:cs typeface="Arial" panose="020B0604020202020204" pitchFamily="34" charset="0"/>
              </a:rPr>
              <a:t>menu to reset position, size</a:t>
            </a:r>
            <a:r>
              <a:rPr lang="da-DK"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358"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Arial" panose="020B0604020202020204" pitchFamily="34" charset="0"/>
              <a:cs typeface="Arial" panose="020B0604020202020204" pitchFamily="34" charset="0"/>
            </a:endParaRPr>
          </a:p>
          <a:p>
            <a:pPr marL="0" marR="0" lvl="0" indent="0" algn="l" defTabSz="914358" rtl="0" eaLnBrk="1" fontAlgn="auto" latinLnBrk="0" hangingPunct="1">
              <a:lnSpc>
                <a:spcPct val="100000"/>
              </a:lnSpc>
              <a:spcBef>
                <a:spcPts val="0"/>
              </a:spcBef>
              <a:spcAft>
                <a:spcPts val="600"/>
              </a:spcAft>
              <a:buClrTx/>
              <a:buSzTx/>
              <a:buFontTx/>
              <a:buNone/>
              <a:tabLst/>
              <a:defRPr/>
            </a:pPr>
            <a:r>
              <a:rPr lang="da-DK" sz="1600">
                <a:latin typeface="Arial" panose="020B0604020202020204" pitchFamily="34" charset="0"/>
                <a:cs typeface="Arial" panose="020B0604020202020204" pitchFamily="34" charset="0"/>
              </a:rPr>
              <a:t>Pictures</a:t>
            </a:r>
            <a:endParaRPr lang="da-DK"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da-DK"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da-DK"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1. </a:t>
            </a: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Crop</a:t>
            </a:r>
            <a:r>
              <a:rPr lang="da-DK" altLang="da-DK" sz="1200" b="0" noProof="1">
                <a:solidFill>
                  <a:schemeClr val="tx1"/>
                </a:solidFill>
                <a:latin typeface="Arial" panose="020B0604020202020204" pitchFamily="34" charset="0"/>
                <a:cs typeface="Arial" panose="020B0604020202020204" pitchFamily="34" charset="0"/>
              </a:rPr>
              <a:t> to change size or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2. </a:t>
            </a:r>
            <a:r>
              <a:rPr lang="da-DK" altLang="da-DK" sz="1200" b="0" noProof="1">
                <a:solidFill>
                  <a:schemeClr val="tx1"/>
                </a:solidFill>
                <a:latin typeface="Arial" panose="020B0604020202020204" pitchFamily="34" charset="0"/>
                <a:cs typeface="Arial" panose="020B0604020202020204" pitchFamily="34" charset="0"/>
              </a:rPr>
              <a:t>If you want to scale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hold </a:t>
            </a:r>
            <a:r>
              <a:rPr lang="da-DK" altLang="da-DK" sz="1200" b="1" noProof="1">
                <a:solidFill>
                  <a:schemeClr val="tx1"/>
                </a:solidFill>
                <a:latin typeface="Arial" panose="020B0604020202020204" pitchFamily="34" charset="0"/>
                <a:cs typeface="Arial" panose="020B0604020202020204" pitchFamily="34" charset="0"/>
              </a:rPr>
              <a:t>SHIFT</a:t>
            </a:r>
            <a:r>
              <a:rPr lang="da-DK" altLang="da-DK" sz="1200" b="0" noProof="1">
                <a:solidFill>
                  <a:schemeClr val="tx1"/>
                </a:solidFill>
                <a:latin typeface="Arial" panose="020B0604020202020204" pitchFamily="34" charset="0"/>
                <a:cs typeface="Arial" panose="020B0604020202020204" pitchFamily="34" charset="0"/>
              </a:rPr>
              <a:t>-key down while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dragging the corners of the picture</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5"/>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9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58"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HINT: </a:t>
            </a:r>
            <a:r>
              <a:rPr lang="da-DK" altLang="da-DK" sz="1200" b="0" noProof="1">
                <a:solidFill>
                  <a:schemeClr val="tx1"/>
                </a:solidFill>
                <a:latin typeface="Arial" panose="020B0604020202020204" pitchFamily="34" charset="0"/>
                <a:cs typeface="Arial" panose="020B0604020202020204" pitchFamily="34" charset="0"/>
              </a:rPr>
              <a:t>If you delete the picture and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insert a new one, the picture may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lie in front of the text or graphic.</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If this happens, select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right-click and choose </a:t>
            </a:r>
            <a:r>
              <a:rPr lang="da-DK" altLang="da-DK" sz="1200" b="1" noProof="1">
                <a:solidFill>
                  <a:schemeClr val="tx1"/>
                </a:solidFill>
                <a:latin typeface="Arial" panose="020B0604020202020204" pitchFamily="34" charset="0"/>
                <a:cs typeface="Arial" panose="020B0604020202020204" pitchFamily="34" charset="0"/>
              </a:rPr>
              <a:t>Send to Back</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358"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Header &amp; </a:t>
            </a:r>
            <a:r>
              <a:rPr lang="da-DK" sz="1600" err="1">
                <a:latin typeface="Arial" panose="020B0604020202020204" pitchFamily="34" charset="0"/>
                <a:cs typeface="Arial" panose="020B0604020202020204" pitchFamily="34" charset="0"/>
              </a:rPr>
              <a:t>footer</a:t>
            </a:r>
            <a:endParaRPr lang="da-DK" sz="1600">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on </a:t>
            </a:r>
            <a:r>
              <a:rPr lang="da-DK" altLang="da-DK" sz="1200" b="1" noProof="1">
                <a:solidFill>
                  <a:schemeClr val="tx1"/>
                </a:solidFill>
                <a:latin typeface="Arial" panose="020B0604020202020204" pitchFamily="34" charset="0"/>
                <a:cs typeface="Arial" panose="020B0604020202020204" pitchFamily="34" charset="0"/>
              </a:rPr>
              <a:t>Header and Footer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Insert</a:t>
            </a:r>
            <a:r>
              <a:rPr lang="da-DK" altLang="da-DK" sz="12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Apply to All </a:t>
            </a:r>
            <a:r>
              <a:rPr lang="da-DK" altLang="da-DK" sz="1200" b="0" noProof="1">
                <a:solidFill>
                  <a:schemeClr val="tx1"/>
                </a:solidFill>
                <a:latin typeface="Arial" panose="020B0604020202020204" pitchFamily="34" charset="0"/>
                <a:cs typeface="Arial" panose="020B0604020202020204" pitchFamily="34" charset="0"/>
              </a:rPr>
              <a:t>or </a:t>
            </a:r>
            <a:r>
              <a:rPr lang="da-DK" altLang="da-DK" sz="1200" b="1" noProof="1">
                <a:solidFill>
                  <a:schemeClr val="tx1"/>
                </a:solidFill>
                <a:latin typeface="Arial" panose="020B0604020202020204" pitchFamily="34" charset="0"/>
                <a:cs typeface="Arial" panose="020B0604020202020204" pitchFamily="34" charset="0"/>
              </a:rPr>
              <a:t>Apply</a:t>
            </a:r>
            <a:r>
              <a:rPr lang="da-DK" altLang="da-DK" sz="1200" b="0" noProof="1">
                <a:solidFill>
                  <a:schemeClr val="tx1"/>
                </a:solidFill>
                <a:latin typeface="Arial" panose="020B0604020202020204" pitchFamily="34" charset="0"/>
                <a:cs typeface="Arial" panose="020B0604020202020204" pitchFamily="34" charset="0"/>
              </a:rPr>
              <a:t> if only used on one slide</a:t>
            </a:r>
            <a:br>
              <a:rPr lang="da-DK" altLang="da-DK" sz="900" b="0" noProof="1">
                <a:solidFill>
                  <a:schemeClr val="tx1"/>
                </a:solidFill>
                <a:latin typeface="Arial" panose="020B0604020202020204" pitchFamily="34" charset="0"/>
                <a:cs typeface="Arial" panose="020B0604020202020204" pitchFamily="34" charset="0"/>
              </a:rPr>
            </a:b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600" err="1">
                <a:latin typeface="Arial" panose="020B0604020202020204" pitchFamily="34" charset="0"/>
                <a:cs typeface="Arial" panose="020B0604020202020204" pitchFamily="34" charset="0"/>
              </a:rPr>
              <a:t>Gridlines</a:t>
            </a:r>
            <a:endParaRPr lang="da-DK" sz="1600">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the </a:t>
            </a:r>
            <a:r>
              <a:rPr lang="da-DK" altLang="da-DK" sz="1200" b="1" noProof="1">
                <a:solidFill>
                  <a:schemeClr val="tx1"/>
                </a:solidFill>
                <a:latin typeface="Arial" panose="020B0604020202020204" pitchFamily="34" charset="0"/>
                <a:cs typeface="Arial" panose="020B0604020202020204" pitchFamily="34" charset="0"/>
              </a:rPr>
              <a:t>View</a:t>
            </a:r>
            <a:r>
              <a:rPr lang="da-DK" altLang="da-DK" sz="1200" b="0" noProof="1">
                <a:solidFill>
                  <a:schemeClr val="tx1"/>
                </a:solidFill>
                <a:latin typeface="Arial" panose="020B0604020202020204" pitchFamily="34" charset="0"/>
                <a:cs typeface="Arial" panose="020B0604020202020204" pitchFamily="34" charset="0"/>
              </a:rPr>
              <a:t> tab and set tick mark next to </a:t>
            </a:r>
            <a:r>
              <a:rPr lang="da-DK" altLang="da-DK" sz="1200" b="1" noProof="1">
                <a:solidFill>
                  <a:schemeClr val="tx1"/>
                </a:solidFill>
                <a:latin typeface="Arial" panose="020B0604020202020204" pitchFamily="34" charset="0"/>
                <a:cs typeface="Arial" panose="020B0604020202020204" pitchFamily="34" charset="0"/>
              </a:rPr>
              <a:t>Guides</a:t>
            </a: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Alt + F9 </a:t>
            </a:r>
            <a:r>
              <a:rPr lang="da-DK" altLang="da-DK" sz="1200" b="0" noProof="1">
                <a:solidFill>
                  <a:schemeClr val="tx1"/>
                </a:solidFill>
                <a:latin typeface="Arial" panose="020B0604020202020204" pitchFamily="34" charset="0"/>
                <a:cs typeface="Arial" panose="020B0604020202020204" pitchFamily="34" charset="0"/>
              </a:rPr>
              <a:t>for quick view of guides</a:t>
            </a:r>
          </a:p>
          <a:p>
            <a:pPr eaLnBrk="1" hangingPunct="1">
              <a:lnSpc>
                <a:spcPct val="100000"/>
              </a:lnSpc>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1"/>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13698484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6F35A3"/>
          </a:solidFill>
        </p:spPr>
        <p:txBody>
          <a:bodyPr wrap="square" lIns="0" tIns="0" rIns="0" bIns="0" rtlCol="0"/>
          <a:lstStyle/>
          <a:p>
            <a:endParaRPr sz="1092"/>
          </a:p>
        </p:txBody>
      </p:sp>
      <p:sp>
        <p:nvSpPr>
          <p:cNvPr id="17" name="bg object 17"/>
          <p:cNvSpPr/>
          <p:nvPr/>
        </p:nvSpPr>
        <p:spPr>
          <a:xfrm>
            <a:off x="6095998" y="2752730"/>
            <a:ext cx="6096000" cy="4104788"/>
          </a:xfrm>
          <a:custGeom>
            <a:avLst/>
            <a:gdLst/>
            <a:ahLst/>
            <a:cxnLst/>
            <a:rect l="l" t="t" r="r" b="b"/>
            <a:pathLst>
              <a:path w="10052050" h="6769100">
                <a:moveTo>
                  <a:pt x="7013071" y="203200"/>
                </a:moveTo>
                <a:lnTo>
                  <a:pt x="4032292" y="203200"/>
                </a:lnTo>
                <a:lnTo>
                  <a:pt x="3987920" y="215900"/>
                </a:lnTo>
                <a:lnTo>
                  <a:pt x="3943701" y="241300"/>
                </a:lnTo>
                <a:lnTo>
                  <a:pt x="3638578" y="330200"/>
                </a:lnTo>
                <a:lnTo>
                  <a:pt x="3595640" y="355600"/>
                </a:lnTo>
                <a:lnTo>
                  <a:pt x="3510269" y="381000"/>
                </a:lnTo>
                <a:lnTo>
                  <a:pt x="3467839" y="406400"/>
                </a:lnTo>
                <a:lnTo>
                  <a:pt x="3383499" y="431800"/>
                </a:lnTo>
                <a:lnTo>
                  <a:pt x="3341593" y="457200"/>
                </a:lnTo>
                <a:lnTo>
                  <a:pt x="3299864" y="469900"/>
                </a:lnTo>
                <a:lnTo>
                  <a:pt x="3258315" y="495300"/>
                </a:lnTo>
                <a:lnTo>
                  <a:pt x="3216947" y="508000"/>
                </a:lnTo>
                <a:lnTo>
                  <a:pt x="3175762" y="533400"/>
                </a:lnTo>
                <a:lnTo>
                  <a:pt x="3134762" y="546100"/>
                </a:lnTo>
                <a:lnTo>
                  <a:pt x="3093948" y="571500"/>
                </a:lnTo>
                <a:lnTo>
                  <a:pt x="3053322" y="584200"/>
                </a:lnTo>
                <a:lnTo>
                  <a:pt x="2972640" y="635000"/>
                </a:lnTo>
                <a:lnTo>
                  <a:pt x="2932587" y="647700"/>
                </a:lnTo>
                <a:lnTo>
                  <a:pt x="2853069" y="698500"/>
                </a:lnTo>
                <a:lnTo>
                  <a:pt x="2813606" y="711200"/>
                </a:lnTo>
                <a:lnTo>
                  <a:pt x="2696421" y="787400"/>
                </a:lnTo>
                <a:lnTo>
                  <a:pt x="2657767" y="800100"/>
                </a:lnTo>
                <a:lnTo>
                  <a:pt x="2505232" y="901700"/>
                </a:lnTo>
                <a:lnTo>
                  <a:pt x="2319374" y="1028700"/>
                </a:lnTo>
                <a:lnTo>
                  <a:pt x="2174666" y="1130300"/>
                </a:lnTo>
                <a:lnTo>
                  <a:pt x="2139056" y="1168400"/>
                </a:lnTo>
                <a:lnTo>
                  <a:pt x="1998933" y="1270000"/>
                </a:lnTo>
                <a:lnTo>
                  <a:pt x="1964490" y="1308100"/>
                </a:lnTo>
                <a:lnTo>
                  <a:pt x="1896321" y="1358900"/>
                </a:lnTo>
                <a:lnTo>
                  <a:pt x="1862598" y="1397000"/>
                </a:lnTo>
                <a:lnTo>
                  <a:pt x="1795885" y="1447800"/>
                </a:lnTo>
                <a:lnTo>
                  <a:pt x="1762898" y="1485900"/>
                </a:lnTo>
                <a:lnTo>
                  <a:pt x="1730160" y="1511300"/>
                </a:lnTo>
                <a:lnTo>
                  <a:pt x="1697672" y="1549400"/>
                </a:lnTo>
                <a:lnTo>
                  <a:pt x="1665436" y="1574800"/>
                </a:lnTo>
                <a:lnTo>
                  <a:pt x="1633453" y="1612900"/>
                </a:lnTo>
                <a:lnTo>
                  <a:pt x="1601726" y="1638300"/>
                </a:lnTo>
                <a:lnTo>
                  <a:pt x="1570256" y="1676400"/>
                </a:lnTo>
                <a:lnTo>
                  <a:pt x="1539044" y="1701800"/>
                </a:lnTo>
                <a:lnTo>
                  <a:pt x="1508093" y="1739900"/>
                </a:lnTo>
                <a:lnTo>
                  <a:pt x="1477404" y="1765300"/>
                </a:lnTo>
                <a:lnTo>
                  <a:pt x="1446979" y="1803400"/>
                </a:lnTo>
                <a:lnTo>
                  <a:pt x="1416819" y="1828800"/>
                </a:lnTo>
                <a:lnTo>
                  <a:pt x="1386926" y="1866900"/>
                </a:lnTo>
                <a:lnTo>
                  <a:pt x="1357302" y="1905000"/>
                </a:lnTo>
                <a:lnTo>
                  <a:pt x="1327948" y="1930400"/>
                </a:lnTo>
                <a:lnTo>
                  <a:pt x="1298867" y="1968500"/>
                </a:lnTo>
                <a:lnTo>
                  <a:pt x="1270059" y="2006600"/>
                </a:lnTo>
                <a:lnTo>
                  <a:pt x="1241527" y="2044700"/>
                </a:lnTo>
                <a:lnTo>
                  <a:pt x="1213272" y="2070100"/>
                </a:lnTo>
                <a:lnTo>
                  <a:pt x="1185296" y="2108200"/>
                </a:lnTo>
                <a:lnTo>
                  <a:pt x="1157601" y="2146300"/>
                </a:lnTo>
                <a:lnTo>
                  <a:pt x="1130188" y="2184400"/>
                </a:lnTo>
                <a:lnTo>
                  <a:pt x="1103059" y="2222500"/>
                </a:lnTo>
                <a:lnTo>
                  <a:pt x="1076215" y="2247900"/>
                </a:lnTo>
                <a:lnTo>
                  <a:pt x="1049659" y="2286000"/>
                </a:lnTo>
                <a:lnTo>
                  <a:pt x="1023392" y="2324100"/>
                </a:lnTo>
                <a:lnTo>
                  <a:pt x="997416" y="2362200"/>
                </a:lnTo>
                <a:lnTo>
                  <a:pt x="971731" y="2400300"/>
                </a:lnTo>
                <a:lnTo>
                  <a:pt x="946341" y="2438400"/>
                </a:lnTo>
                <a:lnTo>
                  <a:pt x="921247" y="2476500"/>
                </a:lnTo>
                <a:lnTo>
                  <a:pt x="896450" y="2514600"/>
                </a:lnTo>
                <a:lnTo>
                  <a:pt x="871952" y="2552700"/>
                </a:lnTo>
                <a:lnTo>
                  <a:pt x="847755" y="2590800"/>
                </a:lnTo>
                <a:lnTo>
                  <a:pt x="823861" y="2628900"/>
                </a:lnTo>
                <a:lnTo>
                  <a:pt x="800270" y="2667000"/>
                </a:lnTo>
                <a:lnTo>
                  <a:pt x="776986" y="2705100"/>
                </a:lnTo>
                <a:lnTo>
                  <a:pt x="754009" y="2743200"/>
                </a:lnTo>
                <a:lnTo>
                  <a:pt x="731341" y="2781300"/>
                </a:lnTo>
                <a:lnTo>
                  <a:pt x="708984" y="2819400"/>
                </a:lnTo>
                <a:lnTo>
                  <a:pt x="686940" y="2857500"/>
                </a:lnTo>
                <a:lnTo>
                  <a:pt x="665210" y="2895600"/>
                </a:lnTo>
                <a:lnTo>
                  <a:pt x="643796" y="2933700"/>
                </a:lnTo>
                <a:lnTo>
                  <a:pt x="622699" y="2984500"/>
                </a:lnTo>
                <a:lnTo>
                  <a:pt x="601922" y="3022600"/>
                </a:lnTo>
                <a:lnTo>
                  <a:pt x="581466" y="3060700"/>
                </a:lnTo>
                <a:lnTo>
                  <a:pt x="561332" y="3098800"/>
                </a:lnTo>
                <a:lnTo>
                  <a:pt x="541523" y="3136900"/>
                </a:lnTo>
                <a:lnTo>
                  <a:pt x="522040" y="3187700"/>
                </a:lnTo>
                <a:lnTo>
                  <a:pt x="502885" y="3225800"/>
                </a:lnTo>
                <a:lnTo>
                  <a:pt x="484059" y="3263900"/>
                </a:lnTo>
                <a:lnTo>
                  <a:pt x="465564" y="3302000"/>
                </a:lnTo>
                <a:lnTo>
                  <a:pt x="447402" y="3352800"/>
                </a:lnTo>
                <a:lnTo>
                  <a:pt x="429575" y="3390900"/>
                </a:lnTo>
                <a:lnTo>
                  <a:pt x="412083" y="3429000"/>
                </a:lnTo>
                <a:lnTo>
                  <a:pt x="394930" y="3479800"/>
                </a:lnTo>
                <a:lnTo>
                  <a:pt x="378116" y="3517900"/>
                </a:lnTo>
                <a:lnTo>
                  <a:pt x="361643" y="3556000"/>
                </a:lnTo>
                <a:lnTo>
                  <a:pt x="345513" y="3606800"/>
                </a:lnTo>
                <a:lnTo>
                  <a:pt x="329728" y="3644900"/>
                </a:lnTo>
                <a:lnTo>
                  <a:pt x="314289" y="3683000"/>
                </a:lnTo>
                <a:lnTo>
                  <a:pt x="299198" y="3733800"/>
                </a:lnTo>
                <a:lnTo>
                  <a:pt x="284456" y="3771900"/>
                </a:lnTo>
                <a:lnTo>
                  <a:pt x="270066" y="3822700"/>
                </a:lnTo>
                <a:lnTo>
                  <a:pt x="256029" y="3860800"/>
                </a:lnTo>
                <a:lnTo>
                  <a:pt x="242347" y="3911600"/>
                </a:lnTo>
                <a:lnTo>
                  <a:pt x="229020" y="3949700"/>
                </a:lnTo>
                <a:lnTo>
                  <a:pt x="216052" y="3987800"/>
                </a:lnTo>
                <a:lnTo>
                  <a:pt x="203444" y="4038600"/>
                </a:lnTo>
                <a:lnTo>
                  <a:pt x="191197" y="4076700"/>
                </a:lnTo>
                <a:lnTo>
                  <a:pt x="179314" y="4127500"/>
                </a:lnTo>
                <a:lnTo>
                  <a:pt x="167795" y="4178300"/>
                </a:lnTo>
                <a:lnTo>
                  <a:pt x="156642" y="4216400"/>
                </a:lnTo>
                <a:lnTo>
                  <a:pt x="145858" y="4267200"/>
                </a:lnTo>
                <a:lnTo>
                  <a:pt x="135443" y="4305300"/>
                </a:lnTo>
                <a:lnTo>
                  <a:pt x="125400" y="4356100"/>
                </a:lnTo>
                <a:lnTo>
                  <a:pt x="115731" y="4394200"/>
                </a:lnTo>
                <a:lnTo>
                  <a:pt x="106436" y="4445000"/>
                </a:lnTo>
                <a:lnTo>
                  <a:pt x="97517" y="4495800"/>
                </a:lnTo>
                <a:lnTo>
                  <a:pt x="88977" y="4533900"/>
                </a:lnTo>
                <a:lnTo>
                  <a:pt x="80817" y="4584700"/>
                </a:lnTo>
                <a:lnTo>
                  <a:pt x="73039" y="4622800"/>
                </a:lnTo>
                <a:lnTo>
                  <a:pt x="65644" y="4673600"/>
                </a:lnTo>
                <a:lnTo>
                  <a:pt x="58634" y="4724400"/>
                </a:lnTo>
                <a:lnTo>
                  <a:pt x="52010" y="4762500"/>
                </a:lnTo>
                <a:lnTo>
                  <a:pt x="45775" y="4813300"/>
                </a:lnTo>
                <a:lnTo>
                  <a:pt x="39930" y="4864100"/>
                </a:lnTo>
                <a:lnTo>
                  <a:pt x="34477" y="4902200"/>
                </a:lnTo>
                <a:lnTo>
                  <a:pt x="29417" y="4953000"/>
                </a:lnTo>
                <a:lnTo>
                  <a:pt x="24753" y="5003800"/>
                </a:lnTo>
                <a:lnTo>
                  <a:pt x="20485" y="5054600"/>
                </a:lnTo>
                <a:lnTo>
                  <a:pt x="16615" y="5092700"/>
                </a:lnTo>
                <a:lnTo>
                  <a:pt x="13146" y="5143500"/>
                </a:lnTo>
                <a:lnTo>
                  <a:pt x="10079" y="5194300"/>
                </a:lnTo>
                <a:lnTo>
                  <a:pt x="7415" y="5245100"/>
                </a:lnTo>
                <a:lnTo>
                  <a:pt x="5156" y="5283200"/>
                </a:lnTo>
                <a:lnTo>
                  <a:pt x="3304" y="5334000"/>
                </a:lnTo>
                <a:lnTo>
                  <a:pt x="1861" y="5384800"/>
                </a:lnTo>
                <a:lnTo>
                  <a:pt x="828" y="5435600"/>
                </a:lnTo>
                <a:lnTo>
                  <a:pt x="207" y="5486400"/>
                </a:lnTo>
                <a:lnTo>
                  <a:pt x="0" y="5524500"/>
                </a:lnTo>
                <a:lnTo>
                  <a:pt x="207" y="5575300"/>
                </a:lnTo>
                <a:lnTo>
                  <a:pt x="828" y="5626100"/>
                </a:lnTo>
                <a:lnTo>
                  <a:pt x="1861" y="5676900"/>
                </a:lnTo>
                <a:lnTo>
                  <a:pt x="3304" y="5727700"/>
                </a:lnTo>
                <a:lnTo>
                  <a:pt x="5156" y="5765800"/>
                </a:lnTo>
                <a:lnTo>
                  <a:pt x="7415" y="5816600"/>
                </a:lnTo>
                <a:lnTo>
                  <a:pt x="10079" y="5867400"/>
                </a:lnTo>
                <a:lnTo>
                  <a:pt x="13146" y="5918200"/>
                </a:lnTo>
                <a:lnTo>
                  <a:pt x="16615" y="5956300"/>
                </a:lnTo>
                <a:lnTo>
                  <a:pt x="20485" y="6007100"/>
                </a:lnTo>
                <a:lnTo>
                  <a:pt x="24753" y="6057900"/>
                </a:lnTo>
                <a:lnTo>
                  <a:pt x="29417" y="6096000"/>
                </a:lnTo>
                <a:lnTo>
                  <a:pt x="34477" y="6146800"/>
                </a:lnTo>
                <a:lnTo>
                  <a:pt x="39930" y="6197600"/>
                </a:lnTo>
                <a:lnTo>
                  <a:pt x="45775" y="6248400"/>
                </a:lnTo>
                <a:lnTo>
                  <a:pt x="52010" y="6286500"/>
                </a:lnTo>
                <a:lnTo>
                  <a:pt x="58634" y="6337300"/>
                </a:lnTo>
                <a:lnTo>
                  <a:pt x="65644" y="6388100"/>
                </a:lnTo>
                <a:lnTo>
                  <a:pt x="73039" y="6426200"/>
                </a:lnTo>
                <a:lnTo>
                  <a:pt x="80817" y="6477000"/>
                </a:lnTo>
                <a:lnTo>
                  <a:pt x="88977" y="6515100"/>
                </a:lnTo>
                <a:lnTo>
                  <a:pt x="97517" y="6565900"/>
                </a:lnTo>
                <a:lnTo>
                  <a:pt x="106436" y="6616700"/>
                </a:lnTo>
                <a:lnTo>
                  <a:pt x="115731" y="6654800"/>
                </a:lnTo>
                <a:lnTo>
                  <a:pt x="125400" y="6705600"/>
                </a:lnTo>
                <a:lnTo>
                  <a:pt x="135443" y="6743700"/>
                </a:lnTo>
                <a:lnTo>
                  <a:pt x="141368" y="6769100"/>
                </a:lnTo>
                <a:lnTo>
                  <a:pt x="10052051" y="6769100"/>
                </a:lnTo>
                <a:lnTo>
                  <a:pt x="10052051" y="2362200"/>
                </a:lnTo>
                <a:lnTo>
                  <a:pt x="10047946" y="2362200"/>
                </a:lnTo>
                <a:lnTo>
                  <a:pt x="10021970" y="2324100"/>
                </a:lnTo>
                <a:lnTo>
                  <a:pt x="9995703" y="2286000"/>
                </a:lnTo>
                <a:lnTo>
                  <a:pt x="9969147" y="2247900"/>
                </a:lnTo>
                <a:lnTo>
                  <a:pt x="9942303" y="2222500"/>
                </a:lnTo>
                <a:lnTo>
                  <a:pt x="9915174" y="2184400"/>
                </a:lnTo>
                <a:lnTo>
                  <a:pt x="9887761" y="2146300"/>
                </a:lnTo>
                <a:lnTo>
                  <a:pt x="9860066" y="2108200"/>
                </a:lnTo>
                <a:lnTo>
                  <a:pt x="9832090" y="2070100"/>
                </a:lnTo>
                <a:lnTo>
                  <a:pt x="9803835" y="2044700"/>
                </a:lnTo>
                <a:lnTo>
                  <a:pt x="9775303" y="2006600"/>
                </a:lnTo>
                <a:lnTo>
                  <a:pt x="9746496" y="1968500"/>
                </a:lnTo>
                <a:lnTo>
                  <a:pt x="9717414" y="1930400"/>
                </a:lnTo>
                <a:lnTo>
                  <a:pt x="9688061" y="1905000"/>
                </a:lnTo>
                <a:lnTo>
                  <a:pt x="9658437" y="1866900"/>
                </a:lnTo>
                <a:lnTo>
                  <a:pt x="9628544" y="1828800"/>
                </a:lnTo>
                <a:lnTo>
                  <a:pt x="9598384" y="1803400"/>
                </a:lnTo>
                <a:lnTo>
                  <a:pt x="9567959" y="1765300"/>
                </a:lnTo>
                <a:lnTo>
                  <a:pt x="9537270" y="1739900"/>
                </a:lnTo>
                <a:lnTo>
                  <a:pt x="9506319" y="1701800"/>
                </a:lnTo>
                <a:lnTo>
                  <a:pt x="9475107" y="1676400"/>
                </a:lnTo>
                <a:lnTo>
                  <a:pt x="9443637" y="1638300"/>
                </a:lnTo>
                <a:lnTo>
                  <a:pt x="9411910" y="1612900"/>
                </a:lnTo>
                <a:lnTo>
                  <a:pt x="9379927" y="1574800"/>
                </a:lnTo>
                <a:lnTo>
                  <a:pt x="9347691" y="1549400"/>
                </a:lnTo>
                <a:lnTo>
                  <a:pt x="9315203" y="1511300"/>
                </a:lnTo>
                <a:lnTo>
                  <a:pt x="9282465" y="1485900"/>
                </a:lnTo>
                <a:lnTo>
                  <a:pt x="9249478" y="1447800"/>
                </a:lnTo>
                <a:lnTo>
                  <a:pt x="9182765" y="1397000"/>
                </a:lnTo>
                <a:lnTo>
                  <a:pt x="9149042" y="1358900"/>
                </a:lnTo>
                <a:lnTo>
                  <a:pt x="9080873" y="1308100"/>
                </a:lnTo>
                <a:lnTo>
                  <a:pt x="9046430" y="1270000"/>
                </a:lnTo>
                <a:lnTo>
                  <a:pt x="8906307" y="1168400"/>
                </a:lnTo>
                <a:lnTo>
                  <a:pt x="8870697" y="1130300"/>
                </a:lnTo>
                <a:lnTo>
                  <a:pt x="8725990" y="1028700"/>
                </a:lnTo>
                <a:lnTo>
                  <a:pt x="8540131" y="901700"/>
                </a:lnTo>
                <a:lnTo>
                  <a:pt x="8387596" y="800100"/>
                </a:lnTo>
                <a:lnTo>
                  <a:pt x="8348942" y="787400"/>
                </a:lnTo>
                <a:lnTo>
                  <a:pt x="8231758" y="711200"/>
                </a:lnTo>
                <a:lnTo>
                  <a:pt x="8192295" y="698500"/>
                </a:lnTo>
                <a:lnTo>
                  <a:pt x="8112776" y="647700"/>
                </a:lnTo>
                <a:lnTo>
                  <a:pt x="8072724" y="635000"/>
                </a:lnTo>
                <a:lnTo>
                  <a:pt x="7992042" y="584200"/>
                </a:lnTo>
                <a:lnTo>
                  <a:pt x="7951416" y="571500"/>
                </a:lnTo>
                <a:lnTo>
                  <a:pt x="7910602" y="546100"/>
                </a:lnTo>
                <a:lnTo>
                  <a:pt x="7869601" y="533400"/>
                </a:lnTo>
                <a:lnTo>
                  <a:pt x="7828416" y="508000"/>
                </a:lnTo>
                <a:lnTo>
                  <a:pt x="7787048" y="495300"/>
                </a:lnTo>
                <a:lnTo>
                  <a:pt x="7745499" y="469900"/>
                </a:lnTo>
                <a:lnTo>
                  <a:pt x="7703771" y="457200"/>
                </a:lnTo>
                <a:lnTo>
                  <a:pt x="7661864" y="431800"/>
                </a:lnTo>
                <a:lnTo>
                  <a:pt x="7577524" y="406400"/>
                </a:lnTo>
                <a:lnTo>
                  <a:pt x="7535094" y="381000"/>
                </a:lnTo>
                <a:lnTo>
                  <a:pt x="7449723" y="355600"/>
                </a:lnTo>
                <a:lnTo>
                  <a:pt x="7406785" y="330200"/>
                </a:lnTo>
                <a:lnTo>
                  <a:pt x="7101662" y="241300"/>
                </a:lnTo>
                <a:lnTo>
                  <a:pt x="7057443" y="215900"/>
                </a:lnTo>
                <a:lnTo>
                  <a:pt x="7013071" y="203200"/>
                </a:lnTo>
                <a:close/>
              </a:path>
              <a:path w="10052050" h="6769100">
                <a:moveTo>
                  <a:pt x="6698335" y="127000"/>
                </a:moveTo>
                <a:lnTo>
                  <a:pt x="4347027" y="127000"/>
                </a:lnTo>
                <a:lnTo>
                  <a:pt x="4076815" y="203200"/>
                </a:lnTo>
                <a:lnTo>
                  <a:pt x="6968548" y="203200"/>
                </a:lnTo>
                <a:lnTo>
                  <a:pt x="6698335" y="127000"/>
                </a:lnTo>
                <a:close/>
              </a:path>
              <a:path w="10052050" h="6769100">
                <a:moveTo>
                  <a:pt x="6515389" y="88900"/>
                </a:moveTo>
                <a:lnTo>
                  <a:pt x="4529973" y="88900"/>
                </a:lnTo>
                <a:lnTo>
                  <a:pt x="4392559" y="127000"/>
                </a:lnTo>
                <a:lnTo>
                  <a:pt x="6652803" y="127000"/>
                </a:lnTo>
                <a:lnTo>
                  <a:pt x="6515389" y="88900"/>
                </a:lnTo>
                <a:close/>
              </a:path>
              <a:path w="10052050" h="6769100">
                <a:moveTo>
                  <a:pt x="6423115" y="76200"/>
                </a:moveTo>
                <a:lnTo>
                  <a:pt x="4622246" y="76200"/>
                </a:lnTo>
                <a:lnTo>
                  <a:pt x="4576044" y="88900"/>
                </a:lnTo>
                <a:lnTo>
                  <a:pt x="6469318" y="88900"/>
                </a:lnTo>
                <a:lnTo>
                  <a:pt x="6423115" y="76200"/>
                </a:lnTo>
                <a:close/>
              </a:path>
              <a:path w="10052050" h="6769100">
                <a:moveTo>
                  <a:pt x="6330325" y="63500"/>
                </a:moveTo>
                <a:lnTo>
                  <a:pt x="4715036" y="63500"/>
                </a:lnTo>
                <a:lnTo>
                  <a:pt x="4668578" y="76200"/>
                </a:lnTo>
                <a:lnTo>
                  <a:pt x="6376784" y="76200"/>
                </a:lnTo>
                <a:lnTo>
                  <a:pt x="6330325" y="63500"/>
                </a:lnTo>
                <a:close/>
              </a:path>
              <a:path w="10052050" h="6769100">
                <a:moveTo>
                  <a:pt x="6237032" y="50800"/>
                </a:moveTo>
                <a:lnTo>
                  <a:pt x="4808329" y="50800"/>
                </a:lnTo>
                <a:lnTo>
                  <a:pt x="4761620" y="63500"/>
                </a:lnTo>
                <a:lnTo>
                  <a:pt x="6283741" y="63500"/>
                </a:lnTo>
                <a:lnTo>
                  <a:pt x="6237032" y="50800"/>
                </a:lnTo>
                <a:close/>
              </a:path>
              <a:path w="10052050" h="6769100">
                <a:moveTo>
                  <a:pt x="6143251" y="38100"/>
                </a:moveTo>
                <a:lnTo>
                  <a:pt x="4902110" y="38100"/>
                </a:lnTo>
                <a:lnTo>
                  <a:pt x="4855159" y="50800"/>
                </a:lnTo>
                <a:lnTo>
                  <a:pt x="6190202" y="50800"/>
                </a:lnTo>
                <a:lnTo>
                  <a:pt x="6143251" y="38100"/>
                </a:lnTo>
                <a:close/>
              </a:path>
              <a:path w="10052050" h="6769100">
                <a:moveTo>
                  <a:pt x="6048994" y="25400"/>
                </a:moveTo>
                <a:lnTo>
                  <a:pt x="4996367" y="25400"/>
                </a:lnTo>
                <a:lnTo>
                  <a:pt x="4949180" y="38100"/>
                </a:lnTo>
                <a:lnTo>
                  <a:pt x="6096181" y="38100"/>
                </a:lnTo>
                <a:lnTo>
                  <a:pt x="6048994" y="25400"/>
                </a:lnTo>
                <a:close/>
              </a:path>
              <a:path w="10052050" h="6769100">
                <a:moveTo>
                  <a:pt x="5859106" y="12700"/>
                </a:moveTo>
                <a:lnTo>
                  <a:pt x="5186254" y="12700"/>
                </a:lnTo>
                <a:lnTo>
                  <a:pt x="5138615" y="25400"/>
                </a:lnTo>
                <a:lnTo>
                  <a:pt x="5906745" y="25400"/>
                </a:lnTo>
                <a:lnTo>
                  <a:pt x="5859106" y="12700"/>
                </a:lnTo>
                <a:close/>
              </a:path>
              <a:path w="10052050" h="6769100">
                <a:moveTo>
                  <a:pt x="5571045" y="0"/>
                </a:moveTo>
                <a:lnTo>
                  <a:pt x="5474314" y="0"/>
                </a:lnTo>
                <a:lnTo>
                  <a:pt x="5426048" y="12700"/>
                </a:lnTo>
                <a:lnTo>
                  <a:pt x="5619312" y="12700"/>
                </a:lnTo>
                <a:lnTo>
                  <a:pt x="5571045" y="0"/>
                </a:lnTo>
                <a:close/>
              </a:path>
            </a:pathLst>
          </a:custGeom>
          <a:solidFill>
            <a:srgbClr val="66C1BE"/>
          </a:solidFill>
        </p:spPr>
        <p:txBody>
          <a:bodyPr wrap="square" lIns="0" tIns="0" rIns="0" bIns="0" rtlCol="0"/>
          <a:lstStyle/>
          <a:p>
            <a:endParaRPr sz="1092"/>
          </a:p>
        </p:txBody>
      </p:sp>
      <p:sp>
        <p:nvSpPr>
          <p:cNvPr id="2" name="Holder 2"/>
          <p:cNvSpPr>
            <a:spLocks noGrp="1"/>
          </p:cNvSpPr>
          <p:nvPr>
            <p:ph type="ctrTitle"/>
          </p:nvPr>
        </p:nvSpPr>
        <p:spPr>
          <a:xfrm>
            <a:off x="498375" y="620148"/>
            <a:ext cx="10945073" cy="3250313"/>
          </a:xfrm>
          <a:prstGeom prst="rect">
            <a:avLst/>
          </a:prstGeom>
        </p:spPr>
        <p:txBody>
          <a:bodyPr wrap="square" lIns="0" tIns="0" rIns="0" bIns="0">
            <a:spAutoFit/>
          </a:bodyPr>
          <a:lstStyle>
            <a:lvl1pPr>
              <a:defRPr sz="23467" b="1" i="0">
                <a:solidFill>
                  <a:schemeClr val="bg1"/>
                </a:solidFill>
                <a:latin typeface="CeraPro-Black"/>
                <a:cs typeface="CeraPro-Black"/>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4642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819967"/>
            <a:ext cx="5853064" cy="1332000"/>
          </a:xfrm>
        </p:spPr>
        <p:txBody>
          <a:bodyPr lIns="0" tIns="0" rIns="0" bIns="0" anchor="t" anchorCtr="0">
            <a:normAutofit/>
          </a:bodyPr>
          <a:lstStyle>
            <a:lvl1pPr>
              <a:defRPr b="1"/>
            </a:lvl1pPr>
          </a:lstStyle>
          <a:p>
            <a:r>
              <a:rPr lang="en-GB"/>
              <a:t>Click to edit title style</a:t>
            </a:r>
            <a:endParaRPr lang="en-US"/>
          </a:p>
        </p:txBody>
      </p:sp>
      <p:sp>
        <p:nvSpPr>
          <p:cNvPr id="10" name="Text Placeholder 3">
            <a:extLst>
              <a:ext uri="{FF2B5EF4-FFF2-40B4-BE49-F238E27FC236}">
                <a16:creationId xmlns:a16="http://schemas.microsoft.com/office/drawing/2014/main" id="{493AF6C9-31DB-234C-B857-1BF624316FA0}"/>
              </a:ext>
            </a:extLst>
          </p:cNvPr>
          <p:cNvSpPr>
            <a:spLocks noGrp="1"/>
          </p:cNvSpPr>
          <p:nvPr>
            <p:ph type="body" sz="half" idx="2" hasCustomPrompt="1"/>
          </p:nvPr>
        </p:nvSpPr>
        <p:spPr>
          <a:xfrm>
            <a:off x="5797296" y="2259968"/>
            <a:ext cx="5853064" cy="3600000"/>
          </a:xfrm>
        </p:spPr>
        <p:txBody>
          <a:bodyPr lIns="0" tIns="0" rIns="0" bIns="0">
            <a:normAutofit/>
          </a:bodyPr>
          <a:lstStyle>
            <a:lvl1pPr marL="0" indent="0">
              <a:buNone/>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 styles</a:t>
            </a:r>
          </a:p>
        </p:txBody>
      </p:sp>
      <p:sp>
        <p:nvSpPr>
          <p:cNvPr id="14" name="Slide Number Placeholder 13">
            <a:extLst>
              <a:ext uri="{FF2B5EF4-FFF2-40B4-BE49-F238E27FC236}">
                <a16:creationId xmlns:a16="http://schemas.microsoft.com/office/drawing/2014/main" id="{135CD396-4800-F541-A03C-81222F8ABB18}"/>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1146048" y="819968"/>
            <a:ext cx="4066032" cy="3776416"/>
          </a:xfrm>
          <a:prstGeom prst="rect">
            <a:avLst/>
          </a:prstGeom>
          <a:noFill/>
        </p:spPr>
        <p:txBody>
          <a:bodyPr wrap="none" lIns="0" tIns="0" rIns="0" bIns="0" anchor="t" anchorCtr="0">
            <a:normAutofit/>
          </a:bodyPr>
          <a:lstStyle>
            <a:lvl1pPr marL="360000" indent="0" algn="l">
              <a:buFontTx/>
              <a:buNone/>
              <a:defRPr sz="3200">
                <a:solidFill>
                  <a:schemeClr val="bg1"/>
                </a:solidFill>
              </a:defRPr>
            </a:lvl1pPr>
          </a:lstStyle>
          <a:p>
            <a:r>
              <a:rPr lang="en-US"/>
              <a:t>Delete or </a:t>
            </a:r>
            <a:br>
              <a:rPr lang="en-US"/>
            </a:br>
            <a:r>
              <a:rPr lang="en-US"/>
              <a:t>click icon </a:t>
            </a:r>
            <a:br>
              <a:rPr lang="en-US"/>
            </a:br>
            <a:r>
              <a:rPr lang="en-US"/>
              <a:t>to add picture</a:t>
            </a:r>
          </a:p>
        </p:txBody>
      </p:sp>
    </p:spTree>
    <p:extLst>
      <p:ext uri="{BB962C8B-B14F-4D97-AF65-F5344CB8AC3E}">
        <p14:creationId xmlns:p14="http://schemas.microsoft.com/office/powerpoint/2010/main" val="3258740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13" name="Rectangle 12">
            <a:extLst>
              <a:ext uri="{FF2B5EF4-FFF2-40B4-BE49-F238E27FC236}">
                <a16:creationId xmlns:a16="http://schemas.microsoft.com/office/drawing/2014/main" id="{5DE3B88B-B2F2-C749-8664-396EB0580702}"/>
              </a:ext>
            </a:extLst>
          </p:cNvPr>
          <p:cNvSpPr/>
          <p:nvPr userDrawn="1"/>
        </p:nvSpPr>
        <p:spPr>
          <a:xfrm>
            <a:off x="0" y="1"/>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3151853"/>
            <a:ext cx="4328931" cy="1332000"/>
          </a:xfrm>
        </p:spPr>
        <p:txBody>
          <a:bodyPr lIns="0" tIns="0" rIns="0" bIns="0" anchor="ctr" anchorCtr="0">
            <a:normAutofit/>
          </a:bodyPr>
          <a:lstStyle>
            <a:lvl1pPr marL="0" indent="0" algn="l">
              <a:buNone/>
              <a:defRPr sz="4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Thank you</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rcRect/>
          <a:stretch/>
        </p:blipFill>
        <p:spPr>
          <a:xfrm>
            <a:off x="511438" y="6007099"/>
            <a:ext cx="1574800" cy="393700"/>
          </a:xfrm>
          <a:prstGeom prst="rect">
            <a:avLst/>
          </a:prstGeom>
        </p:spPr>
      </p:pic>
    </p:spTree>
    <p:extLst>
      <p:ext uri="{BB962C8B-B14F-4D97-AF65-F5344CB8AC3E}">
        <p14:creationId xmlns:p14="http://schemas.microsoft.com/office/powerpoint/2010/main" val="767388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Arial" panose="020B0604020202020204" pitchFamily="34" charset="0"/>
                <a:cs typeface="Arial" panose="020B0604020202020204" pitchFamily="34" charset="0"/>
              </a:rPr>
              <a:t>User guidance &amp;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err="1">
                <a:latin typeface="Arial" panose="020B0604020202020204" pitchFamily="34" charset="0"/>
                <a:cs typeface="Arial" panose="020B0604020202020204" pitchFamily="34" charset="0"/>
              </a:rPr>
              <a:t>Text</a:t>
            </a:r>
            <a:r>
              <a:rPr lang="da-DK" sz="1600">
                <a:latin typeface="Arial" panose="020B0604020202020204" pitchFamily="34" charset="0"/>
                <a:cs typeface="Arial" panose="020B0604020202020204" pitchFamily="34" charset="0"/>
              </a:rPr>
              <a:t>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Use the </a:t>
            </a:r>
            <a:r>
              <a:rPr lang="da-DK" altLang="da-DK" sz="1200" b="1" noProof="1">
                <a:solidFill>
                  <a:schemeClr val="tx1"/>
                </a:solidFill>
                <a:latin typeface="Arial" panose="020B0604020202020204" pitchFamily="34" charset="0"/>
                <a:cs typeface="Arial" panose="020B0604020202020204" pitchFamily="34" charset="0"/>
              </a:rPr>
              <a:t>TAB</a:t>
            </a:r>
            <a:r>
              <a:rPr lang="da-DK" altLang="da-DK" sz="1200" b="0" noProof="1">
                <a:solidFill>
                  <a:schemeClr val="tx1"/>
                </a:solidFill>
                <a:latin typeface="Arial" panose="020B0604020202020204" pitchFamily="34" charset="0"/>
                <a:cs typeface="Arial" panose="020B0604020202020204" pitchFamily="34" charset="0"/>
              </a:rPr>
              <a:t>-key</a:t>
            </a:r>
            <a:r>
              <a:rPr lang="da-DK" altLang="da-DK" sz="1200" b="0" baseline="0" noProof="1">
                <a:solidFill>
                  <a:schemeClr val="tx1"/>
                </a:solidFill>
                <a:latin typeface="Arial" panose="020B0604020202020204" pitchFamily="34" charset="0"/>
                <a:cs typeface="Arial" panose="020B0604020202020204" pitchFamily="34" charset="0"/>
              </a:rPr>
              <a:t> to jump through </a:t>
            </a:r>
            <a:br>
              <a:rPr lang="da-DK" altLang="da-DK" sz="1200" b="0" baseline="0" noProof="1">
                <a:solidFill>
                  <a:schemeClr val="tx1"/>
                </a:solidFill>
                <a:latin typeface="Arial" panose="020B0604020202020204" pitchFamily="34" charset="0"/>
                <a:cs typeface="Arial" panose="020B0604020202020204" pitchFamily="34" charset="0"/>
              </a:rPr>
            </a:br>
            <a:r>
              <a:rPr lang="da-DK" altLang="da-DK" sz="1200" b="0" baseline="0" noProof="1">
                <a:solidFill>
                  <a:schemeClr val="tx1"/>
                </a:solidFill>
                <a:latin typeface="Arial" panose="020B0604020202020204" pitchFamily="34" charset="0"/>
                <a:cs typeface="Arial" panose="020B0604020202020204" pitchFamily="34" charset="0"/>
              </a:rPr>
              <a:t>levels. Click </a:t>
            </a:r>
            <a:r>
              <a:rPr lang="da-DK" altLang="da-DK" sz="1200" b="1" baseline="0" noProof="1">
                <a:solidFill>
                  <a:schemeClr val="tx1"/>
                </a:solidFill>
                <a:latin typeface="Arial" panose="020B0604020202020204" pitchFamily="34" charset="0"/>
                <a:cs typeface="Arial" panose="020B0604020202020204" pitchFamily="34" charset="0"/>
              </a:rPr>
              <a:t>ENTER</a:t>
            </a:r>
            <a:r>
              <a:rPr lang="da-DK" altLang="da-DK" sz="1200" b="0" baseline="0" noProof="1">
                <a:solidFill>
                  <a:schemeClr val="tx1"/>
                </a:solidFill>
                <a:latin typeface="Arial" panose="020B0604020202020204" pitchFamily="34" charset="0"/>
                <a:cs typeface="Arial" panose="020B0604020202020204" pitchFamily="34" charset="0"/>
              </a:rPr>
              <a:t>, then </a:t>
            </a:r>
            <a:r>
              <a:rPr lang="da-DK" altLang="da-DK" sz="1200" b="1" baseline="0" noProof="1">
                <a:solidFill>
                  <a:schemeClr val="tx1"/>
                </a:solidFill>
                <a:latin typeface="Arial" panose="020B0604020202020204" pitchFamily="34" charset="0"/>
                <a:cs typeface="Arial" panose="020B0604020202020204" pitchFamily="34" charset="0"/>
              </a:rPr>
              <a:t>TAB</a:t>
            </a:r>
            <a:r>
              <a:rPr lang="da-DK"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da-DK" altLang="da-DK" sz="1200" b="0" baseline="0" noProof="1">
                <a:solidFill>
                  <a:schemeClr val="tx1"/>
                </a:solidFill>
                <a:latin typeface="Arial" panose="020B0604020202020204" pitchFamily="34" charset="0"/>
                <a:cs typeface="Arial" panose="020B0604020202020204" pitchFamily="34" charset="0"/>
              </a:rPr>
              <a:t>To go back in levels use </a:t>
            </a:r>
            <a:r>
              <a:rPr lang="da-DK" altLang="da-DK" sz="1200" b="1" baseline="0" noProof="1">
                <a:solidFill>
                  <a:schemeClr val="tx1"/>
                </a:solidFill>
                <a:latin typeface="Arial" panose="020B0604020202020204" pitchFamily="34" charset="0"/>
                <a:cs typeface="Arial" panose="020B0604020202020204" pitchFamily="34" charset="0"/>
              </a:rPr>
              <a:t>SHIFT-TAB</a:t>
            </a:r>
            <a:endParaRPr lang="da-DK"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200" noProof="1">
                <a:solidFill>
                  <a:schemeClr val="tx1"/>
                </a:solidFill>
                <a:latin typeface="Arial" panose="020B0604020202020204" pitchFamily="34" charset="0"/>
                <a:cs typeface="Arial" panose="020B0604020202020204" pitchFamily="34" charset="0"/>
              </a:rPr>
              <a:t>Alternatively, </a:t>
            </a:r>
            <a:r>
              <a:rPr lang="da-DK" sz="1200" b="1" noProof="1">
                <a:solidFill>
                  <a:schemeClr val="tx1"/>
                </a:solidFill>
                <a:latin typeface="Arial" panose="020B0604020202020204" pitchFamily="34" charset="0"/>
                <a:cs typeface="Arial" panose="020B0604020202020204" pitchFamily="34" charset="0"/>
              </a:rPr>
              <a:t>Increase</a:t>
            </a:r>
            <a:r>
              <a:rPr lang="da-DK" sz="1200" baseline="0" noProof="1">
                <a:solidFill>
                  <a:schemeClr val="tx1"/>
                </a:solidFill>
                <a:latin typeface="Arial" panose="020B0604020202020204" pitchFamily="34" charset="0"/>
                <a:cs typeface="Arial" panose="020B0604020202020204" pitchFamily="34" charset="0"/>
              </a:rPr>
              <a:t> and</a:t>
            </a:r>
            <a:br>
              <a:rPr lang="da-DK" sz="1200" baseline="0" noProof="1">
                <a:solidFill>
                  <a:schemeClr val="tx1"/>
                </a:solidFill>
                <a:latin typeface="Arial" panose="020B0604020202020204" pitchFamily="34" charset="0"/>
                <a:cs typeface="Arial" panose="020B0604020202020204" pitchFamily="34" charset="0"/>
              </a:rPr>
            </a:br>
            <a:r>
              <a:rPr lang="da-DK" sz="1200" b="1" baseline="0" noProof="1">
                <a:solidFill>
                  <a:schemeClr val="tx1"/>
                </a:solidFill>
                <a:latin typeface="Arial" panose="020B0604020202020204" pitchFamily="34" charset="0"/>
                <a:cs typeface="Arial" panose="020B0604020202020204" pitchFamily="34" charset="0"/>
              </a:rPr>
              <a:t>Decrease </a:t>
            </a:r>
            <a:r>
              <a:rPr lang="da-DK" sz="1200" baseline="0" noProof="1">
                <a:solidFill>
                  <a:schemeClr val="tx1"/>
                </a:solidFill>
                <a:latin typeface="Arial" panose="020B0604020202020204" pitchFamily="34" charset="0"/>
                <a:cs typeface="Arial" panose="020B0604020202020204" pitchFamily="34" charset="0"/>
              </a:rPr>
              <a:t>list level can be used</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t>
            </a:r>
            <a:r>
              <a:rPr lang="da-DK"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Delete bullet for regular text.</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Click on the bullet button to reaply</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Click on the menu </a:t>
            </a:r>
            <a:r>
              <a:rPr lang="da-DK" altLang="da-DK" sz="1200" b="1" noProof="1">
                <a:solidFill>
                  <a:schemeClr val="tx1"/>
                </a:solidFill>
                <a:latin typeface="Arial" panose="020B0604020202020204" pitchFamily="34" charset="0"/>
                <a:cs typeface="Arial" panose="020B0604020202020204" pitchFamily="34" charset="0"/>
              </a:rPr>
              <a:t>New Slide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Home</a:t>
            </a:r>
            <a:r>
              <a:rPr lang="da-DK" altLang="da-DK" sz="1200" b="0" noProof="1">
                <a:solidFill>
                  <a:schemeClr val="tx1"/>
                </a:solidFill>
                <a:latin typeface="Arial" panose="020B0604020202020204" pitchFamily="34" charset="0"/>
                <a:cs typeface="Arial" panose="020B0604020202020204" pitchFamily="34" charset="0"/>
              </a:rPr>
              <a:t> tab to insert a new slide</a:t>
            </a:r>
            <a:br>
              <a:rPr lang="da-DK" altLang="da-DK" sz="1200" b="0" noProof="1">
                <a:solidFill>
                  <a:schemeClr val="tx1"/>
                </a:solidFill>
                <a:latin typeface="Arial" panose="020B0604020202020204" pitchFamily="34" charset="0"/>
                <a:cs typeface="Arial" panose="020B0604020202020204" pitchFamily="34" charset="0"/>
              </a:rPr>
            </a:br>
            <a:br>
              <a:rPr lang="da-DK" altLang="da-DK" sz="1200" b="0" noProof="1">
                <a:solidFill>
                  <a:schemeClr val="tx1"/>
                </a:solidFill>
                <a:latin typeface="Arial" panose="020B0604020202020204" pitchFamily="34" charset="0"/>
                <a:cs typeface="Arial" panose="020B0604020202020204" pitchFamily="34" charset="0"/>
              </a:rPr>
            </a:br>
            <a:endParaRPr lang="da-DK" sz="1200">
              <a:solidFill>
                <a:schemeClr val="tx1"/>
              </a:solidFill>
              <a:latin typeface="Times New Roman" panose="02020603050405020304" pitchFamily="18"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Change layout</a:t>
            </a:r>
            <a:endParaRPr lang="da-DK"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da-DK" sz="1200" err="1">
                <a:solidFill>
                  <a:schemeClr val="tx1"/>
                </a:solidFill>
                <a:latin typeface="Arial" panose="020B0604020202020204" pitchFamily="34" charset="0"/>
                <a:ea typeface="Times New Roman" panose="02020603050405020304" pitchFamily="18" charset="0"/>
              </a:rPr>
              <a:t>Click</a:t>
            </a:r>
            <a:r>
              <a:rPr lang="da-DK" sz="1200">
                <a:solidFill>
                  <a:schemeClr val="tx1"/>
                </a:solidFill>
                <a:latin typeface="Arial" panose="020B0604020202020204" pitchFamily="34" charset="0"/>
                <a:ea typeface="Times New Roman" panose="02020603050405020304" pitchFamily="18" charset="0"/>
              </a:rPr>
              <a:t> on the </a:t>
            </a:r>
            <a:r>
              <a:rPr lang="da-DK" sz="1200" err="1">
                <a:solidFill>
                  <a:schemeClr val="tx1"/>
                </a:solidFill>
                <a:latin typeface="Arial" panose="020B0604020202020204" pitchFamily="34" charset="0"/>
                <a:ea typeface="Times New Roman" panose="02020603050405020304" pitchFamily="18" charset="0"/>
              </a:rPr>
              <a:t>arrow</a:t>
            </a:r>
            <a:r>
              <a:rPr lang="da-DK" sz="1200">
                <a:solidFill>
                  <a:schemeClr val="tx1"/>
                </a:solidFill>
                <a:latin typeface="Arial" panose="020B0604020202020204" pitchFamily="34" charset="0"/>
                <a:ea typeface="Times New Roman" panose="02020603050405020304" pitchFamily="18" charset="0"/>
              </a:rPr>
              <a:t> </a:t>
            </a:r>
            <a:r>
              <a:rPr lang="da-DK" sz="1200" err="1">
                <a:solidFill>
                  <a:schemeClr val="tx1"/>
                </a:solidFill>
                <a:latin typeface="Arial" panose="020B0604020202020204" pitchFamily="34" charset="0"/>
                <a:ea typeface="Times New Roman" panose="02020603050405020304" pitchFamily="18" charset="0"/>
              </a:rPr>
              <a:t>next</a:t>
            </a:r>
            <a:r>
              <a:rPr lang="da-DK" sz="1200">
                <a:solidFill>
                  <a:schemeClr val="tx1"/>
                </a:solidFill>
                <a:latin typeface="Arial" panose="020B0604020202020204" pitchFamily="34" charset="0"/>
                <a:ea typeface="Times New Roman" panose="02020603050405020304" pitchFamily="18" charset="0"/>
              </a:rPr>
              <a:t> to </a:t>
            </a:r>
            <a:r>
              <a:rPr lang="da-DK" sz="1200" b="1">
                <a:solidFill>
                  <a:schemeClr val="tx1"/>
                </a:solidFill>
                <a:latin typeface="Arial" panose="020B0604020202020204" pitchFamily="34" charset="0"/>
                <a:ea typeface="Times New Roman" panose="02020603050405020304" pitchFamily="18" charset="0"/>
              </a:rPr>
              <a:t>Layout</a:t>
            </a:r>
            <a:br>
              <a:rPr lang="da-DK" sz="1200" b="1">
                <a:solidFill>
                  <a:schemeClr val="tx1"/>
                </a:solidFill>
                <a:latin typeface="Arial" panose="020B0604020202020204" pitchFamily="34" charset="0"/>
                <a:ea typeface="Times New Roman" panose="02020603050405020304" pitchFamily="18" charset="0"/>
              </a:rPr>
            </a:br>
            <a:r>
              <a:rPr lang="da-DK" sz="1200">
                <a:solidFill>
                  <a:schemeClr val="tx1"/>
                </a:solidFill>
                <a:latin typeface="Arial" panose="020B0604020202020204" pitchFamily="34" charset="0"/>
                <a:ea typeface="Times New Roman" panose="02020603050405020304" pitchFamily="18" charset="0"/>
              </a:rPr>
              <a:t>to </a:t>
            </a:r>
            <a:r>
              <a:rPr lang="da-DK" sz="1200" err="1">
                <a:solidFill>
                  <a:schemeClr val="tx1"/>
                </a:solidFill>
                <a:latin typeface="Arial" panose="020B0604020202020204" pitchFamily="34" charset="0"/>
                <a:ea typeface="Times New Roman" panose="02020603050405020304" pitchFamily="18" charset="0"/>
              </a:rPr>
              <a:t>view</a:t>
            </a:r>
            <a:r>
              <a:rPr lang="da-DK" sz="1200">
                <a:solidFill>
                  <a:schemeClr val="tx1"/>
                </a:solidFill>
                <a:latin typeface="Arial" panose="020B0604020202020204" pitchFamily="34" charset="0"/>
                <a:ea typeface="Times New Roman" panose="02020603050405020304" pitchFamily="18" charset="0"/>
              </a:rPr>
              <a:t> a </a:t>
            </a:r>
            <a:r>
              <a:rPr lang="da-DK" sz="1200" err="1">
                <a:solidFill>
                  <a:schemeClr val="tx1"/>
                </a:solidFill>
                <a:latin typeface="Arial" panose="020B0604020202020204" pitchFamily="34" charset="0"/>
                <a:ea typeface="Times New Roman" panose="02020603050405020304" pitchFamily="18" charset="0"/>
              </a:rPr>
              <a:t>dropdown</a:t>
            </a:r>
            <a:r>
              <a:rPr lang="da-DK" sz="1200">
                <a:solidFill>
                  <a:schemeClr val="tx1"/>
                </a:solidFill>
                <a:latin typeface="Arial" panose="020B0604020202020204" pitchFamily="34" charset="0"/>
                <a:ea typeface="Times New Roman" panose="02020603050405020304" pitchFamily="18" charset="0"/>
              </a:rPr>
              <a:t> menu of </a:t>
            </a:r>
            <a:br>
              <a:rPr lang="da-DK" sz="1200">
                <a:solidFill>
                  <a:schemeClr val="tx1"/>
                </a:solidFill>
                <a:latin typeface="Arial" panose="020B0604020202020204" pitchFamily="34" charset="0"/>
                <a:ea typeface="Times New Roman" panose="02020603050405020304" pitchFamily="18" charset="0"/>
              </a:rPr>
            </a:br>
            <a:r>
              <a:rPr lang="da-DK" sz="1200" err="1">
                <a:solidFill>
                  <a:schemeClr val="tx1"/>
                </a:solidFill>
                <a:latin typeface="Arial" panose="020B0604020202020204" pitchFamily="34" charset="0"/>
                <a:ea typeface="Times New Roman" panose="02020603050405020304" pitchFamily="18" charset="0"/>
              </a:rPr>
              <a:t>possible</a:t>
            </a:r>
            <a:r>
              <a:rPr lang="da-DK" sz="1200">
                <a:solidFill>
                  <a:schemeClr val="tx1"/>
                </a:solidFill>
                <a:latin typeface="Arial" panose="020B0604020202020204" pitchFamily="34" charset="0"/>
                <a:ea typeface="Times New Roman" panose="02020603050405020304" pitchFamily="18" charset="0"/>
              </a:rPr>
              <a:t> slide layouts</a:t>
            </a:r>
            <a:endParaRPr lang="da-DK" sz="1200">
              <a:solidFill>
                <a:schemeClr val="tx1"/>
              </a:solidFill>
              <a:latin typeface="Times New Roman" panose="02020603050405020304" pitchFamily="18" charset="0"/>
              <a:ea typeface="Times New Roman" panose="02020603050405020304" pitchFamily="18" charset="0"/>
            </a:endParaRPr>
          </a:p>
          <a:p>
            <a:pPr fontAlgn="auto">
              <a:spcBef>
                <a:spcPts val="1200"/>
              </a:spcBef>
              <a:spcAft>
                <a:spcPts val="600"/>
              </a:spcAft>
              <a:buFont typeface="+mj-lt"/>
              <a:buNone/>
              <a:defRPr/>
            </a:pPr>
            <a:r>
              <a:rPr lang="da-DK"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1200" noProof="1">
                <a:solidFill>
                  <a:schemeClr val="tx1"/>
                </a:solidFill>
                <a:latin typeface="Arial" panose="020B0604020202020204" pitchFamily="34" charset="0"/>
                <a:cs typeface="Arial" panose="020B0604020202020204" pitchFamily="34" charset="0"/>
              </a:rPr>
              <a:t>Click the </a:t>
            </a:r>
            <a:r>
              <a:rPr lang="da-DK" altLang="da-DK" sz="1200" b="1" baseline="0" noProof="1">
                <a:solidFill>
                  <a:schemeClr val="tx1"/>
                </a:solidFill>
                <a:latin typeface="Arial" panose="020B0604020202020204" pitchFamily="34" charset="0"/>
                <a:cs typeface="Arial" panose="020B0604020202020204" pitchFamily="34" charset="0"/>
              </a:rPr>
              <a:t>Reset </a:t>
            </a:r>
            <a:r>
              <a:rPr lang="da-DK" altLang="da-DK" sz="1200" noProof="1">
                <a:solidFill>
                  <a:schemeClr val="tx1"/>
                </a:solidFill>
                <a:latin typeface="Arial" panose="020B0604020202020204" pitchFamily="34" charset="0"/>
                <a:cs typeface="Arial" panose="020B0604020202020204" pitchFamily="34" charset="0"/>
              </a:rPr>
              <a:t>menu to reset position, size</a:t>
            </a:r>
            <a:r>
              <a:rPr lang="da-DK"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Arial" panose="020B0604020202020204" pitchFamily="34" charset="0"/>
                <a:cs typeface="Arial" panose="020B0604020202020204" pitchFamily="34" charset="0"/>
              </a:rPr>
              <a:t>Pictures</a:t>
            </a:r>
            <a:endParaRPr lang="da-DK"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da-DK"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da-DK"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1. </a:t>
            </a: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Crop</a:t>
            </a:r>
            <a:r>
              <a:rPr lang="da-DK" altLang="da-DK" sz="1200" b="0" noProof="1">
                <a:solidFill>
                  <a:schemeClr val="tx1"/>
                </a:solidFill>
                <a:latin typeface="Arial" panose="020B0604020202020204" pitchFamily="34" charset="0"/>
                <a:cs typeface="Arial" panose="020B0604020202020204" pitchFamily="34" charset="0"/>
              </a:rPr>
              <a:t> to change size or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2. </a:t>
            </a:r>
            <a:r>
              <a:rPr lang="da-DK" altLang="da-DK" sz="1200" b="0" noProof="1">
                <a:solidFill>
                  <a:schemeClr val="tx1"/>
                </a:solidFill>
                <a:latin typeface="Arial" panose="020B0604020202020204" pitchFamily="34" charset="0"/>
                <a:cs typeface="Arial" panose="020B0604020202020204" pitchFamily="34" charset="0"/>
              </a:rPr>
              <a:t>If you want to scale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hold </a:t>
            </a:r>
            <a:r>
              <a:rPr lang="da-DK" altLang="da-DK" sz="1200" b="1" noProof="1">
                <a:solidFill>
                  <a:schemeClr val="tx1"/>
                </a:solidFill>
                <a:latin typeface="Arial" panose="020B0604020202020204" pitchFamily="34" charset="0"/>
                <a:cs typeface="Arial" panose="020B0604020202020204" pitchFamily="34" charset="0"/>
              </a:rPr>
              <a:t>SHIFT</a:t>
            </a:r>
            <a:r>
              <a:rPr lang="da-DK" altLang="da-DK" sz="1200" b="0" noProof="1">
                <a:solidFill>
                  <a:schemeClr val="tx1"/>
                </a:solidFill>
                <a:latin typeface="Arial" panose="020B0604020202020204" pitchFamily="34" charset="0"/>
                <a:cs typeface="Arial" panose="020B0604020202020204" pitchFamily="34" charset="0"/>
              </a:rPr>
              <a:t>-key down while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dragging the corners of the picture</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HINT: </a:t>
            </a:r>
            <a:r>
              <a:rPr lang="da-DK" altLang="da-DK" sz="1200" b="0" noProof="1">
                <a:solidFill>
                  <a:schemeClr val="tx1"/>
                </a:solidFill>
                <a:latin typeface="Arial" panose="020B0604020202020204" pitchFamily="34" charset="0"/>
                <a:cs typeface="Arial" panose="020B0604020202020204" pitchFamily="34" charset="0"/>
              </a:rPr>
              <a:t>If you delete the picture and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insert a new one, the picture may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lie in front of the text or graphic.</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If this happens, select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right-click and choose </a:t>
            </a:r>
            <a:r>
              <a:rPr lang="da-DK" altLang="da-DK" sz="1200" b="1" noProof="1">
                <a:solidFill>
                  <a:schemeClr val="tx1"/>
                </a:solidFill>
                <a:latin typeface="Arial" panose="020B0604020202020204" pitchFamily="34" charset="0"/>
                <a:cs typeface="Arial" panose="020B0604020202020204" pitchFamily="34" charset="0"/>
              </a:rPr>
              <a:t>Send to Back</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Header &amp; </a:t>
            </a:r>
            <a:r>
              <a:rPr lang="da-DK" sz="1600" err="1">
                <a:latin typeface="Arial" panose="020B0604020202020204" pitchFamily="34" charset="0"/>
                <a:cs typeface="Arial" panose="020B0604020202020204" pitchFamily="34" charset="0"/>
              </a:rPr>
              <a:t>footer</a:t>
            </a:r>
            <a:endParaRPr lang="da-DK" sz="1600">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on </a:t>
            </a:r>
            <a:r>
              <a:rPr lang="da-DK" altLang="da-DK" sz="1200" b="1" noProof="1">
                <a:solidFill>
                  <a:schemeClr val="tx1"/>
                </a:solidFill>
                <a:latin typeface="Arial" panose="020B0604020202020204" pitchFamily="34" charset="0"/>
                <a:cs typeface="Arial" panose="020B0604020202020204" pitchFamily="34" charset="0"/>
              </a:rPr>
              <a:t>Header and Footer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Insert</a:t>
            </a:r>
            <a:r>
              <a:rPr lang="da-DK" altLang="da-DK" sz="12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Apply to All </a:t>
            </a:r>
            <a:r>
              <a:rPr lang="da-DK" altLang="da-DK" sz="1200" b="0" noProof="1">
                <a:solidFill>
                  <a:schemeClr val="tx1"/>
                </a:solidFill>
                <a:latin typeface="Arial" panose="020B0604020202020204" pitchFamily="34" charset="0"/>
                <a:cs typeface="Arial" panose="020B0604020202020204" pitchFamily="34" charset="0"/>
              </a:rPr>
              <a:t>or </a:t>
            </a:r>
            <a:r>
              <a:rPr lang="da-DK" altLang="da-DK" sz="1200" b="1" noProof="1">
                <a:solidFill>
                  <a:schemeClr val="tx1"/>
                </a:solidFill>
                <a:latin typeface="Arial" panose="020B0604020202020204" pitchFamily="34" charset="0"/>
                <a:cs typeface="Arial" panose="020B0604020202020204" pitchFamily="34" charset="0"/>
              </a:rPr>
              <a:t>Apply</a:t>
            </a:r>
            <a:r>
              <a:rPr lang="da-DK" altLang="da-DK" sz="1200" b="0" noProof="1">
                <a:solidFill>
                  <a:schemeClr val="tx1"/>
                </a:solidFill>
                <a:latin typeface="Arial" panose="020B0604020202020204" pitchFamily="34" charset="0"/>
                <a:cs typeface="Arial" panose="020B0604020202020204" pitchFamily="34" charset="0"/>
              </a:rPr>
              <a:t> if only used on one slide</a:t>
            </a:r>
            <a:br>
              <a:rPr lang="da-DK" altLang="da-DK" sz="900" b="0" noProof="1">
                <a:solidFill>
                  <a:schemeClr val="tx1"/>
                </a:solidFill>
                <a:latin typeface="Arial" panose="020B0604020202020204" pitchFamily="34" charset="0"/>
                <a:cs typeface="Arial" panose="020B0604020202020204" pitchFamily="34" charset="0"/>
              </a:rPr>
            </a:b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600" err="1">
                <a:latin typeface="Arial" panose="020B0604020202020204" pitchFamily="34" charset="0"/>
                <a:cs typeface="Arial" panose="020B0604020202020204" pitchFamily="34" charset="0"/>
              </a:rPr>
              <a:t>Gridlines</a:t>
            </a:r>
            <a:endParaRPr lang="da-DK" sz="1600">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the </a:t>
            </a:r>
            <a:r>
              <a:rPr lang="da-DK" altLang="da-DK" sz="1200" b="1" noProof="1">
                <a:solidFill>
                  <a:schemeClr val="tx1"/>
                </a:solidFill>
                <a:latin typeface="Arial" panose="020B0604020202020204" pitchFamily="34" charset="0"/>
                <a:cs typeface="Arial" panose="020B0604020202020204" pitchFamily="34" charset="0"/>
              </a:rPr>
              <a:t>View</a:t>
            </a:r>
            <a:r>
              <a:rPr lang="da-DK" altLang="da-DK" sz="1200" b="0" noProof="1">
                <a:solidFill>
                  <a:schemeClr val="tx1"/>
                </a:solidFill>
                <a:latin typeface="Arial" panose="020B0604020202020204" pitchFamily="34" charset="0"/>
                <a:cs typeface="Arial" panose="020B0604020202020204" pitchFamily="34" charset="0"/>
              </a:rPr>
              <a:t> tab and set tick mark next to </a:t>
            </a:r>
            <a:r>
              <a:rPr lang="da-DK" altLang="da-DK" sz="1200" b="1" noProof="1">
                <a:solidFill>
                  <a:schemeClr val="tx1"/>
                </a:solidFill>
                <a:latin typeface="Arial" panose="020B0604020202020204" pitchFamily="34" charset="0"/>
                <a:cs typeface="Arial" panose="020B0604020202020204" pitchFamily="34" charset="0"/>
              </a:rPr>
              <a:t>Guides</a:t>
            </a: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Alt + F9 </a:t>
            </a:r>
            <a:r>
              <a:rPr lang="da-DK" altLang="da-DK" sz="1200" b="0" noProof="1">
                <a:solidFill>
                  <a:schemeClr val="tx1"/>
                </a:solidFill>
                <a:latin typeface="Arial" panose="020B0604020202020204" pitchFamily="34" charset="0"/>
                <a:cs typeface="Arial" panose="020B0604020202020204" pitchFamily="34" charset="0"/>
              </a:rPr>
              <a:t>for quick view of guides</a:t>
            </a:r>
          </a:p>
          <a:p>
            <a:pPr eaLnBrk="1" hangingPunct="1">
              <a:lnSpc>
                <a:spcPct val="100000"/>
              </a:lnSpc>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13698484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760622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Dark Tea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6090655" cy="1332000"/>
          </a:xfrm>
        </p:spPr>
        <p:txBody>
          <a:bodyPr wrap="square" lIns="0" tIns="0" rIns="0" bIns="0" anchor="t" anchorCtr="0">
            <a:normAutofit/>
          </a:bodyPr>
          <a:lstStyle>
            <a:lvl1pPr algn="l">
              <a:defRPr sz="4800" b="1">
                <a:solidFill>
                  <a:schemeClr val="bg1"/>
                </a:solidFill>
              </a:defRPr>
            </a:lvl1pPr>
          </a:lstStyle>
          <a:p>
            <a:r>
              <a:rPr lang="en-GB"/>
              <a:t>Click to add title</a:t>
            </a:r>
            <a:br>
              <a:rPr lang="en-GB"/>
            </a:b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79326"/>
            <a:ext cx="6090656"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24943074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V2">
    <p:bg>
      <p:bgPr>
        <a:solidFill>
          <a:schemeClr val="tx1"/>
        </a:solid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682DEF2F-C153-80B6-EAA0-E63B69C8D0EF}"/>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3"/>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10484154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Dark Teal Plai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9"/>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27965913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9984107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7952733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5156269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1371240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9229684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6442253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7176327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021097"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859414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637592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V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911681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6354894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222136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1911870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664593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061361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096320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8338565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576417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8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1532521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9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1692878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V4">
    <p:bg>
      <p:bgPr>
        <a:solidFill>
          <a:schemeClr val="tx2"/>
        </a:solidFill>
        <a:effectLst/>
      </p:bgPr>
    </p:bg>
    <p:spTree>
      <p:nvGrpSpPr>
        <p:cNvPr id="1" name=""/>
        <p:cNvGrpSpPr/>
        <p:nvPr/>
      </p:nvGrpSpPr>
      <p:grpSpPr>
        <a:xfrm>
          <a:off x="0" y="0"/>
          <a:ext cx="0" cy="0"/>
          <a:chOff x="0" y="0"/>
          <a:chExt cx="0" cy="0"/>
        </a:xfrm>
      </p:grpSpPr>
      <p:sp>
        <p:nvSpPr>
          <p:cNvPr id="5" name="Graphic 6">
            <a:extLst>
              <a:ext uri="{FF2B5EF4-FFF2-40B4-BE49-F238E27FC236}">
                <a16:creationId xmlns:a16="http://schemas.microsoft.com/office/drawing/2014/main" id="{5AD843B1-97C2-0E20-3BDF-9BEC8DBF86AA}"/>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3"/>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2413468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476513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994454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3328638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40" y="815229"/>
            <a:ext cx="4030360" cy="609398"/>
          </a:xfrm>
        </p:spPr>
        <p:txBody>
          <a:bodyPr lIns="0" tIns="0" rIns="0" bIns="0" anchor="t" anchorCtr="0">
            <a:normAutofit/>
          </a:bodyPr>
          <a:lstStyle>
            <a:lvl1pPr>
              <a:defRPr b="1">
                <a:solidFill>
                  <a:schemeClr val="bg1"/>
                </a:solidFill>
              </a:defRPr>
            </a:lvl1pPr>
          </a:lstStyle>
          <a:p>
            <a:r>
              <a:rPr lang="en-US"/>
              <a:t>Agenda</a:t>
            </a:r>
          </a:p>
        </p:txBody>
      </p:sp>
      <p:sp>
        <p:nvSpPr>
          <p:cNvPr id="21" name="Text Placeholder 3">
            <a:extLst>
              <a:ext uri="{FF2B5EF4-FFF2-40B4-BE49-F238E27FC236}">
                <a16:creationId xmlns:a16="http://schemas.microsoft.com/office/drawing/2014/main" id="{7FE42110-2058-604F-BFEB-1B48BA9BF14A}"/>
              </a:ext>
            </a:extLst>
          </p:cNvPr>
          <p:cNvSpPr>
            <a:spLocks noGrp="1"/>
          </p:cNvSpPr>
          <p:nvPr>
            <p:ph type="body" sz="half" idx="2" hasCustomPrompt="1"/>
          </p:nvPr>
        </p:nvSpPr>
        <p:spPr>
          <a:xfrm>
            <a:off x="5531370" y="1080000"/>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1 Click to add text</a:t>
            </a:r>
          </a:p>
        </p:txBody>
      </p:sp>
      <p:sp>
        <p:nvSpPr>
          <p:cNvPr id="23" name="Text Placeholder 3">
            <a:extLst>
              <a:ext uri="{FF2B5EF4-FFF2-40B4-BE49-F238E27FC236}">
                <a16:creationId xmlns:a16="http://schemas.microsoft.com/office/drawing/2014/main" id="{79E9383B-47F5-AE4B-B132-E4D99312C6C4}"/>
              </a:ext>
            </a:extLst>
          </p:cNvPr>
          <p:cNvSpPr>
            <a:spLocks noGrp="1"/>
          </p:cNvSpPr>
          <p:nvPr>
            <p:ph type="body" sz="half" idx="10" hasCustomPrompt="1"/>
          </p:nvPr>
        </p:nvSpPr>
        <p:spPr>
          <a:xfrm>
            <a:off x="5531370" y="1653489"/>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2 Click to add text</a:t>
            </a:r>
          </a:p>
        </p:txBody>
      </p:sp>
      <p:sp>
        <p:nvSpPr>
          <p:cNvPr id="24" name="Text Placeholder 3">
            <a:extLst>
              <a:ext uri="{FF2B5EF4-FFF2-40B4-BE49-F238E27FC236}">
                <a16:creationId xmlns:a16="http://schemas.microsoft.com/office/drawing/2014/main" id="{F7313C3F-B1F3-8D4A-BD02-5652E68D67FC}"/>
              </a:ext>
            </a:extLst>
          </p:cNvPr>
          <p:cNvSpPr>
            <a:spLocks noGrp="1"/>
          </p:cNvSpPr>
          <p:nvPr>
            <p:ph type="body" sz="half" idx="11" hasCustomPrompt="1"/>
          </p:nvPr>
        </p:nvSpPr>
        <p:spPr>
          <a:xfrm>
            <a:off x="5531370" y="2226978"/>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3 Click to add text</a:t>
            </a:r>
          </a:p>
        </p:txBody>
      </p:sp>
      <p:sp>
        <p:nvSpPr>
          <p:cNvPr id="25" name="Text Placeholder 3">
            <a:extLst>
              <a:ext uri="{FF2B5EF4-FFF2-40B4-BE49-F238E27FC236}">
                <a16:creationId xmlns:a16="http://schemas.microsoft.com/office/drawing/2014/main" id="{5919D676-D518-1A4C-8244-A5CD95530EF2}"/>
              </a:ext>
            </a:extLst>
          </p:cNvPr>
          <p:cNvSpPr>
            <a:spLocks noGrp="1"/>
          </p:cNvSpPr>
          <p:nvPr>
            <p:ph type="body" sz="half" idx="12" hasCustomPrompt="1"/>
          </p:nvPr>
        </p:nvSpPr>
        <p:spPr>
          <a:xfrm>
            <a:off x="5531370" y="2800467"/>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4 Click to add text</a:t>
            </a:r>
          </a:p>
        </p:txBody>
      </p:sp>
      <p:sp>
        <p:nvSpPr>
          <p:cNvPr id="26" name="Text Placeholder 3">
            <a:extLst>
              <a:ext uri="{FF2B5EF4-FFF2-40B4-BE49-F238E27FC236}">
                <a16:creationId xmlns:a16="http://schemas.microsoft.com/office/drawing/2014/main" id="{841D8C16-2D8A-9D45-BA76-53379557901F}"/>
              </a:ext>
            </a:extLst>
          </p:cNvPr>
          <p:cNvSpPr>
            <a:spLocks noGrp="1"/>
          </p:cNvSpPr>
          <p:nvPr>
            <p:ph type="body" sz="half" idx="13" hasCustomPrompt="1"/>
          </p:nvPr>
        </p:nvSpPr>
        <p:spPr>
          <a:xfrm>
            <a:off x="5531370" y="3373956"/>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5 Click to add text</a:t>
            </a:r>
          </a:p>
        </p:txBody>
      </p:sp>
      <p:sp>
        <p:nvSpPr>
          <p:cNvPr id="27" name="Text Placeholder 3">
            <a:extLst>
              <a:ext uri="{FF2B5EF4-FFF2-40B4-BE49-F238E27FC236}">
                <a16:creationId xmlns:a16="http://schemas.microsoft.com/office/drawing/2014/main" id="{17099A68-BEB1-D941-B5DA-5EAE6D7026F7}"/>
              </a:ext>
            </a:extLst>
          </p:cNvPr>
          <p:cNvSpPr>
            <a:spLocks noGrp="1"/>
          </p:cNvSpPr>
          <p:nvPr>
            <p:ph type="body" sz="half" idx="14" hasCustomPrompt="1"/>
          </p:nvPr>
        </p:nvSpPr>
        <p:spPr>
          <a:xfrm>
            <a:off x="5531370" y="3932493"/>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6 Click to add text</a:t>
            </a:r>
          </a:p>
        </p:txBody>
      </p:sp>
      <p:sp>
        <p:nvSpPr>
          <p:cNvPr id="28" name="Text Placeholder 3">
            <a:extLst>
              <a:ext uri="{FF2B5EF4-FFF2-40B4-BE49-F238E27FC236}">
                <a16:creationId xmlns:a16="http://schemas.microsoft.com/office/drawing/2014/main" id="{DB9C0012-79A2-514B-BC51-EE984D03AB56}"/>
              </a:ext>
            </a:extLst>
          </p:cNvPr>
          <p:cNvSpPr>
            <a:spLocks noGrp="1"/>
          </p:cNvSpPr>
          <p:nvPr>
            <p:ph type="body" sz="half" idx="15" hasCustomPrompt="1"/>
          </p:nvPr>
        </p:nvSpPr>
        <p:spPr>
          <a:xfrm>
            <a:off x="5531370" y="4491030"/>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7 Click to add text</a:t>
            </a:r>
          </a:p>
        </p:txBody>
      </p:sp>
      <p:sp>
        <p:nvSpPr>
          <p:cNvPr id="11" name="Text Placeholder 3">
            <a:extLst>
              <a:ext uri="{FF2B5EF4-FFF2-40B4-BE49-F238E27FC236}">
                <a16:creationId xmlns:a16="http://schemas.microsoft.com/office/drawing/2014/main" id="{609DDEB0-0FA6-5441-842E-FBA6B2E72251}"/>
              </a:ext>
            </a:extLst>
          </p:cNvPr>
          <p:cNvSpPr>
            <a:spLocks noGrp="1"/>
          </p:cNvSpPr>
          <p:nvPr>
            <p:ph type="body" sz="half" idx="16" hasCustomPrompt="1"/>
          </p:nvPr>
        </p:nvSpPr>
        <p:spPr>
          <a:xfrm>
            <a:off x="5531370" y="5049567"/>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8 Click to add text</a:t>
            </a:r>
          </a:p>
        </p:txBody>
      </p:sp>
    </p:spTree>
    <p:extLst>
      <p:ext uri="{BB962C8B-B14F-4D97-AF65-F5344CB8AC3E}">
        <p14:creationId xmlns:p14="http://schemas.microsoft.com/office/powerpoint/2010/main" val="19050810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935674"/>
            <a:ext cx="1026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marL="914400" indent="0">
              <a:lnSpc>
                <a:spcPct val="100000"/>
              </a:lnSpc>
              <a:buClr>
                <a:schemeClr val="bg2"/>
              </a:buClr>
              <a:buNone/>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a:t>
            </a:r>
          </a:p>
          <a:p>
            <a:pPr lvl="1"/>
            <a:r>
              <a:rPr lang="en-GB"/>
              <a:t>Second level</a:t>
            </a:r>
          </a:p>
          <a:p>
            <a:pPr lvl="2"/>
            <a:r>
              <a:rPr lang="en-GB"/>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099"/>
            <a:ext cx="10260000" cy="720000"/>
          </a:xfrm>
        </p:spPr>
        <p:txBody>
          <a:bodyPr lIns="0" tIns="0" rIns="0" bIns="0" anchor="t" anchorCtr="0">
            <a:normAutofit/>
          </a:bodyPr>
          <a:lstStyle>
            <a:lvl1pPr>
              <a:defRPr sz="4400" b="1" baseline="0"/>
            </a:lvl1pPr>
          </a:lstStyle>
          <a:p>
            <a:r>
              <a:rPr lang="en-GB"/>
              <a:t>Click to add title</a:t>
            </a: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320321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x 2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799200"/>
            <a:ext cx="10260000" cy="720000"/>
          </a:xfrm>
        </p:spPr>
        <p:txBody>
          <a:bodyPr lIns="0" tIns="0" rIns="0" bIns="0" anchor="t" anchorCtr="0">
            <a:normAutofit/>
          </a:bodyPr>
          <a:lstStyle>
            <a:lvl1pPr>
              <a:defRPr sz="4400" b="1" baseline="0"/>
            </a:lvl1pPr>
          </a:lstStyle>
          <a:p>
            <a:r>
              <a:rPr lang="en-GB"/>
              <a:t>Click to add title</a:t>
            </a:r>
            <a:br>
              <a:rPr lang="en-GB"/>
            </a:b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761638" y="1935679"/>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a:p>
            <a:pPr lvl="2"/>
            <a:endParaRPr lang="en-GB"/>
          </a:p>
          <a:p>
            <a:pPr lvl="2"/>
            <a:endParaRPr lang="en-GB"/>
          </a:p>
          <a:p>
            <a:pPr lvl="2"/>
            <a:endParaRPr lang="en-GB"/>
          </a:p>
          <a:p>
            <a:pPr lvl="2"/>
            <a:endParaRPr lang="en-GB"/>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4"/>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p:txBody>
      </p:sp>
    </p:spTree>
    <p:extLst>
      <p:ext uri="{BB962C8B-B14F-4D97-AF65-F5344CB8AC3E}">
        <p14:creationId xmlns:p14="http://schemas.microsoft.com/office/powerpoint/2010/main" val="678087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289306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800097"/>
            <a:ext cx="11152520" cy="1332000"/>
          </a:xfrm>
        </p:spPr>
        <p:txBody>
          <a:bodyPr lIns="0" tIns="0" rIns="0" bIns="0" anchor="t" anchorCtr="0">
            <a:normAutofit/>
          </a:bodyPr>
          <a:lstStyle>
            <a:lvl1pPr>
              <a:defRPr sz="4800" b="1">
                <a:solidFill>
                  <a:schemeClr val="bg1"/>
                </a:solidFill>
              </a:defRPr>
            </a:lvl1pPr>
          </a:lstStyle>
          <a:p>
            <a:r>
              <a:rPr lang="en-US"/>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4"/>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37681466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4"/>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8202381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Section Header Dark Teal">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39417569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8" Type="http://schemas.openxmlformats.org/officeDocument/2006/relationships/slideLayout" Target="../slideLayouts/slideLayout40.xml"/><Relationship Id="rId3"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slideLayout" Target="../slideLayouts/slideLayout110.xml"/><Relationship Id="rId47" Type="http://schemas.openxmlformats.org/officeDocument/2006/relationships/slideLayout" Target="../slideLayouts/slideLayout115.xml"/><Relationship Id="rId50" Type="http://schemas.openxmlformats.org/officeDocument/2006/relationships/theme" Target="../theme/theme3.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9" Type="http://schemas.openxmlformats.org/officeDocument/2006/relationships/slideLayout" Target="../slideLayouts/slideLayout97.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45" Type="http://schemas.openxmlformats.org/officeDocument/2006/relationships/slideLayout" Target="../slideLayouts/slideLayout113.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49" Type="http://schemas.openxmlformats.org/officeDocument/2006/relationships/slideLayout" Target="../slideLayouts/slideLayout117.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4" Type="http://schemas.openxmlformats.org/officeDocument/2006/relationships/slideLayout" Target="../slideLayouts/slideLayout112.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43" Type="http://schemas.openxmlformats.org/officeDocument/2006/relationships/slideLayout" Target="../slideLayouts/slideLayout111.xml"/><Relationship Id="rId48" Type="http://schemas.openxmlformats.org/officeDocument/2006/relationships/slideLayout" Target="../slideLayouts/slideLayout116.xml"/><Relationship Id="rId8" Type="http://schemas.openxmlformats.org/officeDocument/2006/relationships/slideLayout" Target="../slideLayouts/slideLayout76.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46" Type="http://schemas.openxmlformats.org/officeDocument/2006/relationships/slideLayout" Target="../slideLayouts/slideLayout114.xml"/><Relationship Id="rId20" Type="http://schemas.openxmlformats.org/officeDocument/2006/relationships/slideLayout" Target="../slideLayouts/slideLayout88.xml"/><Relationship Id="rId41" Type="http://schemas.openxmlformats.org/officeDocument/2006/relationships/slideLayout" Target="../slideLayouts/slideLayout109.xml"/><Relationship Id="rId1" Type="http://schemas.openxmlformats.org/officeDocument/2006/relationships/slideLayout" Target="../slideLayouts/slideLayout69.xml"/><Relationship Id="rId6"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39999" y="378000"/>
            <a:ext cx="11136063" cy="720000"/>
          </a:xfrm>
          <a:prstGeom prst="rect">
            <a:avLst/>
          </a:prstGeom>
        </p:spPr>
        <p:txBody>
          <a:bodyPr vert="horz" lIns="0" tIns="0" rIns="0" bIns="0" rtlCol="0" anchor="t" anchorCtr="0">
            <a:norm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40000" y="1440000"/>
            <a:ext cx="11136062" cy="4500000"/>
          </a:xfrm>
          <a:prstGeom prst="rect">
            <a:avLst/>
          </a:prstGeom>
        </p:spPr>
        <p:txBody>
          <a:bodyPr vert="horz" lIns="0" tIns="0" rIns="0" bIns="0" rtlCol="0">
            <a:normAutofit/>
          </a:bodyPr>
          <a:lstStyle/>
          <a:p>
            <a:pPr lvl="0"/>
            <a:r>
              <a:rPr lang="en-GB" noProof="0"/>
              <a:t>Click to edit Master text styles</a:t>
            </a:r>
          </a:p>
          <a:p>
            <a:pPr lvl="1"/>
            <a:r>
              <a:rPr lang="en-GB" noProof="0"/>
              <a:t>Second level</a:t>
            </a:r>
          </a:p>
          <a:p>
            <a:pPr lvl="2"/>
            <a:r>
              <a:rPr lang="en-GB" noProof="0"/>
              <a:t>Third level</a:t>
            </a:r>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11160000" y="6372000"/>
            <a:ext cx="540000" cy="288000"/>
          </a:xfrm>
          <a:prstGeom prst="rect">
            <a:avLst/>
          </a:prstGeom>
        </p:spPr>
        <p:txBody>
          <a:bodyPr vert="horz" lIns="0" tIns="0" rIns="0" bIns="0" rtlCol="0" anchor="ctr"/>
          <a:lstStyle>
            <a:lvl1pPr algn="r">
              <a:lnSpc>
                <a:spcPts val="1200"/>
              </a:lnSpc>
              <a:defRPr sz="1200" kern="100" baseline="0">
                <a:solidFill>
                  <a:schemeClr val="tx1"/>
                </a:solidFill>
              </a:defRPr>
            </a:lvl1p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33B07537-41B2-357A-99DF-F18D2E571D8E}"/>
              </a:ext>
            </a:extLst>
          </p:cNvPr>
          <p:cNvSpPr>
            <a:spLocks noGrp="1"/>
          </p:cNvSpPr>
          <p:nvPr>
            <p:ph type="ftr" sz="quarter" idx="3"/>
          </p:nvPr>
        </p:nvSpPr>
        <p:spPr>
          <a:xfrm>
            <a:off x="6840000" y="6372000"/>
            <a:ext cx="4320000" cy="288000"/>
          </a:xfrm>
          <a:prstGeom prst="rect">
            <a:avLst/>
          </a:prstGeom>
        </p:spPr>
        <p:txBody>
          <a:bodyPr vert="horz" lIns="0" tIns="0" rIns="0" bIns="0" rtlCol="0" anchor="ctr"/>
          <a:lstStyle>
            <a:lvl1pPr algn="r">
              <a:lnSpc>
                <a:spcPts val="1200"/>
              </a:lnSpc>
              <a:defRPr sz="900">
                <a:solidFill>
                  <a:schemeClr val="tx1"/>
                </a:solidFill>
              </a:defRPr>
            </a:lvl1pPr>
          </a:lstStyle>
          <a:p>
            <a:endParaRPr lang="en-GB"/>
          </a:p>
        </p:txBody>
      </p:sp>
    </p:spTree>
    <p:extLst>
      <p:ext uri="{BB962C8B-B14F-4D97-AF65-F5344CB8AC3E}">
        <p14:creationId xmlns:p14="http://schemas.microsoft.com/office/powerpoint/2010/main" val="3941486848"/>
      </p:ext>
    </p:extLst>
  </p:cSld>
  <p:clrMap bg1="lt1" tx1="dk1" bg2="lt2" tx2="dk2" accent1="accent1" accent2="accent2" accent3="accent3" accent4="accent4" accent5="accent5" accent6="accent6" hlink="hlink" folHlink="folHlink"/>
  <p:sldLayoutIdLst>
    <p:sldLayoutId id="2147483746" r:id="rId1"/>
    <p:sldLayoutId id="2147483676" r:id="rId2"/>
    <p:sldLayoutId id="2147483672" r:id="rId3"/>
    <p:sldLayoutId id="2147483951" r:id="rId4"/>
    <p:sldLayoutId id="2147483942" r:id="rId5"/>
    <p:sldLayoutId id="2147483651" r:id="rId6"/>
    <p:sldLayoutId id="2147483752" r:id="rId7"/>
    <p:sldLayoutId id="2147483755" r:id="rId8"/>
    <p:sldLayoutId id="2147483703" r:id="rId9"/>
    <p:sldLayoutId id="2147483753" r:id="rId10"/>
    <p:sldLayoutId id="2147483754" r:id="rId11"/>
    <p:sldLayoutId id="2147483673" r:id="rId12"/>
    <p:sldLayoutId id="2147483952" r:id="rId13"/>
    <p:sldLayoutId id="2147483674" r:id="rId14"/>
    <p:sldLayoutId id="2147483701" r:id="rId15"/>
    <p:sldLayoutId id="2147484043" r:id="rId16"/>
    <p:sldLayoutId id="2147483677" r:id="rId17"/>
    <p:sldLayoutId id="2147483743" r:id="rId18"/>
    <p:sldLayoutId id="2147484027" r:id="rId19"/>
    <p:sldLayoutId id="2147484028" r:id="rId20"/>
    <p:sldLayoutId id="2147484029" r:id="rId21"/>
    <p:sldLayoutId id="2147484023" r:id="rId22"/>
    <p:sldLayoutId id="2147483999" r:id="rId23"/>
    <p:sldLayoutId id="2147484000" r:id="rId24"/>
    <p:sldLayoutId id="2147484001" r:id="rId25"/>
    <p:sldLayoutId id="2147483994" r:id="rId26"/>
    <p:sldLayoutId id="2147483656" r:id="rId27"/>
    <p:sldLayoutId id="2147483655" r:id="rId28"/>
    <p:sldLayoutId id="2147483657" r:id="rId29"/>
    <p:sldLayoutId id="2147483658" r:id="rId30"/>
    <p:sldLayoutId id="2147483847" r:id="rId31"/>
    <p:sldLayoutId id="2147483854" r:id="rId3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txStyles>
    <p:titleStyle>
      <a:lvl1pPr algn="l" defTabSz="914400" rtl="0" eaLnBrk="1" latinLnBrk="0" hangingPunct="1">
        <a:lnSpc>
          <a:spcPct val="90000"/>
        </a:lnSpc>
        <a:spcBef>
          <a:spcPct val="0"/>
        </a:spcBef>
        <a:buNone/>
        <a:defRPr sz="4000" b="1" kern="100" spc="-40" baseline="0">
          <a:solidFill>
            <a:schemeClr val="tx1"/>
          </a:solidFill>
          <a:latin typeface="+mj-lt"/>
          <a:ea typeface="+mj-ea"/>
          <a:cs typeface="+mj-cs"/>
        </a:defRPr>
      </a:lvl1pPr>
    </p:titleStyle>
    <p:body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55" userDrawn="1">
          <p15:clr>
            <a:srgbClr val="F26B43"/>
          </p15:clr>
        </p15:guide>
        <p15:guide id="5" orient="horz" pos="4133" userDrawn="1">
          <p15:clr>
            <a:srgbClr val="F26B43"/>
          </p15:clr>
        </p15:guide>
        <p15:guide id="6" orient="horz" pos="504" userDrawn="1">
          <p15:clr>
            <a:srgbClr val="F26B43"/>
          </p15:clr>
        </p15:guide>
        <p15:guide id="7" orient="horz" pos="709" userDrawn="1">
          <p15:clr>
            <a:srgbClr val="F26B43"/>
          </p15:clr>
        </p15:guide>
        <p15:guide id="9"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15938" y="677039"/>
            <a:ext cx="11160000" cy="1332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15938" y="2099944"/>
            <a:ext cx="11160000" cy="3600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B8108-2794-F14D-A5CF-2BE760865465}"/>
              </a:ext>
            </a:extLst>
          </p:cNvPr>
          <p:cNvSpPr>
            <a:spLocks noGrp="1"/>
          </p:cNvSpPr>
          <p:nvPr>
            <p:ph type="dt" sz="half" idx="2"/>
          </p:nvPr>
        </p:nvSpPr>
        <p:spPr>
          <a:xfrm>
            <a:off x="541640" y="6311900"/>
            <a:ext cx="2743200" cy="365125"/>
          </a:xfrm>
          <a:prstGeom prst="rect">
            <a:avLst/>
          </a:prstGeom>
        </p:spPr>
        <p:txBody>
          <a:bodyPr vert="horz" lIns="91440" tIns="45720" rIns="91440" bIns="45720" rtlCol="0" anchor="ctr"/>
          <a:lstStyle>
            <a:lvl1pPr algn="l">
              <a:defRPr sz="1200">
                <a:solidFill>
                  <a:schemeClr val="tx1"/>
                </a:solidFill>
              </a:defRPr>
            </a:lvl1pPr>
          </a:lstStyle>
          <a:p>
            <a:fld id="{81B85E33-636B-C24E-AA55-34FB80DEAD45}" type="datetime1">
              <a:rPr lang="en-GB" smtClean="0"/>
              <a:t>24/10/2025</a:t>
            </a:fld>
            <a:endParaRPr lang="en-US"/>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8907160" y="6311900"/>
            <a:ext cx="2743200" cy="365125"/>
          </a:xfrm>
          <a:prstGeom prst="rect">
            <a:avLst/>
          </a:prstGeom>
        </p:spPr>
        <p:txBody>
          <a:bodyPr vert="horz" lIns="91440" tIns="45720" rIns="0" bIns="45720" rtlCol="0" anchor="ctr"/>
          <a:lstStyle>
            <a:lvl1pPr algn="r">
              <a:defRPr sz="1200">
                <a:solidFill>
                  <a:schemeClr val="tx1"/>
                </a:solidFill>
              </a:defRPr>
            </a:lvl1pPr>
          </a:lstStyle>
          <a:p>
            <a:fld id="{BE634052-B349-6340-B91C-DAB0451BF245}" type="slidenum">
              <a:rPr lang="en-US" smtClean="0"/>
              <a:pPr/>
              <a:t>‹#›</a:t>
            </a:fld>
            <a:endParaRPr lang="en-US"/>
          </a:p>
        </p:txBody>
      </p:sp>
      <p:sp>
        <p:nvSpPr>
          <p:cNvPr id="15" name="Footer Placeholder 14">
            <a:extLst>
              <a:ext uri="{FF2B5EF4-FFF2-40B4-BE49-F238E27FC236}">
                <a16:creationId xmlns:a16="http://schemas.microsoft.com/office/drawing/2014/main" id="{5EF3F506-8663-8546-969E-1F277E3A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94148684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09" r:id="rId5"/>
    <p:sldLayoutId id="2147483710" r:id="rId6"/>
    <p:sldLayoutId id="2147483711" r:id="rId7"/>
    <p:sldLayoutId id="2147483712" r:id="rId8"/>
    <p:sldLayoutId id="2147483713" r:id="rId9"/>
    <p:sldLayoutId id="2147483735" r:id="rId10"/>
    <p:sldLayoutId id="2147483714" r:id="rId11"/>
    <p:sldLayoutId id="2147483715" r:id="rId12"/>
    <p:sldLayoutId id="2147483716" r:id="rId13"/>
    <p:sldLayoutId id="2147483717" r:id="rId14"/>
    <p:sldLayoutId id="2147483747" r:id="rId15"/>
    <p:sldLayoutId id="2147483719" r:id="rId16"/>
    <p:sldLayoutId id="2147483720" r:id="rId17"/>
    <p:sldLayoutId id="2147483721" r:id="rId18"/>
    <p:sldLayoutId id="2147483736" r:id="rId19"/>
    <p:sldLayoutId id="2147483737" r:id="rId20"/>
    <p:sldLayoutId id="2147483750" r:id="rId21"/>
    <p:sldLayoutId id="2147483751" r:id="rId22"/>
    <p:sldLayoutId id="2147483749" r:id="rId23"/>
    <p:sldLayoutId id="2147483738" r:id="rId24"/>
    <p:sldLayoutId id="2147483739" r:id="rId25"/>
    <p:sldLayoutId id="2147483725" r:id="rId26"/>
    <p:sldLayoutId id="2147483726" r:id="rId27"/>
    <p:sldLayoutId id="2147483727" r:id="rId28"/>
    <p:sldLayoutId id="2147483740" r:id="rId29"/>
    <p:sldLayoutId id="2147483741" r:id="rId30"/>
    <p:sldLayoutId id="2147483742" r:id="rId31"/>
    <p:sldLayoutId id="2147483679" r:id="rId32"/>
    <p:sldLayoutId id="2147483728" r:id="rId33"/>
    <p:sldLayoutId id="2147483729" r:id="rId34"/>
    <p:sldLayoutId id="2147483730" r:id="rId35"/>
    <p:sldLayoutId id="2147483851" r:id="rId3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55" userDrawn="1">
          <p15:clr>
            <a:srgbClr val="F26B43"/>
          </p15:clr>
        </p15:guide>
        <p15:guide id="5" orient="horz" pos="4133" userDrawn="1">
          <p15:clr>
            <a:srgbClr val="F26B43"/>
          </p15:clr>
        </p15:guide>
        <p15:guide id="6" orient="horz" pos="504" userDrawn="1">
          <p15:clr>
            <a:srgbClr val="F26B43"/>
          </p15:clr>
        </p15:guide>
        <p15:guide id="7" orient="horz" pos="709" userDrawn="1">
          <p15:clr>
            <a:srgbClr val="F26B43"/>
          </p15:clr>
        </p15:guide>
        <p15:guide id="9" orient="horz" pos="374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15938" y="677039"/>
            <a:ext cx="11160000" cy="1332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15938" y="2099944"/>
            <a:ext cx="11160000" cy="3600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B8108-2794-F14D-A5CF-2BE760865465}"/>
              </a:ext>
            </a:extLst>
          </p:cNvPr>
          <p:cNvSpPr>
            <a:spLocks noGrp="1"/>
          </p:cNvSpPr>
          <p:nvPr>
            <p:ph type="dt" sz="half" idx="2"/>
          </p:nvPr>
        </p:nvSpPr>
        <p:spPr>
          <a:xfrm>
            <a:off x="541640" y="6311900"/>
            <a:ext cx="2743200" cy="365125"/>
          </a:xfrm>
          <a:prstGeom prst="rect">
            <a:avLst/>
          </a:prstGeom>
        </p:spPr>
        <p:txBody>
          <a:bodyPr vert="horz" lIns="91440" tIns="45720" rIns="91440" bIns="45720" rtlCol="0" anchor="ctr"/>
          <a:lstStyle>
            <a:lvl1pPr algn="l">
              <a:defRPr sz="1200">
                <a:solidFill>
                  <a:schemeClr val="tx1"/>
                </a:solidFill>
              </a:defRPr>
            </a:lvl1pPr>
          </a:lstStyle>
          <a:p>
            <a:fld id="{81B85E33-636B-C24E-AA55-34FB80DEAD45}" type="datetime1">
              <a:rPr lang="en-GB" smtClean="0"/>
              <a:t>24/10/2025</a:t>
            </a:fld>
            <a:endParaRPr lang="en-US"/>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8907160" y="6311900"/>
            <a:ext cx="2743200" cy="365125"/>
          </a:xfrm>
          <a:prstGeom prst="rect">
            <a:avLst/>
          </a:prstGeom>
        </p:spPr>
        <p:txBody>
          <a:bodyPr vert="horz" lIns="91440" tIns="45720" rIns="0" bIns="45720" rtlCol="0" anchor="ctr"/>
          <a:lstStyle>
            <a:lvl1pPr algn="r">
              <a:defRPr sz="1200">
                <a:solidFill>
                  <a:schemeClr val="tx1"/>
                </a:solidFill>
              </a:defRPr>
            </a:lvl1pPr>
          </a:lstStyle>
          <a:p>
            <a:fld id="{BE634052-B349-6340-B91C-DAB0451BF245}" type="slidenum">
              <a:rPr lang="en-US" smtClean="0"/>
              <a:pPr/>
              <a:t>‹#›</a:t>
            </a:fld>
            <a:endParaRPr lang="en-US"/>
          </a:p>
        </p:txBody>
      </p:sp>
      <p:sp>
        <p:nvSpPr>
          <p:cNvPr id="15" name="Footer Placeholder 14">
            <a:extLst>
              <a:ext uri="{FF2B5EF4-FFF2-40B4-BE49-F238E27FC236}">
                <a16:creationId xmlns:a16="http://schemas.microsoft.com/office/drawing/2014/main" id="{5EF3F506-8663-8546-969E-1F277E3A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928272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55" r:id="rId45"/>
    <p:sldLayoutId id="2147483856" r:id="rId46"/>
    <p:sldLayoutId id="2147483857" r:id="rId47"/>
    <p:sldLayoutId id="2147483852" r:id="rId48"/>
    <p:sldLayoutId id="2147483853" r:id="rId4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55">
          <p15:clr>
            <a:srgbClr val="F26B43"/>
          </p15:clr>
        </p15:guide>
        <p15:guide id="5" orient="horz" pos="4133">
          <p15:clr>
            <a:srgbClr val="F26B43"/>
          </p15:clr>
        </p15:guide>
        <p15:guide id="6" orient="horz" pos="504">
          <p15:clr>
            <a:srgbClr val="F26B43"/>
          </p15:clr>
        </p15:guide>
        <p15:guide id="7" orient="horz" pos="709">
          <p15:clr>
            <a:srgbClr val="F26B43"/>
          </p15:clr>
        </p15:guide>
        <p15:guide id="9" orient="horz" pos="37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video" Target="https://www.youtube.com/embed/ANkihR8POQw?feature=oembed" TargetMode="External"/><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video" Target="https://www.youtube.com/embed/gUakiub9DNw?feature=oembed" TargetMode="External"/><Relationship Id="rId4" Type="http://schemas.openxmlformats.org/officeDocument/2006/relationships/image" Target="../media/image8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video" Target="https://www.youtube.com/embed/7-2nYX35JS4?feature=oembed" TargetMode="External"/><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pISiV3DvdyQ?feature=oembed" TargetMode="External"/><Relationship Id="rId4" Type="http://schemas.openxmlformats.org/officeDocument/2006/relationships/image" Target="../media/image6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video" Target="https://www.youtube.com/embed/HTiowiB0h2s?feature=oembed" TargetMode="External"/><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5.xml"/><Relationship Id="rId1" Type="http://schemas.openxmlformats.org/officeDocument/2006/relationships/video" Target="https://www.youtube.com/embed/61g1-7Md164?feature=oembed" TargetMode="External"/><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116.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116.xml"/><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C789-D12C-D020-01EF-FD7994FB0248}"/>
              </a:ext>
            </a:extLst>
          </p:cNvPr>
          <p:cNvSpPr>
            <a:spLocks noGrp="1"/>
          </p:cNvSpPr>
          <p:nvPr>
            <p:ph type="ctrTitle"/>
          </p:nvPr>
        </p:nvSpPr>
        <p:spPr/>
        <p:txBody>
          <a:bodyPr/>
          <a:lstStyle/>
          <a:p>
            <a:r>
              <a:rPr lang="en-US" err="1">
                <a:cs typeface="Arial"/>
              </a:rPr>
              <a:t>Maximise</a:t>
            </a:r>
            <a:r>
              <a:rPr lang="en-US">
                <a:cs typeface="Arial"/>
              </a:rPr>
              <a:t> your membership</a:t>
            </a:r>
          </a:p>
        </p:txBody>
      </p:sp>
      <p:sp>
        <p:nvSpPr>
          <p:cNvPr id="3" name="Text Placeholder 2">
            <a:extLst>
              <a:ext uri="{FF2B5EF4-FFF2-40B4-BE49-F238E27FC236}">
                <a16:creationId xmlns:a16="http://schemas.microsoft.com/office/drawing/2014/main" id="{24E42947-B2EA-A2FD-C7C3-0B319AD3F806}"/>
              </a:ext>
            </a:extLst>
          </p:cNvPr>
          <p:cNvSpPr>
            <a:spLocks noGrp="1"/>
          </p:cNvSpPr>
          <p:nvPr>
            <p:ph type="body" sz="half" idx="2"/>
          </p:nvPr>
        </p:nvSpPr>
        <p:spPr>
          <a:xfrm>
            <a:off x="541638" y="2053553"/>
            <a:ext cx="6084000" cy="2349720"/>
          </a:xfrm>
        </p:spPr>
        <p:txBody>
          <a:bodyPr vert="horz" lIns="0" tIns="0" rIns="0" bIns="0" rtlCol="0" anchor="t">
            <a:normAutofit/>
          </a:bodyPr>
          <a:lstStyle/>
          <a:p>
            <a:endParaRPr lang="en-GB" sz="3200"/>
          </a:p>
          <a:p>
            <a:r>
              <a:rPr lang="en-GB" sz="3200"/>
              <a:t>Your membership</a:t>
            </a:r>
            <a:endParaRPr lang="en-GB"/>
          </a:p>
          <a:p>
            <a:r>
              <a:rPr lang="en-GB" sz="3200"/>
              <a:t>Your growth</a:t>
            </a:r>
            <a:endParaRPr lang="en-GB" sz="3200">
              <a:cs typeface="Arial"/>
            </a:endParaRPr>
          </a:p>
          <a:p>
            <a:r>
              <a:rPr lang="en-GB" sz="3200"/>
              <a:t>Your future</a:t>
            </a:r>
            <a:endParaRPr lang="en-GB" sz="3200">
              <a:cs typeface="Arial"/>
            </a:endParaRPr>
          </a:p>
        </p:txBody>
      </p:sp>
    </p:spTree>
    <p:extLst>
      <p:ext uri="{BB962C8B-B14F-4D97-AF65-F5344CB8AC3E}">
        <p14:creationId xmlns:p14="http://schemas.microsoft.com/office/powerpoint/2010/main" val="595993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CDAD-A3AA-3BF6-F309-AF0D4DB590BB}"/>
              </a:ext>
            </a:extLst>
          </p:cNvPr>
          <p:cNvSpPr>
            <a:spLocks noGrp="1"/>
          </p:cNvSpPr>
          <p:nvPr>
            <p:ph type="title"/>
          </p:nvPr>
        </p:nvSpPr>
        <p:spPr/>
        <p:txBody>
          <a:bodyPr>
            <a:normAutofit/>
          </a:bodyPr>
          <a:lstStyle/>
          <a:p>
            <a:r>
              <a:rPr lang="en-US"/>
              <a:t>Take a look at RCOT Communities</a:t>
            </a:r>
            <a:endParaRPr lang="en-GB"/>
          </a:p>
        </p:txBody>
      </p:sp>
    </p:spTree>
    <p:extLst>
      <p:ext uri="{BB962C8B-B14F-4D97-AF65-F5344CB8AC3E}">
        <p14:creationId xmlns:p14="http://schemas.microsoft.com/office/powerpoint/2010/main" val="318623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5008012-A3DD-AAA1-EC61-1C54FE64C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EE272-7FAF-04A9-FB33-BC8EBFC59A9B}"/>
              </a:ext>
            </a:extLst>
          </p:cNvPr>
          <p:cNvSpPr>
            <a:spLocks noGrp="1"/>
          </p:cNvSpPr>
          <p:nvPr>
            <p:ph type="title"/>
          </p:nvPr>
        </p:nvSpPr>
        <p:spPr/>
        <p:txBody>
          <a:bodyPr/>
          <a:lstStyle/>
          <a:p>
            <a:r>
              <a:rPr lang="en-GB">
                <a:cs typeface="Arial"/>
              </a:rPr>
              <a:t>Welcome journey</a:t>
            </a:r>
            <a:endParaRPr lang="en-GB"/>
          </a:p>
        </p:txBody>
      </p:sp>
      <p:pic>
        <p:nvPicPr>
          <p:cNvPr id="7" name="Picture 6">
            <a:extLst>
              <a:ext uri="{FF2B5EF4-FFF2-40B4-BE49-F238E27FC236}">
                <a16:creationId xmlns:a16="http://schemas.microsoft.com/office/drawing/2014/main" id="{0F40913D-C259-931B-6D04-BBD05058E3EF}"/>
              </a:ext>
            </a:extLst>
          </p:cNvPr>
          <p:cNvPicPr>
            <a:picLocks noChangeAspect="1"/>
          </p:cNvPicPr>
          <p:nvPr/>
        </p:nvPicPr>
        <p:blipFill>
          <a:blip r:embed="rId3"/>
          <a:stretch>
            <a:fillRect/>
          </a:stretch>
        </p:blipFill>
        <p:spPr>
          <a:xfrm>
            <a:off x="1577662" y="1098000"/>
            <a:ext cx="9036676" cy="5178512"/>
          </a:xfrm>
          <a:prstGeom prst="rect">
            <a:avLst/>
          </a:prstGeom>
        </p:spPr>
      </p:pic>
    </p:spTree>
    <p:extLst>
      <p:ext uri="{BB962C8B-B14F-4D97-AF65-F5344CB8AC3E}">
        <p14:creationId xmlns:p14="http://schemas.microsoft.com/office/powerpoint/2010/main" val="3142494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3F910F-6BBE-B5FC-E212-9CFAC1DD7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3D511-DAF6-F095-9783-E6F8E4250FE5}"/>
              </a:ext>
            </a:extLst>
          </p:cNvPr>
          <p:cNvSpPr>
            <a:spLocks noGrp="1"/>
          </p:cNvSpPr>
          <p:nvPr>
            <p:ph type="title"/>
          </p:nvPr>
        </p:nvSpPr>
        <p:spPr/>
        <p:txBody>
          <a:bodyPr/>
          <a:lstStyle/>
          <a:p>
            <a:r>
              <a:rPr lang="en-GB">
                <a:cs typeface="Arial"/>
              </a:rPr>
              <a:t>Welcome page</a:t>
            </a:r>
            <a:endParaRPr lang="en-GB"/>
          </a:p>
        </p:txBody>
      </p:sp>
      <p:pic>
        <p:nvPicPr>
          <p:cNvPr id="4" name="Picture 3">
            <a:extLst>
              <a:ext uri="{FF2B5EF4-FFF2-40B4-BE49-F238E27FC236}">
                <a16:creationId xmlns:a16="http://schemas.microsoft.com/office/drawing/2014/main" id="{91CFB554-4C4E-14F2-FDCD-AB5B40C44EDB}"/>
              </a:ext>
            </a:extLst>
          </p:cNvPr>
          <p:cNvPicPr>
            <a:picLocks noChangeAspect="1"/>
          </p:cNvPicPr>
          <p:nvPr/>
        </p:nvPicPr>
        <p:blipFill>
          <a:blip r:embed="rId3"/>
          <a:stretch>
            <a:fillRect/>
          </a:stretch>
        </p:blipFill>
        <p:spPr>
          <a:xfrm>
            <a:off x="1144726" y="1098000"/>
            <a:ext cx="9053824" cy="4921302"/>
          </a:xfrm>
          <a:prstGeom prst="rect">
            <a:avLst/>
          </a:prstGeom>
        </p:spPr>
      </p:pic>
    </p:spTree>
    <p:extLst>
      <p:ext uri="{BB962C8B-B14F-4D97-AF65-F5344CB8AC3E}">
        <p14:creationId xmlns:p14="http://schemas.microsoft.com/office/powerpoint/2010/main" val="2013866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6E95A0-6BC1-39FB-090B-D6BCAC3CFF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B97CA-2356-7C3F-3A72-D3B9D088046C}"/>
              </a:ext>
            </a:extLst>
          </p:cNvPr>
          <p:cNvSpPr>
            <a:spLocks noGrp="1"/>
          </p:cNvSpPr>
          <p:nvPr>
            <p:ph type="title"/>
          </p:nvPr>
        </p:nvSpPr>
        <p:spPr/>
        <p:txBody>
          <a:bodyPr/>
          <a:lstStyle/>
          <a:p>
            <a:r>
              <a:rPr lang="en-GB">
                <a:cs typeface="Arial"/>
              </a:rPr>
              <a:t>Your profile</a:t>
            </a:r>
            <a:endParaRPr lang="en-GB"/>
          </a:p>
        </p:txBody>
      </p:sp>
      <p:pic>
        <p:nvPicPr>
          <p:cNvPr id="5" name="Picture 4">
            <a:extLst>
              <a:ext uri="{FF2B5EF4-FFF2-40B4-BE49-F238E27FC236}">
                <a16:creationId xmlns:a16="http://schemas.microsoft.com/office/drawing/2014/main" id="{62BD32F2-B543-6FDA-662E-7BCCABCA73E3}"/>
              </a:ext>
            </a:extLst>
          </p:cNvPr>
          <p:cNvPicPr>
            <a:picLocks noChangeAspect="1"/>
          </p:cNvPicPr>
          <p:nvPr/>
        </p:nvPicPr>
        <p:blipFill>
          <a:blip r:embed="rId3"/>
          <a:stretch>
            <a:fillRect/>
          </a:stretch>
        </p:blipFill>
        <p:spPr>
          <a:xfrm>
            <a:off x="1569088" y="1098000"/>
            <a:ext cx="9053824" cy="4961312"/>
          </a:xfrm>
          <a:prstGeom prst="rect">
            <a:avLst/>
          </a:prstGeom>
        </p:spPr>
      </p:pic>
    </p:spTree>
    <p:extLst>
      <p:ext uri="{BB962C8B-B14F-4D97-AF65-F5344CB8AC3E}">
        <p14:creationId xmlns:p14="http://schemas.microsoft.com/office/powerpoint/2010/main" val="3199436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D80C59-0155-EB60-E308-F6CD03FE5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AC277-72A9-D1D1-3655-5BD2E58A4167}"/>
              </a:ext>
            </a:extLst>
          </p:cNvPr>
          <p:cNvSpPr>
            <a:spLocks noGrp="1"/>
          </p:cNvSpPr>
          <p:nvPr>
            <p:ph type="title"/>
          </p:nvPr>
        </p:nvSpPr>
        <p:spPr/>
        <p:txBody>
          <a:bodyPr/>
          <a:lstStyle/>
          <a:p>
            <a:r>
              <a:rPr lang="en-GB">
                <a:cs typeface="Arial"/>
              </a:rPr>
              <a:t>Finding others</a:t>
            </a:r>
            <a:endParaRPr lang="en-GB"/>
          </a:p>
        </p:txBody>
      </p:sp>
      <p:pic>
        <p:nvPicPr>
          <p:cNvPr id="5" name="Picture 4">
            <a:extLst>
              <a:ext uri="{FF2B5EF4-FFF2-40B4-BE49-F238E27FC236}">
                <a16:creationId xmlns:a16="http://schemas.microsoft.com/office/drawing/2014/main" id="{189EF070-FC70-062C-B521-FB52DD461853}"/>
              </a:ext>
            </a:extLst>
          </p:cNvPr>
          <p:cNvPicPr>
            <a:picLocks noChangeAspect="1"/>
          </p:cNvPicPr>
          <p:nvPr/>
        </p:nvPicPr>
        <p:blipFill>
          <a:blip r:embed="rId3"/>
          <a:srcRect r="8905"/>
          <a:stretch>
            <a:fillRect/>
          </a:stretch>
        </p:blipFill>
        <p:spPr>
          <a:xfrm>
            <a:off x="1390362" y="1098000"/>
            <a:ext cx="9726257" cy="5155649"/>
          </a:xfrm>
          <a:prstGeom prst="rect">
            <a:avLst/>
          </a:prstGeom>
        </p:spPr>
      </p:pic>
    </p:spTree>
    <p:extLst>
      <p:ext uri="{BB962C8B-B14F-4D97-AF65-F5344CB8AC3E}">
        <p14:creationId xmlns:p14="http://schemas.microsoft.com/office/powerpoint/2010/main" val="128958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DCDCEF8-2822-D136-92C0-104EA03D0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4EB49-B114-3E0E-BC2A-11BA4EA55CAA}"/>
              </a:ext>
            </a:extLst>
          </p:cNvPr>
          <p:cNvSpPr>
            <a:spLocks noGrp="1"/>
          </p:cNvSpPr>
          <p:nvPr>
            <p:ph type="title"/>
          </p:nvPr>
        </p:nvSpPr>
        <p:spPr/>
        <p:txBody>
          <a:bodyPr/>
          <a:lstStyle/>
          <a:p>
            <a:r>
              <a:rPr lang="en-GB">
                <a:cs typeface="Arial"/>
              </a:rPr>
              <a:t>Joining communities</a:t>
            </a:r>
            <a:endParaRPr lang="en-GB"/>
          </a:p>
        </p:txBody>
      </p:sp>
      <p:pic>
        <p:nvPicPr>
          <p:cNvPr id="5" name="Picture 4">
            <a:extLst>
              <a:ext uri="{FF2B5EF4-FFF2-40B4-BE49-F238E27FC236}">
                <a16:creationId xmlns:a16="http://schemas.microsoft.com/office/drawing/2014/main" id="{847361E4-EFA4-C042-0CC3-829CD2334424}"/>
              </a:ext>
            </a:extLst>
          </p:cNvPr>
          <p:cNvPicPr>
            <a:picLocks noChangeAspect="1"/>
          </p:cNvPicPr>
          <p:nvPr/>
        </p:nvPicPr>
        <p:blipFill>
          <a:blip r:embed="rId3"/>
          <a:stretch>
            <a:fillRect/>
          </a:stretch>
        </p:blipFill>
        <p:spPr>
          <a:xfrm>
            <a:off x="1164731" y="1098000"/>
            <a:ext cx="9013813" cy="5155649"/>
          </a:xfrm>
          <a:prstGeom prst="rect">
            <a:avLst/>
          </a:prstGeom>
        </p:spPr>
      </p:pic>
    </p:spTree>
    <p:extLst>
      <p:ext uri="{BB962C8B-B14F-4D97-AF65-F5344CB8AC3E}">
        <p14:creationId xmlns:p14="http://schemas.microsoft.com/office/powerpoint/2010/main" val="3246136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83DD29-106C-5573-4301-40E58E6B2E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72ADC-CB80-53FA-5006-B45140A7C106}"/>
              </a:ext>
            </a:extLst>
          </p:cNvPr>
          <p:cNvSpPr>
            <a:spLocks noGrp="1"/>
          </p:cNvSpPr>
          <p:nvPr>
            <p:ph type="title"/>
          </p:nvPr>
        </p:nvSpPr>
        <p:spPr/>
        <p:txBody>
          <a:bodyPr/>
          <a:lstStyle/>
          <a:p>
            <a:r>
              <a:rPr lang="en-GB">
                <a:cs typeface="Arial"/>
              </a:rPr>
              <a:t>Sharing and discussing</a:t>
            </a:r>
            <a:endParaRPr lang="en-GB"/>
          </a:p>
        </p:txBody>
      </p:sp>
      <p:pic>
        <p:nvPicPr>
          <p:cNvPr id="5" name="Picture 4">
            <a:extLst>
              <a:ext uri="{FF2B5EF4-FFF2-40B4-BE49-F238E27FC236}">
                <a16:creationId xmlns:a16="http://schemas.microsoft.com/office/drawing/2014/main" id="{3FE5E865-8227-266C-C9E2-C68B8E618627}"/>
              </a:ext>
            </a:extLst>
          </p:cNvPr>
          <p:cNvPicPr>
            <a:picLocks noChangeAspect="1"/>
          </p:cNvPicPr>
          <p:nvPr/>
        </p:nvPicPr>
        <p:blipFill>
          <a:blip r:embed="rId3"/>
          <a:stretch>
            <a:fillRect/>
          </a:stretch>
        </p:blipFill>
        <p:spPr>
          <a:xfrm>
            <a:off x="2658511" y="991128"/>
            <a:ext cx="8303656" cy="5247772"/>
          </a:xfrm>
          <a:prstGeom prst="rect">
            <a:avLst/>
          </a:prstGeom>
        </p:spPr>
      </p:pic>
    </p:spTree>
    <p:extLst>
      <p:ext uri="{BB962C8B-B14F-4D97-AF65-F5344CB8AC3E}">
        <p14:creationId xmlns:p14="http://schemas.microsoft.com/office/powerpoint/2010/main" val="257454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B83F-F9D2-9887-D714-5B5DADB575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720906-19A3-5320-40D0-70E3D18DC3B0}"/>
              </a:ext>
            </a:extLst>
          </p:cNvPr>
          <p:cNvSpPr>
            <a:spLocks noGrp="1"/>
          </p:cNvSpPr>
          <p:nvPr>
            <p:ph type="title"/>
          </p:nvPr>
        </p:nvSpPr>
        <p:spPr/>
        <p:txBody>
          <a:bodyPr>
            <a:normAutofit fontScale="90000"/>
          </a:bodyPr>
          <a:lstStyle/>
          <a:p>
            <a:r>
              <a:rPr lang="en-US"/>
              <a:t>Get involved: Connect, grow and lead</a:t>
            </a:r>
            <a:endParaRPr lang="en-GB"/>
          </a:p>
        </p:txBody>
      </p:sp>
      <p:sp>
        <p:nvSpPr>
          <p:cNvPr id="7" name="Content Placeholder 6">
            <a:extLst>
              <a:ext uri="{FF2B5EF4-FFF2-40B4-BE49-F238E27FC236}">
                <a16:creationId xmlns:a16="http://schemas.microsoft.com/office/drawing/2014/main" id="{95058289-860C-C8AF-D546-7C3D1315C756}"/>
              </a:ext>
            </a:extLst>
          </p:cNvPr>
          <p:cNvSpPr>
            <a:spLocks noGrp="1"/>
          </p:cNvSpPr>
          <p:nvPr>
            <p:ph idx="1"/>
          </p:nvPr>
        </p:nvSpPr>
        <p:spPr>
          <a:xfrm>
            <a:off x="541640" y="2412000"/>
            <a:ext cx="5796000" cy="3537950"/>
          </a:xfrm>
        </p:spPr>
        <p:txBody>
          <a:bodyPr>
            <a:noAutofit/>
          </a:bodyPr>
          <a:lstStyle/>
          <a:p>
            <a:pPr>
              <a:lnSpc>
                <a:spcPct val="100000"/>
              </a:lnSpc>
              <a:spcBef>
                <a:spcPts val="0"/>
              </a:spcBef>
              <a:spcAft>
                <a:spcPts val="600"/>
              </a:spcAft>
            </a:pPr>
            <a:r>
              <a:rPr lang="en-US" sz="2000"/>
              <a:t>Networks are powerful spaces for learning, growth and leadership</a:t>
            </a:r>
          </a:p>
          <a:p>
            <a:pPr>
              <a:lnSpc>
                <a:spcPct val="100000"/>
              </a:lnSpc>
              <a:spcBef>
                <a:spcPts val="0"/>
              </a:spcBef>
              <a:spcAft>
                <a:spcPts val="600"/>
              </a:spcAft>
            </a:pPr>
            <a:r>
              <a:rPr lang="en-US" sz="2000"/>
              <a:t>Reflect, share and learn through open, diverse conversations</a:t>
            </a:r>
          </a:p>
          <a:p>
            <a:pPr>
              <a:lnSpc>
                <a:spcPct val="100000"/>
              </a:lnSpc>
              <a:spcBef>
                <a:spcPts val="0"/>
              </a:spcBef>
              <a:spcAft>
                <a:spcPts val="600"/>
              </a:spcAft>
            </a:pPr>
            <a:r>
              <a:rPr lang="en-US" sz="2000"/>
              <a:t>Access mentorship, peer support and sustainable CPD</a:t>
            </a:r>
          </a:p>
          <a:p>
            <a:pPr>
              <a:lnSpc>
                <a:spcPct val="100000"/>
              </a:lnSpc>
              <a:spcBef>
                <a:spcPts val="0"/>
              </a:spcBef>
              <a:spcAft>
                <a:spcPts val="600"/>
              </a:spcAft>
            </a:pPr>
            <a:r>
              <a:rPr lang="en-US" sz="2000"/>
              <a:t>Solve problems, generate insights and stay up to date</a:t>
            </a:r>
          </a:p>
          <a:p>
            <a:pPr>
              <a:lnSpc>
                <a:spcPct val="100000"/>
              </a:lnSpc>
              <a:spcBef>
                <a:spcPts val="0"/>
              </a:spcBef>
              <a:spcAft>
                <a:spcPts val="600"/>
              </a:spcAft>
            </a:pPr>
            <a:r>
              <a:rPr lang="en-US" sz="2000"/>
              <a:t>Get involved through RCOT Communities, events and volunteering</a:t>
            </a:r>
          </a:p>
        </p:txBody>
      </p:sp>
      <p:pic>
        <p:nvPicPr>
          <p:cNvPr id="3" name="Picture 2" descr="A group of people talking&#10;&#10;AI-generated content may be incorrect.">
            <a:extLst>
              <a:ext uri="{FF2B5EF4-FFF2-40B4-BE49-F238E27FC236}">
                <a16:creationId xmlns:a16="http://schemas.microsoft.com/office/drawing/2014/main" id="{A4F674EE-F1DD-71B8-F824-23703F975B1E}"/>
              </a:ext>
            </a:extLst>
          </p:cNvPr>
          <p:cNvPicPr>
            <a:picLocks noChangeAspect="1"/>
          </p:cNvPicPr>
          <p:nvPr/>
        </p:nvPicPr>
        <p:blipFill>
          <a:blip r:embed="rId3"/>
          <a:stretch>
            <a:fillRect/>
          </a:stretch>
        </p:blipFill>
        <p:spPr>
          <a:xfrm>
            <a:off x="6937534" y="1225534"/>
            <a:ext cx="5254466" cy="5254466"/>
          </a:xfrm>
          <a:prstGeom prst="rect">
            <a:avLst/>
          </a:prstGeom>
        </p:spPr>
      </p:pic>
    </p:spTree>
    <p:extLst>
      <p:ext uri="{BB962C8B-B14F-4D97-AF65-F5344CB8AC3E}">
        <p14:creationId xmlns:p14="http://schemas.microsoft.com/office/powerpoint/2010/main" val="3669177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207FFE-6710-4B7A-C97A-5E6B7FAC4465}"/>
              </a:ext>
            </a:extLst>
          </p:cNvPr>
          <p:cNvSpPr>
            <a:spLocks noGrp="1"/>
          </p:cNvSpPr>
          <p:nvPr>
            <p:ph type="ftr" sz="quarter" idx="11"/>
          </p:nvPr>
        </p:nvSpPr>
        <p:spPr/>
        <p:txBody>
          <a:bodyPr/>
          <a:lstStyle/>
          <a:p>
            <a:pPr>
              <a:defRPr/>
            </a:pPr>
            <a:endParaRPr lang="en-GB"/>
          </a:p>
        </p:txBody>
      </p:sp>
      <p:pic>
        <p:nvPicPr>
          <p:cNvPr id="4" name="Online Media 3" title="Why I value my RCOT membership – Dan">
            <a:hlinkClick r:id="" action="ppaction://media"/>
            <a:extLst>
              <a:ext uri="{FF2B5EF4-FFF2-40B4-BE49-F238E27FC236}">
                <a16:creationId xmlns:a16="http://schemas.microsoft.com/office/drawing/2014/main" id="{DF978353-3167-13B3-F9C5-C8738822DC99}"/>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22970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7D8D44-6189-E8C6-89B0-B2BF3CFED5B6}"/>
              </a:ext>
            </a:extLst>
          </p:cNvPr>
          <p:cNvSpPr>
            <a:spLocks noGrp="1"/>
          </p:cNvSpPr>
          <p:nvPr>
            <p:ph type="title"/>
          </p:nvPr>
        </p:nvSpPr>
        <p:spPr>
          <a:xfrm>
            <a:off x="541640" y="720000"/>
            <a:ext cx="11160000" cy="792000"/>
          </a:xfrm>
        </p:spPr>
        <p:txBody>
          <a:bodyPr>
            <a:normAutofit/>
          </a:bodyPr>
          <a:lstStyle/>
          <a:p>
            <a:r>
              <a:rPr lang="en-GB"/>
              <a:t>Your future </a:t>
            </a:r>
          </a:p>
        </p:txBody>
      </p:sp>
      <p:sp>
        <p:nvSpPr>
          <p:cNvPr id="4" name="Text Placeholder 2">
            <a:extLst>
              <a:ext uri="{FF2B5EF4-FFF2-40B4-BE49-F238E27FC236}">
                <a16:creationId xmlns:a16="http://schemas.microsoft.com/office/drawing/2014/main" id="{0D47EFC7-62D0-65DB-D103-B44AA3D6247C}"/>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Invest in your development with RCOT</a:t>
            </a:r>
          </a:p>
        </p:txBody>
      </p:sp>
    </p:spTree>
    <p:extLst>
      <p:ext uri="{BB962C8B-B14F-4D97-AF65-F5344CB8AC3E}">
        <p14:creationId xmlns:p14="http://schemas.microsoft.com/office/powerpoint/2010/main" val="177270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5BDA-1323-0DC3-3AC0-7C07AA57F00E}"/>
              </a:ext>
            </a:extLst>
          </p:cNvPr>
          <p:cNvSpPr>
            <a:spLocks noGrp="1"/>
          </p:cNvSpPr>
          <p:nvPr>
            <p:ph type="title"/>
          </p:nvPr>
        </p:nvSpPr>
        <p:spPr>
          <a:xfrm>
            <a:off x="635000" y="504100"/>
            <a:ext cx="11160000" cy="792000"/>
          </a:xfrm>
        </p:spPr>
        <p:txBody>
          <a:bodyPr>
            <a:normAutofit/>
          </a:bodyPr>
          <a:lstStyle/>
          <a:p>
            <a:r>
              <a:rPr lang="en-US" sz="4400"/>
              <a:t>Who we are</a:t>
            </a:r>
            <a:endParaRPr lang="en-GB" sz="4400"/>
          </a:p>
        </p:txBody>
      </p:sp>
      <p:sp>
        <p:nvSpPr>
          <p:cNvPr id="3" name="TextBox 2">
            <a:extLst>
              <a:ext uri="{FF2B5EF4-FFF2-40B4-BE49-F238E27FC236}">
                <a16:creationId xmlns:a16="http://schemas.microsoft.com/office/drawing/2014/main" id="{9F0810BF-ECB2-FFFE-8A4C-BB0A695CEABF}"/>
              </a:ext>
            </a:extLst>
          </p:cNvPr>
          <p:cNvSpPr txBox="1"/>
          <p:nvPr/>
        </p:nvSpPr>
        <p:spPr>
          <a:xfrm>
            <a:off x="635000" y="1752600"/>
            <a:ext cx="6007100" cy="3556000"/>
          </a:xfrm>
          <a:prstGeom prst="rect">
            <a:avLst/>
          </a:prstGeom>
          <a:noFill/>
        </p:spPr>
        <p:txBody>
          <a:bodyPr wrap="square" lIns="0" tIns="0" rIns="0" bIns="0" rtlCol="0">
            <a:noAutofit/>
          </a:bodyPr>
          <a:lstStyle/>
          <a:p>
            <a:pPr algn="l">
              <a:lnSpc>
                <a:spcPct val="102000"/>
              </a:lnSpc>
              <a:spcBef>
                <a:spcPts val="1000"/>
              </a:spcBef>
              <a:buClr>
                <a:schemeClr val="accent1"/>
              </a:buClr>
            </a:pPr>
            <a:r>
              <a:rPr lang="en-US" sz="3200">
                <a:solidFill>
                  <a:schemeClr val="bg1"/>
                </a:solidFill>
              </a:rPr>
              <a:t>We’re RCOT, the Royal College of Occupational Therapists. We’ve championed the profession and the people behind it for over 90 years; today, we’re thriving with over 36,000 members.</a:t>
            </a:r>
          </a:p>
        </p:txBody>
      </p:sp>
    </p:spTree>
    <p:extLst>
      <p:ext uri="{BB962C8B-B14F-4D97-AF65-F5344CB8AC3E}">
        <p14:creationId xmlns:p14="http://schemas.microsoft.com/office/powerpoint/2010/main" val="4028629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D973-0008-EDF3-1ECB-FED4094ADA14}"/>
              </a:ext>
            </a:extLst>
          </p:cNvPr>
          <p:cNvSpPr>
            <a:spLocks noGrp="1"/>
          </p:cNvSpPr>
          <p:nvPr>
            <p:ph type="title"/>
          </p:nvPr>
        </p:nvSpPr>
        <p:spPr>
          <a:xfrm>
            <a:off x="541637" y="378000"/>
            <a:ext cx="11134425" cy="720000"/>
          </a:xfrm>
        </p:spPr>
        <p:txBody>
          <a:bodyPr anchor="t">
            <a:normAutofit/>
          </a:bodyPr>
          <a:lstStyle/>
          <a:p>
            <a:r>
              <a:rPr lang="en-US"/>
              <a:t>We know CPD is essential</a:t>
            </a:r>
          </a:p>
        </p:txBody>
      </p:sp>
      <p:graphicFrame>
        <p:nvGraphicFramePr>
          <p:cNvPr id="5" name="Content Placeholder 2">
            <a:extLst>
              <a:ext uri="{FF2B5EF4-FFF2-40B4-BE49-F238E27FC236}">
                <a16:creationId xmlns:a16="http://schemas.microsoft.com/office/drawing/2014/main" id="{B1F57B0E-914D-479E-52CF-B481A15CF990}"/>
              </a:ext>
            </a:extLst>
          </p:cNvPr>
          <p:cNvGraphicFramePr>
            <a:graphicFrameLocks noGrp="1"/>
          </p:cNvGraphicFramePr>
          <p:nvPr>
            <p:ph idx="1"/>
          </p:nvPr>
        </p:nvGraphicFramePr>
        <p:xfrm>
          <a:off x="541640" y="1440000"/>
          <a:ext cx="11134422"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4744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8CC8-C89B-3630-956C-FACB513A5B8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D0CCB41-6607-01D2-DCB7-8D1313C5F5CF}"/>
              </a:ext>
            </a:extLst>
          </p:cNvPr>
          <p:cNvSpPr/>
          <p:nvPr/>
        </p:nvSpPr>
        <p:spPr>
          <a:xfrm>
            <a:off x="88900" y="4699000"/>
            <a:ext cx="3873500" cy="215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65D5DDD-4085-D3D2-2CD0-810EC4981925}"/>
              </a:ext>
            </a:extLst>
          </p:cNvPr>
          <p:cNvSpPr>
            <a:spLocks noGrp="1"/>
          </p:cNvSpPr>
          <p:nvPr>
            <p:ph type="title"/>
          </p:nvPr>
        </p:nvSpPr>
        <p:spPr/>
        <p:txBody>
          <a:bodyPr/>
          <a:lstStyle/>
          <a:p>
            <a:r>
              <a:rPr lang="en-US"/>
              <a:t>Support you to learn, grow and progress</a:t>
            </a:r>
            <a:endParaRPr lang="en-GB"/>
          </a:p>
        </p:txBody>
      </p:sp>
      <p:graphicFrame>
        <p:nvGraphicFramePr>
          <p:cNvPr id="6" name="Content Placeholder 2">
            <a:extLst>
              <a:ext uri="{FF2B5EF4-FFF2-40B4-BE49-F238E27FC236}">
                <a16:creationId xmlns:a16="http://schemas.microsoft.com/office/drawing/2014/main" id="{1FB2BAE2-0038-2421-18EF-16D85E266EA9}"/>
              </a:ext>
            </a:extLst>
          </p:cNvPr>
          <p:cNvGraphicFramePr>
            <a:graphicFrameLocks noGrp="1"/>
          </p:cNvGraphicFramePr>
          <p:nvPr>
            <p:ph idx="1"/>
          </p:nvPr>
        </p:nvGraphicFramePr>
        <p:xfrm>
          <a:off x="541640" y="1269000"/>
          <a:ext cx="9958720" cy="5292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9829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207FFE-6710-4B7A-C97A-5E6B7FAC4465}"/>
              </a:ext>
            </a:extLst>
          </p:cNvPr>
          <p:cNvSpPr>
            <a:spLocks noGrp="1"/>
          </p:cNvSpPr>
          <p:nvPr>
            <p:ph type="ftr" sz="quarter" idx="11"/>
          </p:nvPr>
        </p:nvSpPr>
        <p:spPr/>
        <p:txBody>
          <a:bodyPr/>
          <a:lstStyle/>
          <a:p>
            <a:pPr>
              <a:defRPr/>
            </a:pPr>
            <a:endParaRPr lang="en-GB"/>
          </a:p>
        </p:txBody>
      </p:sp>
      <p:pic>
        <p:nvPicPr>
          <p:cNvPr id="4" name="Online Media 3" title="Why I value my RCOT membership – Alison">
            <a:hlinkClick r:id="" action="ppaction://media"/>
            <a:extLst>
              <a:ext uri="{FF2B5EF4-FFF2-40B4-BE49-F238E27FC236}">
                <a16:creationId xmlns:a16="http://schemas.microsoft.com/office/drawing/2014/main" id="{24F24EB9-59EF-6654-ED79-56FC0F822043}"/>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41848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52694-DF4C-D768-DB0B-D2BAA55A51C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703CF14-6289-F8E4-E132-2AAE70DA7A28}"/>
              </a:ext>
            </a:extLst>
          </p:cNvPr>
          <p:cNvSpPr>
            <a:spLocks noGrp="1"/>
          </p:cNvSpPr>
          <p:nvPr>
            <p:ph type="title"/>
          </p:nvPr>
        </p:nvSpPr>
        <p:spPr>
          <a:xfrm>
            <a:off x="541640" y="720000"/>
            <a:ext cx="11160000" cy="792000"/>
          </a:xfrm>
        </p:spPr>
        <p:txBody>
          <a:bodyPr>
            <a:normAutofit/>
          </a:bodyPr>
          <a:lstStyle/>
          <a:p>
            <a:r>
              <a:rPr lang="en-GB"/>
              <a:t>By your side</a:t>
            </a:r>
          </a:p>
        </p:txBody>
      </p:sp>
      <p:sp>
        <p:nvSpPr>
          <p:cNvPr id="4" name="Text Placeholder 2">
            <a:extLst>
              <a:ext uri="{FF2B5EF4-FFF2-40B4-BE49-F238E27FC236}">
                <a16:creationId xmlns:a16="http://schemas.microsoft.com/office/drawing/2014/main" id="{A33BD33D-147E-59E7-AFAD-A716ABE8B4F7}"/>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Feel confident knowing you have support when you need it</a:t>
            </a:r>
          </a:p>
        </p:txBody>
      </p:sp>
    </p:spTree>
    <p:extLst>
      <p:ext uri="{BB962C8B-B14F-4D97-AF65-F5344CB8AC3E}">
        <p14:creationId xmlns:p14="http://schemas.microsoft.com/office/powerpoint/2010/main" val="256780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9ACF-DE8B-4A57-0EC2-62EC6B8D294C}"/>
              </a:ext>
            </a:extLst>
          </p:cNvPr>
          <p:cNvSpPr>
            <a:spLocks noGrp="1"/>
          </p:cNvSpPr>
          <p:nvPr>
            <p:ph type="title"/>
          </p:nvPr>
        </p:nvSpPr>
        <p:spPr>
          <a:xfrm>
            <a:off x="528000" y="2429539"/>
            <a:ext cx="4575628" cy="2206256"/>
          </a:xfrm>
        </p:spPr>
        <p:txBody>
          <a:bodyPr>
            <a:normAutofit fontScale="90000"/>
          </a:bodyPr>
          <a:lstStyle/>
          <a:p>
            <a:pPr>
              <a:lnSpc>
                <a:spcPct val="100000"/>
              </a:lnSpc>
            </a:pPr>
            <a:r>
              <a:rPr lang="en-US"/>
              <a:t>Representation, professional advice, support, and insurance</a:t>
            </a:r>
            <a:endParaRPr lang="en-GB"/>
          </a:p>
        </p:txBody>
      </p:sp>
      <p:sp>
        <p:nvSpPr>
          <p:cNvPr id="4" name="Content Placeholder 3">
            <a:extLst>
              <a:ext uri="{FF2B5EF4-FFF2-40B4-BE49-F238E27FC236}">
                <a16:creationId xmlns:a16="http://schemas.microsoft.com/office/drawing/2014/main" id="{621E4D35-8D71-CA50-9A74-26492302CFAE}"/>
              </a:ext>
            </a:extLst>
          </p:cNvPr>
          <p:cNvSpPr>
            <a:spLocks noGrp="1"/>
          </p:cNvSpPr>
          <p:nvPr>
            <p:ph idx="13"/>
          </p:nvPr>
        </p:nvSpPr>
        <p:spPr>
          <a:xfrm>
            <a:off x="5724000" y="1607418"/>
            <a:ext cx="5940000" cy="4610502"/>
          </a:xfrm>
        </p:spPr>
        <p:txBody>
          <a:bodyPr vert="horz" lIns="0" tIns="0" rIns="0" bIns="0" numCol="1" rtlCol="0" anchor="t">
            <a:normAutofit fontScale="92500"/>
          </a:bodyPr>
          <a:lstStyle/>
          <a:p>
            <a:pPr marL="215900" indent="-215900">
              <a:lnSpc>
                <a:spcPct val="110000"/>
              </a:lnSpc>
              <a:spcBef>
                <a:spcPts val="0"/>
              </a:spcBef>
              <a:spcAft>
                <a:spcPts val="1200"/>
              </a:spcAft>
            </a:pPr>
            <a:r>
              <a:rPr lang="en-US" sz="2400"/>
              <a:t>UNISON membership offers workplace representation, legal support and financial assistance for you and your family</a:t>
            </a:r>
            <a:endParaRPr lang="en-US" sz="2400">
              <a:cs typeface="Arial"/>
            </a:endParaRPr>
          </a:p>
          <a:p>
            <a:pPr marL="215900" indent="-215900">
              <a:lnSpc>
                <a:spcPct val="110000"/>
              </a:lnSpc>
              <a:spcBef>
                <a:spcPts val="0"/>
              </a:spcBef>
              <a:spcAft>
                <a:spcPts val="1200"/>
              </a:spcAft>
            </a:pPr>
            <a:r>
              <a:rPr lang="en-US" sz="2400"/>
              <a:t>Professional Advisory Service helpline, guidance and support groups</a:t>
            </a:r>
            <a:endParaRPr lang="en-US" sz="2400">
              <a:cs typeface="Arial"/>
            </a:endParaRPr>
          </a:p>
          <a:p>
            <a:pPr marL="215900" indent="-215900">
              <a:lnSpc>
                <a:spcPct val="110000"/>
              </a:lnSpc>
              <a:spcBef>
                <a:spcPts val="0"/>
              </a:spcBef>
              <a:spcAft>
                <a:spcPts val="1200"/>
              </a:spcAft>
            </a:pPr>
            <a:r>
              <a:rPr lang="en-US" sz="2400"/>
              <a:t>HCPC CPD audit support</a:t>
            </a:r>
            <a:endParaRPr lang="en-US" sz="2400">
              <a:cs typeface="Arial" panose="020B0604020202020204"/>
            </a:endParaRPr>
          </a:p>
          <a:p>
            <a:pPr marL="215900" indent="-215900">
              <a:lnSpc>
                <a:spcPct val="110000"/>
              </a:lnSpc>
              <a:spcBef>
                <a:spcPts val="0"/>
              </a:spcBef>
              <a:spcAft>
                <a:spcPts val="1200"/>
              </a:spcAft>
            </a:pPr>
            <a:r>
              <a:rPr lang="en-US" sz="2400"/>
              <a:t>Professional Indemnity Insurance up to £10million per member </a:t>
            </a:r>
            <a:endParaRPr lang="en-US" sz="2400">
              <a:cs typeface="Arial" panose="020B0604020202020204"/>
            </a:endParaRPr>
          </a:p>
          <a:p>
            <a:pPr marL="215900" indent="-215900">
              <a:lnSpc>
                <a:spcPct val="110000"/>
              </a:lnSpc>
              <a:spcBef>
                <a:spcPts val="0"/>
              </a:spcBef>
              <a:spcAft>
                <a:spcPts val="1200"/>
              </a:spcAft>
            </a:pPr>
            <a:r>
              <a:rPr lang="en-US" sz="2400"/>
              <a:t>Financial support through our hardship fund to keep you connected with your community</a:t>
            </a:r>
            <a:endParaRPr lang="en-US" sz="2400">
              <a:cs typeface="Arial"/>
            </a:endParaRPr>
          </a:p>
        </p:txBody>
      </p:sp>
    </p:spTree>
    <p:extLst>
      <p:ext uri="{BB962C8B-B14F-4D97-AF65-F5344CB8AC3E}">
        <p14:creationId xmlns:p14="http://schemas.microsoft.com/office/powerpoint/2010/main" val="1520160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6B06B-3264-3DF3-BC03-04D35B34C173}"/>
              </a:ext>
            </a:extLst>
          </p:cNvPr>
          <p:cNvSpPr>
            <a:spLocks noGrp="1"/>
          </p:cNvSpPr>
          <p:nvPr>
            <p:ph type="title"/>
          </p:nvPr>
        </p:nvSpPr>
        <p:spPr/>
        <p:txBody>
          <a:bodyPr/>
          <a:lstStyle/>
          <a:p>
            <a:r>
              <a:rPr lang="en-US"/>
              <a:t>A union that stands with you </a:t>
            </a:r>
            <a:endParaRPr lang="en-GB"/>
          </a:p>
        </p:txBody>
      </p:sp>
      <p:sp>
        <p:nvSpPr>
          <p:cNvPr id="3" name="Content Placeholder 2">
            <a:extLst>
              <a:ext uri="{FF2B5EF4-FFF2-40B4-BE49-F238E27FC236}">
                <a16:creationId xmlns:a16="http://schemas.microsoft.com/office/drawing/2014/main" id="{E00A657D-0ACB-BC39-BBB2-E638687E9C68}"/>
              </a:ext>
            </a:extLst>
          </p:cNvPr>
          <p:cNvSpPr>
            <a:spLocks noGrp="1"/>
          </p:cNvSpPr>
          <p:nvPr>
            <p:ph idx="1"/>
          </p:nvPr>
        </p:nvSpPr>
        <p:spPr>
          <a:xfrm>
            <a:off x="541639" y="1800000"/>
            <a:ext cx="6233234" cy="3960000"/>
          </a:xfrm>
        </p:spPr>
        <p:txBody>
          <a:bodyPr>
            <a:normAutofit fontScale="92500"/>
          </a:bodyPr>
          <a:lstStyle/>
          <a:p>
            <a:pPr>
              <a:lnSpc>
                <a:spcPct val="120000"/>
              </a:lnSpc>
              <a:spcBef>
                <a:spcPts val="0"/>
              </a:spcBef>
              <a:spcAft>
                <a:spcPts val="600"/>
              </a:spcAft>
            </a:pPr>
            <a:r>
              <a:rPr lang="en-US" sz="2400"/>
              <a:t>Workplace representation with UNISON membership </a:t>
            </a:r>
          </a:p>
          <a:p>
            <a:pPr lvl="1">
              <a:lnSpc>
                <a:spcPct val="120000"/>
              </a:lnSpc>
              <a:spcBef>
                <a:spcPts val="0"/>
              </a:spcBef>
              <a:spcAft>
                <a:spcPts val="600"/>
              </a:spcAft>
            </a:pPr>
            <a:r>
              <a:rPr lang="en-US" sz="2200"/>
              <a:t>Legal help for you at work and your family at home</a:t>
            </a:r>
          </a:p>
          <a:p>
            <a:pPr lvl="1">
              <a:lnSpc>
                <a:spcPct val="120000"/>
              </a:lnSpc>
              <a:spcBef>
                <a:spcPts val="0"/>
              </a:spcBef>
              <a:spcAft>
                <a:spcPts val="600"/>
              </a:spcAft>
            </a:pPr>
            <a:r>
              <a:rPr lang="en-US" sz="2200"/>
              <a:t>Financial support and debt advice in times of need</a:t>
            </a:r>
          </a:p>
          <a:p>
            <a:pPr lvl="1">
              <a:lnSpc>
                <a:spcPct val="120000"/>
              </a:lnSpc>
              <a:spcBef>
                <a:spcPts val="0"/>
              </a:spcBef>
              <a:spcAft>
                <a:spcPts val="600"/>
              </a:spcAft>
            </a:pPr>
            <a:r>
              <a:rPr lang="en-US" sz="2200"/>
              <a:t>Compensation for you and your family</a:t>
            </a:r>
          </a:p>
          <a:p>
            <a:pPr lvl="1">
              <a:lnSpc>
                <a:spcPct val="120000"/>
              </a:lnSpc>
              <a:spcBef>
                <a:spcPts val="0"/>
              </a:spcBef>
              <a:spcAft>
                <a:spcPts val="600"/>
              </a:spcAft>
            </a:pPr>
            <a:r>
              <a:rPr lang="en-US" sz="2200"/>
              <a:t>Discounts including money off cars and holidays</a:t>
            </a:r>
          </a:p>
          <a:p>
            <a:pPr lvl="1">
              <a:lnSpc>
                <a:spcPct val="120000"/>
              </a:lnSpc>
              <a:spcBef>
                <a:spcPts val="0"/>
              </a:spcBef>
              <a:spcAft>
                <a:spcPts val="600"/>
              </a:spcAft>
            </a:pPr>
            <a:r>
              <a:rPr lang="en-US" sz="2200"/>
              <a:t>Helpline open six days a week</a:t>
            </a:r>
          </a:p>
          <a:p>
            <a:pPr lvl="1">
              <a:lnSpc>
                <a:spcPct val="120000"/>
              </a:lnSpc>
              <a:spcBef>
                <a:spcPts val="0"/>
              </a:spcBef>
              <a:spcAft>
                <a:spcPts val="600"/>
              </a:spcAft>
            </a:pPr>
            <a:r>
              <a:rPr lang="en-US" sz="2200"/>
              <a:t>Training to help develop your career</a:t>
            </a:r>
          </a:p>
          <a:p>
            <a:pPr lvl="1">
              <a:lnSpc>
                <a:spcPct val="120000"/>
              </a:lnSpc>
              <a:spcBef>
                <a:spcPts val="0"/>
              </a:spcBef>
              <a:spcAft>
                <a:spcPts val="600"/>
              </a:spcAft>
            </a:pPr>
            <a:r>
              <a:rPr lang="en-US" sz="2200"/>
              <a:t>Support when you most need it </a:t>
            </a:r>
            <a:endParaRPr lang="en-US" sz="2000">
              <a:cs typeface="Arial"/>
            </a:endParaRPr>
          </a:p>
        </p:txBody>
      </p:sp>
    </p:spTree>
    <p:extLst>
      <p:ext uri="{BB962C8B-B14F-4D97-AF65-F5344CB8AC3E}">
        <p14:creationId xmlns:p14="http://schemas.microsoft.com/office/powerpoint/2010/main" val="3511293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207FFE-6710-4B7A-C97A-5E6B7FAC4465}"/>
              </a:ext>
            </a:extLst>
          </p:cNvPr>
          <p:cNvSpPr>
            <a:spLocks noGrp="1"/>
          </p:cNvSpPr>
          <p:nvPr>
            <p:ph type="ftr" sz="quarter" idx="11"/>
          </p:nvPr>
        </p:nvSpPr>
        <p:spPr/>
        <p:txBody>
          <a:bodyPr/>
          <a:lstStyle/>
          <a:p>
            <a:pPr>
              <a:defRPr/>
            </a:pPr>
            <a:endParaRPr lang="en-GB"/>
          </a:p>
        </p:txBody>
      </p:sp>
      <p:pic>
        <p:nvPicPr>
          <p:cNvPr id="4" name="Online Media 3" title="Why I value my RCOT membership – Sarah">
            <a:hlinkClick r:id="" action="ppaction://media"/>
            <a:extLst>
              <a:ext uri="{FF2B5EF4-FFF2-40B4-BE49-F238E27FC236}">
                <a16:creationId xmlns:a16="http://schemas.microsoft.com/office/drawing/2014/main" id="{4130D8B3-346C-C22E-25A8-6959CB54127F}"/>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7996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6B352B-3A0F-2EF3-624D-26D6BD90251C}"/>
              </a:ext>
            </a:extLst>
          </p:cNvPr>
          <p:cNvSpPr>
            <a:spLocks noGrp="1"/>
          </p:cNvSpPr>
          <p:nvPr>
            <p:ph type="title"/>
          </p:nvPr>
        </p:nvSpPr>
        <p:spPr>
          <a:xfrm>
            <a:off x="541640" y="720000"/>
            <a:ext cx="11160000" cy="792000"/>
          </a:xfrm>
        </p:spPr>
        <p:txBody>
          <a:bodyPr>
            <a:normAutofit/>
          </a:bodyPr>
          <a:lstStyle/>
          <a:p>
            <a:r>
              <a:rPr lang="en-GB"/>
              <a:t>Your knowledge </a:t>
            </a:r>
          </a:p>
        </p:txBody>
      </p:sp>
      <p:sp>
        <p:nvSpPr>
          <p:cNvPr id="4" name="Text Placeholder 2">
            <a:extLst>
              <a:ext uri="{FF2B5EF4-FFF2-40B4-BE49-F238E27FC236}">
                <a16:creationId xmlns:a16="http://schemas.microsoft.com/office/drawing/2014/main" id="{03CFEA21-C295-ED3D-3EFD-E11E63069C71}"/>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Access exclusive resources and opportunities </a:t>
            </a:r>
          </a:p>
        </p:txBody>
      </p:sp>
    </p:spTree>
    <p:extLst>
      <p:ext uri="{BB962C8B-B14F-4D97-AF65-F5344CB8AC3E}">
        <p14:creationId xmlns:p14="http://schemas.microsoft.com/office/powerpoint/2010/main" val="2959138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2CA03B-EDDD-1178-175D-6CAB66E055DC}"/>
              </a:ext>
            </a:extLst>
          </p:cNvPr>
          <p:cNvSpPr>
            <a:spLocks noGrp="1"/>
          </p:cNvSpPr>
          <p:nvPr>
            <p:ph idx="1"/>
          </p:nvPr>
        </p:nvSpPr>
        <p:spPr>
          <a:xfrm>
            <a:off x="541640" y="1440000"/>
            <a:ext cx="5799525" cy="4320000"/>
          </a:xfrm>
        </p:spPr>
        <p:txBody>
          <a:bodyPr vert="horz" lIns="0" tIns="0" rIns="0" bIns="0" numCol="1" rtlCol="0" anchor="t">
            <a:noAutofit/>
          </a:bodyPr>
          <a:lstStyle/>
          <a:p>
            <a:pPr marL="215900" indent="-215900">
              <a:lnSpc>
                <a:spcPct val="100000"/>
              </a:lnSpc>
              <a:spcBef>
                <a:spcPts val="0"/>
              </a:spcBef>
              <a:spcAft>
                <a:spcPts val="1200"/>
              </a:spcAft>
            </a:pPr>
            <a:r>
              <a:rPr lang="en-GB" sz="2200"/>
              <a:t>Events and learning opportunities </a:t>
            </a:r>
            <a:r>
              <a:rPr lang="en-GB" sz="2400"/>
              <a:t>–</a:t>
            </a:r>
            <a:r>
              <a:rPr lang="en-GB" sz="2200"/>
              <a:t> attend webinars, workshops and conferences </a:t>
            </a:r>
            <a:endParaRPr lang="en-US"/>
          </a:p>
          <a:p>
            <a:pPr marL="215900" indent="-215900">
              <a:lnSpc>
                <a:spcPct val="100000"/>
              </a:lnSpc>
              <a:spcBef>
                <a:spcPts val="0"/>
              </a:spcBef>
              <a:spcAft>
                <a:spcPts val="1200"/>
              </a:spcAft>
            </a:pPr>
            <a:r>
              <a:rPr lang="en-US" sz="2200"/>
              <a:t>Access resources 24/7 to support practice, learning, research and CPD</a:t>
            </a:r>
            <a:endParaRPr lang="en-US" sz="2200">
              <a:cs typeface="Arial"/>
            </a:endParaRPr>
          </a:p>
          <a:p>
            <a:pPr marL="215900" indent="-215900">
              <a:lnSpc>
                <a:spcPct val="100000"/>
              </a:lnSpc>
              <a:spcBef>
                <a:spcPts val="0"/>
              </a:spcBef>
              <a:spcAft>
                <a:spcPts val="1200"/>
              </a:spcAft>
            </a:pPr>
            <a:r>
              <a:rPr lang="en-US" sz="2200"/>
              <a:t>New digital resource </a:t>
            </a:r>
            <a:r>
              <a:rPr lang="en-US" sz="2200" err="1"/>
              <a:t>centre</a:t>
            </a:r>
            <a:endParaRPr lang="en-US" sz="2200" err="1">
              <a:cs typeface="Arial"/>
            </a:endParaRPr>
          </a:p>
          <a:p>
            <a:pPr marL="215900" indent="-215900">
              <a:lnSpc>
                <a:spcPct val="100000"/>
              </a:lnSpc>
              <a:spcBef>
                <a:spcPts val="0"/>
              </a:spcBef>
              <a:spcAft>
                <a:spcPts val="1200"/>
              </a:spcAft>
            </a:pPr>
            <a:r>
              <a:rPr lang="en-US" sz="2200"/>
              <a:t>Digital Library with online databases, books, journals, RCOT publications, theses and grey literature</a:t>
            </a:r>
            <a:endParaRPr lang="en-US" sz="2200">
              <a:cs typeface="Arial"/>
            </a:endParaRPr>
          </a:p>
          <a:p>
            <a:pPr marL="215900" indent="-215900">
              <a:lnSpc>
                <a:spcPct val="100000"/>
              </a:lnSpc>
              <a:spcBef>
                <a:spcPts val="0"/>
              </a:spcBef>
              <a:spcAft>
                <a:spcPts val="1200"/>
              </a:spcAft>
            </a:pPr>
            <a:r>
              <a:rPr lang="en-US" sz="2200"/>
              <a:t>Alongside the OT titles, you’ll find topics such as leadership and equity, diversity and belonging</a:t>
            </a:r>
            <a:endParaRPr lang="en-US" sz="2200">
              <a:cs typeface="Arial"/>
            </a:endParaRPr>
          </a:p>
        </p:txBody>
      </p:sp>
      <p:sp>
        <p:nvSpPr>
          <p:cNvPr id="3" name="Title 2">
            <a:extLst>
              <a:ext uri="{FF2B5EF4-FFF2-40B4-BE49-F238E27FC236}">
                <a16:creationId xmlns:a16="http://schemas.microsoft.com/office/drawing/2014/main" id="{8E45662B-A108-144C-2774-64C0657EC914}"/>
              </a:ext>
            </a:extLst>
          </p:cNvPr>
          <p:cNvSpPr>
            <a:spLocks noGrp="1"/>
          </p:cNvSpPr>
          <p:nvPr>
            <p:ph type="title"/>
          </p:nvPr>
        </p:nvSpPr>
        <p:spPr/>
        <p:txBody>
          <a:bodyPr>
            <a:normAutofit/>
          </a:bodyPr>
          <a:lstStyle/>
          <a:p>
            <a:r>
              <a:rPr lang="en-US"/>
              <a:t>Learn and research</a:t>
            </a:r>
            <a:endParaRPr lang="en-GB"/>
          </a:p>
        </p:txBody>
      </p:sp>
      <p:grpSp>
        <p:nvGrpSpPr>
          <p:cNvPr id="23" name="Group 22">
            <a:extLst>
              <a:ext uri="{FF2B5EF4-FFF2-40B4-BE49-F238E27FC236}">
                <a16:creationId xmlns:a16="http://schemas.microsoft.com/office/drawing/2014/main" id="{AB3A3335-F5B1-6F4B-4EAB-C84E177A14D4}"/>
              </a:ext>
            </a:extLst>
          </p:cNvPr>
          <p:cNvGrpSpPr/>
          <p:nvPr/>
        </p:nvGrpSpPr>
        <p:grpSpPr>
          <a:xfrm>
            <a:off x="6341165" y="1440000"/>
            <a:ext cx="2559558" cy="1535735"/>
            <a:chOff x="65602" y="1009"/>
            <a:chExt cx="2559558" cy="1535735"/>
          </a:xfrm>
          <a:scene3d>
            <a:camera prst="orthographicFront"/>
            <a:lightRig rig="threePt" dir="t">
              <a:rot lat="0" lon="0" rev="7500000"/>
            </a:lightRig>
          </a:scene3d>
        </p:grpSpPr>
        <p:sp>
          <p:nvSpPr>
            <p:cNvPr id="39" name="Rectangle 38">
              <a:extLst>
                <a:ext uri="{FF2B5EF4-FFF2-40B4-BE49-F238E27FC236}">
                  <a16:creationId xmlns:a16="http://schemas.microsoft.com/office/drawing/2014/main" id="{C7910400-FC44-F890-ADDE-6A695614F0F3}"/>
                </a:ext>
              </a:extLst>
            </p:cNvPr>
            <p:cNvSpPr/>
            <p:nvPr/>
          </p:nvSpPr>
          <p:spPr>
            <a:xfrm>
              <a:off x="65602" y="1009"/>
              <a:ext cx="2559558" cy="1535735"/>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40" name="TextBox 39">
              <a:extLst>
                <a:ext uri="{FF2B5EF4-FFF2-40B4-BE49-F238E27FC236}">
                  <a16:creationId xmlns:a16="http://schemas.microsoft.com/office/drawing/2014/main" id="{550AEC70-A9FD-1FCB-36BB-BA69D5BC8A6B}"/>
                </a:ext>
              </a:extLst>
            </p:cNvPr>
            <p:cNvSpPr txBox="1"/>
            <p:nvPr/>
          </p:nvSpPr>
          <p:spPr>
            <a:xfrm>
              <a:off x="65602" y="1009"/>
              <a:ext cx="2559558" cy="15357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Standards and guidelines</a:t>
              </a:r>
              <a:endParaRPr lang="en-GB" sz="2000" b="1" kern="1200">
                <a:solidFill>
                  <a:schemeClr val="tx1"/>
                </a:solidFill>
              </a:endParaRPr>
            </a:p>
          </p:txBody>
        </p:sp>
      </p:grpSp>
      <p:grpSp>
        <p:nvGrpSpPr>
          <p:cNvPr id="24" name="Group 23">
            <a:extLst>
              <a:ext uri="{FF2B5EF4-FFF2-40B4-BE49-F238E27FC236}">
                <a16:creationId xmlns:a16="http://schemas.microsoft.com/office/drawing/2014/main" id="{30275E9F-E7AD-D114-4BE9-E42BE031E7DD}"/>
              </a:ext>
            </a:extLst>
          </p:cNvPr>
          <p:cNvGrpSpPr/>
          <p:nvPr/>
        </p:nvGrpSpPr>
        <p:grpSpPr>
          <a:xfrm>
            <a:off x="9156679" y="1440000"/>
            <a:ext cx="2559558" cy="1535735"/>
            <a:chOff x="2881116" y="1009"/>
            <a:chExt cx="2559558" cy="1535735"/>
          </a:xfrm>
          <a:scene3d>
            <a:camera prst="orthographicFront"/>
            <a:lightRig rig="threePt" dir="t">
              <a:rot lat="0" lon="0" rev="7500000"/>
            </a:lightRig>
          </a:scene3d>
        </p:grpSpPr>
        <p:sp>
          <p:nvSpPr>
            <p:cNvPr id="37" name="Rectangle 36">
              <a:extLst>
                <a:ext uri="{FF2B5EF4-FFF2-40B4-BE49-F238E27FC236}">
                  <a16:creationId xmlns:a16="http://schemas.microsoft.com/office/drawing/2014/main" id="{9791B66B-C8A8-01D7-434D-ECF6A4F55FBD}"/>
                </a:ext>
              </a:extLst>
            </p:cNvPr>
            <p:cNvSpPr/>
            <p:nvPr/>
          </p:nvSpPr>
          <p:spPr>
            <a:xfrm>
              <a:off x="2881116" y="1009"/>
              <a:ext cx="2559558" cy="1535735"/>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8" name="TextBox 37">
              <a:extLst>
                <a:ext uri="{FF2B5EF4-FFF2-40B4-BE49-F238E27FC236}">
                  <a16:creationId xmlns:a16="http://schemas.microsoft.com/office/drawing/2014/main" id="{1F70A3F9-9A2A-F32C-B0CC-30A2E3ADCFFC}"/>
                </a:ext>
              </a:extLst>
            </p:cNvPr>
            <p:cNvSpPr txBox="1"/>
            <p:nvPr/>
          </p:nvSpPr>
          <p:spPr>
            <a:xfrm>
              <a:off x="2881116" y="1009"/>
              <a:ext cx="2559558" cy="15357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Digital Library</a:t>
              </a:r>
              <a:endParaRPr lang="en-GB" sz="2000" b="1" kern="1200">
                <a:solidFill>
                  <a:schemeClr val="tx1"/>
                </a:solidFill>
              </a:endParaRPr>
            </a:p>
          </p:txBody>
        </p:sp>
      </p:grpSp>
      <p:grpSp>
        <p:nvGrpSpPr>
          <p:cNvPr id="25" name="Group 24">
            <a:extLst>
              <a:ext uri="{FF2B5EF4-FFF2-40B4-BE49-F238E27FC236}">
                <a16:creationId xmlns:a16="http://schemas.microsoft.com/office/drawing/2014/main" id="{8B7AF828-9CF5-5CA1-DA09-1D94C5272032}"/>
              </a:ext>
            </a:extLst>
          </p:cNvPr>
          <p:cNvGrpSpPr/>
          <p:nvPr/>
        </p:nvGrpSpPr>
        <p:grpSpPr>
          <a:xfrm>
            <a:off x="6341165" y="3231691"/>
            <a:ext cx="2559558" cy="1535735"/>
            <a:chOff x="65602" y="1792700"/>
            <a:chExt cx="2559558" cy="1535735"/>
          </a:xfrm>
          <a:scene3d>
            <a:camera prst="orthographicFront"/>
            <a:lightRig rig="threePt" dir="t">
              <a:rot lat="0" lon="0" rev="7500000"/>
            </a:lightRig>
          </a:scene3d>
        </p:grpSpPr>
        <p:sp>
          <p:nvSpPr>
            <p:cNvPr id="35" name="Rectangle 34">
              <a:extLst>
                <a:ext uri="{FF2B5EF4-FFF2-40B4-BE49-F238E27FC236}">
                  <a16:creationId xmlns:a16="http://schemas.microsoft.com/office/drawing/2014/main" id="{6DE82ABF-97A4-6664-3947-53521F47E5C2}"/>
                </a:ext>
              </a:extLst>
            </p:cNvPr>
            <p:cNvSpPr/>
            <p:nvPr/>
          </p:nvSpPr>
          <p:spPr>
            <a:xfrm>
              <a:off x="65602" y="1792700"/>
              <a:ext cx="2559558" cy="1535735"/>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6" name="TextBox 35">
              <a:extLst>
                <a:ext uri="{FF2B5EF4-FFF2-40B4-BE49-F238E27FC236}">
                  <a16:creationId xmlns:a16="http://schemas.microsoft.com/office/drawing/2014/main" id="{0056CC6A-C5CD-2949-2998-7CC3A7628F73}"/>
                </a:ext>
              </a:extLst>
            </p:cNvPr>
            <p:cNvSpPr txBox="1"/>
            <p:nvPr/>
          </p:nvSpPr>
          <p:spPr>
            <a:xfrm>
              <a:off x="65602" y="1792700"/>
              <a:ext cx="2559558" cy="15357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OT topics</a:t>
              </a:r>
              <a:endParaRPr lang="en-GB" sz="2000" b="1" kern="1200">
                <a:solidFill>
                  <a:schemeClr val="tx1"/>
                </a:solidFill>
              </a:endParaRPr>
            </a:p>
          </p:txBody>
        </p:sp>
      </p:grpSp>
      <p:grpSp>
        <p:nvGrpSpPr>
          <p:cNvPr id="26" name="Group 25">
            <a:extLst>
              <a:ext uri="{FF2B5EF4-FFF2-40B4-BE49-F238E27FC236}">
                <a16:creationId xmlns:a16="http://schemas.microsoft.com/office/drawing/2014/main" id="{062ED40E-3B73-9F58-B48C-2F6450393D56}"/>
              </a:ext>
            </a:extLst>
          </p:cNvPr>
          <p:cNvGrpSpPr/>
          <p:nvPr/>
        </p:nvGrpSpPr>
        <p:grpSpPr>
          <a:xfrm>
            <a:off x="9146057" y="3231691"/>
            <a:ext cx="2559558" cy="1535735"/>
            <a:chOff x="2870494" y="1792700"/>
            <a:chExt cx="2559558" cy="1535735"/>
          </a:xfrm>
          <a:scene3d>
            <a:camera prst="orthographicFront"/>
            <a:lightRig rig="threePt" dir="t">
              <a:rot lat="0" lon="0" rev="7500000"/>
            </a:lightRig>
          </a:scene3d>
        </p:grpSpPr>
        <p:sp>
          <p:nvSpPr>
            <p:cNvPr id="33" name="Rectangle 32">
              <a:extLst>
                <a:ext uri="{FF2B5EF4-FFF2-40B4-BE49-F238E27FC236}">
                  <a16:creationId xmlns:a16="http://schemas.microsoft.com/office/drawing/2014/main" id="{997531FF-CEC0-AA92-2829-48225AD253C8}"/>
                </a:ext>
              </a:extLst>
            </p:cNvPr>
            <p:cNvSpPr/>
            <p:nvPr/>
          </p:nvSpPr>
          <p:spPr>
            <a:xfrm>
              <a:off x="2870494" y="1792700"/>
              <a:ext cx="2559558" cy="1535735"/>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4" name="TextBox 33">
              <a:extLst>
                <a:ext uri="{FF2B5EF4-FFF2-40B4-BE49-F238E27FC236}">
                  <a16:creationId xmlns:a16="http://schemas.microsoft.com/office/drawing/2014/main" id="{EDA0C963-5802-8AC0-86FE-C8921655A142}"/>
                </a:ext>
              </a:extLst>
            </p:cNvPr>
            <p:cNvSpPr txBox="1"/>
            <p:nvPr/>
          </p:nvSpPr>
          <p:spPr>
            <a:xfrm>
              <a:off x="2870494" y="1792700"/>
              <a:ext cx="2559558" cy="15357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 Practice  guidelines </a:t>
              </a:r>
              <a:endParaRPr lang="en-GB" sz="2000" b="1" kern="1200">
                <a:solidFill>
                  <a:schemeClr val="tx1"/>
                </a:solidFill>
              </a:endParaRPr>
            </a:p>
          </p:txBody>
        </p:sp>
      </p:grpSp>
      <p:grpSp>
        <p:nvGrpSpPr>
          <p:cNvPr id="27" name="Group 26">
            <a:extLst>
              <a:ext uri="{FF2B5EF4-FFF2-40B4-BE49-F238E27FC236}">
                <a16:creationId xmlns:a16="http://schemas.microsoft.com/office/drawing/2014/main" id="{37B3113C-A72B-8F30-C026-FFA37F5E15A2}"/>
              </a:ext>
            </a:extLst>
          </p:cNvPr>
          <p:cNvGrpSpPr/>
          <p:nvPr/>
        </p:nvGrpSpPr>
        <p:grpSpPr>
          <a:xfrm>
            <a:off x="6341165" y="5023383"/>
            <a:ext cx="2559558" cy="1535735"/>
            <a:chOff x="65602" y="3584392"/>
            <a:chExt cx="2559558" cy="1535735"/>
          </a:xfrm>
          <a:scene3d>
            <a:camera prst="orthographicFront"/>
            <a:lightRig rig="threePt" dir="t">
              <a:rot lat="0" lon="0" rev="7500000"/>
            </a:lightRig>
          </a:scene3d>
        </p:grpSpPr>
        <p:sp>
          <p:nvSpPr>
            <p:cNvPr id="31" name="Rectangle 30">
              <a:extLst>
                <a:ext uri="{FF2B5EF4-FFF2-40B4-BE49-F238E27FC236}">
                  <a16:creationId xmlns:a16="http://schemas.microsoft.com/office/drawing/2014/main" id="{F9B2ECB2-E840-3590-14BC-46BB2C2C7B0D}"/>
                </a:ext>
              </a:extLst>
            </p:cNvPr>
            <p:cNvSpPr/>
            <p:nvPr/>
          </p:nvSpPr>
          <p:spPr>
            <a:xfrm>
              <a:off x="65602" y="3584392"/>
              <a:ext cx="2559558" cy="1535735"/>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2" name="TextBox 31">
              <a:extLst>
                <a:ext uri="{FF2B5EF4-FFF2-40B4-BE49-F238E27FC236}">
                  <a16:creationId xmlns:a16="http://schemas.microsoft.com/office/drawing/2014/main" id="{65986EDC-9643-61DD-A9E5-AB7ED2C4D17B}"/>
                </a:ext>
              </a:extLst>
            </p:cNvPr>
            <p:cNvSpPr txBox="1"/>
            <p:nvPr/>
          </p:nvSpPr>
          <p:spPr>
            <a:xfrm>
              <a:off x="65602" y="3584392"/>
              <a:ext cx="2559558" cy="15357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Student centre</a:t>
              </a:r>
              <a:endParaRPr lang="en-GB" sz="2000" b="1" kern="1200">
                <a:solidFill>
                  <a:schemeClr val="tx1"/>
                </a:solidFill>
              </a:endParaRPr>
            </a:p>
          </p:txBody>
        </p:sp>
      </p:grpSp>
      <p:grpSp>
        <p:nvGrpSpPr>
          <p:cNvPr id="28" name="Group 27">
            <a:extLst>
              <a:ext uri="{FF2B5EF4-FFF2-40B4-BE49-F238E27FC236}">
                <a16:creationId xmlns:a16="http://schemas.microsoft.com/office/drawing/2014/main" id="{83F63BDA-F996-1054-7BAD-9A3B2FF7A093}"/>
              </a:ext>
            </a:extLst>
          </p:cNvPr>
          <p:cNvGrpSpPr/>
          <p:nvPr/>
        </p:nvGrpSpPr>
        <p:grpSpPr>
          <a:xfrm>
            <a:off x="9156679" y="5023383"/>
            <a:ext cx="2559558" cy="1535735"/>
            <a:chOff x="2881116" y="3584392"/>
            <a:chExt cx="2559558" cy="1535735"/>
          </a:xfrm>
          <a:scene3d>
            <a:camera prst="orthographicFront"/>
            <a:lightRig rig="threePt" dir="t">
              <a:rot lat="0" lon="0" rev="7500000"/>
            </a:lightRig>
          </a:scene3d>
        </p:grpSpPr>
        <p:sp>
          <p:nvSpPr>
            <p:cNvPr id="29" name="Rectangle 28">
              <a:extLst>
                <a:ext uri="{FF2B5EF4-FFF2-40B4-BE49-F238E27FC236}">
                  <a16:creationId xmlns:a16="http://schemas.microsoft.com/office/drawing/2014/main" id="{A3221143-1EBF-3CE9-6EF0-DD948B2A606E}"/>
                </a:ext>
              </a:extLst>
            </p:cNvPr>
            <p:cNvSpPr/>
            <p:nvPr/>
          </p:nvSpPr>
          <p:spPr>
            <a:xfrm>
              <a:off x="2881116" y="3584392"/>
              <a:ext cx="2559558" cy="1535735"/>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0" name="TextBox 29">
              <a:extLst>
                <a:ext uri="{FF2B5EF4-FFF2-40B4-BE49-F238E27FC236}">
                  <a16:creationId xmlns:a16="http://schemas.microsoft.com/office/drawing/2014/main" id="{9578A64D-7500-8D19-98C1-11E653CA6B86}"/>
                </a:ext>
              </a:extLst>
            </p:cNvPr>
            <p:cNvSpPr txBox="1"/>
            <p:nvPr/>
          </p:nvSpPr>
          <p:spPr>
            <a:xfrm>
              <a:off x="2881116" y="3584392"/>
              <a:ext cx="2559558" cy="15357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Search by              practice centre</a:t>
              </a:r>
              <a:endParaRPr lang="en-GB" sz="2000" b="1" kern="1200">
                <a:solidFill>
                  <a:schemeClr val="tx1"/>
                </a:solidFill>
              </a:endParaRPr>
            </a:p>
          </p:txBody>
        </p:sp>
      </p:grpSp>
    </p:spTree>
    <p:extLst>
      <p:ext uri="{BB962C8B-B14F-4D97-AF65-F5344CB8AC3E}">
        <p14:creationId xmlns:p14="http://schemas.microsoft.com/office/powerpoint/2010/main" val="224253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D7E36-C490-946D-00BB-CE8BB1618E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69AFAD-5686-2E72-B07F-59C372A86142}"/>
              </a:ext>
            </a:extLst>
          </p:cNvPr>
          <p:cNvSpPr>
            <a:spLocks noGrp="1"/>
          </p:cNvSpPr>
          <p:nvPr>
            <p:ph type="title"/>
          </p:nvPr>
        </p:nvSpPr>
        <p:spPr>
          <a:xfrm>
            <a:off x="541638" y="378000"/>
            <a:ext cx="10260000" cy="720000"/>
          </a:xfrm>
        </p:spPr>
        <p:txBody>
          <a:bodyPr anchor="t">
            <a:normAutofit/>
          </a:bodyPr>
          <a:lstStyle/>
          <a:p>
            <a:r>
              <a:rPr lang="en-US"/>
              <a:t>Your essential updates and tools</a:t>
            </a:r>
            <a:endParaRPr lang="en-GB"/>
          </a:p>
        </p:txBody>
      </p:sp>
      <p:pic>
        <p:nvPicPr>
          <p:cNvPr id="16" name="Picture Placeholder 15" descr="A magazine cover with a couple of kids on a swing&#10;&#10;AI-generated content may be incorrect.">
            <a:extLst>
              <a:ext uri="{FF2B5EF4-FFF2-40B4-BE49-F238E27FC236}">
                <a16:creationId xmlns:a16="http://schemas.microsoft.com/office/drawing/2014/main" id="{BAD97D2A-BC40-96F2-297C-4359DECE37A3}"/>
              </a:ext>
            </a:extLst>
          </p:cNvPr>
          <p:cNvPicPr>
            <a:picLocks noGrp="1" noChangeAspect="1"/>
          </p:cNvPicPr>
          <p:nvPr>
            <p:ph idx="1"/>
          </p:nvPr>
        </p:nvPicPr>
        <p:blipFill>
          <a:blip r:embed="rId3"/>
          <a:stretch/>
        </p:blipFill>
        <p:spPr>
          <a:xfrm>
            <a:off x="6841800" y="1440000"/>
            <a:ext cx="3056400" cy="4320000"/>
          </a:xfrm>
          <a:prstGeom prst="rect">
            <a:avLst/>
          </a:prstGeom>
          <a:noFill/>
        </p:spPr>
      </p:pic>
      <p:sp>
        <p:nvSpPr>
          <p:cNvPr id="2" name="Content Placeholder 1">
            <a:extLst>
              <a:ext uri="{FF2B5EF4-FFF2-40B4-BE49-F238E27FC236}">
                <a16:creationId xmlns:a16="http://schemas.microsoft.com/office/drawing/2014/main" id="{982BA427-9144-68C9-0053-E924E2A2415D}"/>
              </a:ext>
            </a:extLst>
          </p:cNvPr>
          <p:cNvSpPr>
            <a:spLocks noGrp="1"/>
          </p:cNvSpPr>
          <p:nvPr>
            <p:ph idx="13"/>
          </p:nvPr>
        </p:nvSpPr>
        <p:spPr>
          <a:xfrm>
            <a:off x="541639" y="1440000"/>
            <a:ext cx="4860000" cy="4320000"/>
          </a:xfrm>
        </p:spPr>
        <p:txBody>
          <a:bodyPr vert="horz" lIns="0" tIns="0" rIns="0" bIns="0" rtlCol="0">
            <a:normAutofit/>
          </a:bodyPr>
          <a:lstStyle/>
          <a:p>
            <a:pPr marL="215900" indent="-215900">
              <a:lnSpc>
                <a:spcPct val="92000"/>
              </a:lnSpc>
              <a:spcBef>
                <a:spcPts val="0"/>
              </a:spcBef>
              <a:spcAft>
                <a:spcPts val="1200"/>
              </a:spcAft>
            </a:pPr>
            <a:r>
              <a:rPr lang="en-US" sz="2200" i="1" err="1"/>
              <a:t>OTnews</a:t>
            </a:r>
            <a:r>
              <a:rPr lang="en-US" sz="2200"/>
              <a:t>, your membership magazine</a:t>
            </a:r>
          </a:p>
          <a:p>
            <a:pPr marL="215900" indent="-215900">
              <a:lnSpc>
                <a:spcPct val="92000"/>
              </a:lnSpc>
              <a:spcBef>
                <a:spcPts val="0"/>
              </a:spcBef>
              <a:spcAft>
                <a:spcPts val="1200"/>
              </a:spcAft>
            </a:pPr>
            <a:r>
              <a:rPr lang="en-US" sz="2200"/>
              <a:t>Highlight, your monthly email update</a:t>
            </a:r>
          </a:p>
          <a:p>
            <a:pPr marL="215900" indent="-215900">
              <a:lnSpc>
                <a:spcPct val="92000"/>
              </a:lnSpc>
              <a:spcBef>
                <a:spcPts val="0"/>
              </a:spcBef>
              <a:spcAft>
                <a:spcPts val="1200"/>
              </a:spcAft>
            </a:pPr>
            <a:r>
              <a:rPr lang="en-US" sz="2200"/>
              <a:t>Supplier Directory, connecting you to trusted products and services.</a:t>
            </a:r>
            <a:endParaRPr lang="en-GB" sz="2200"/>
          </a:p>
          <a:p>
            <a:pPr marL="215900" indent="-215900">
              <a:lnSpc>
                <a:spcPct val="92000"/>
              </a:lnSpc>
              <a:spcBef>
                <a:spcPts val="0"/>
              </a:spcBef>
              <a:spcAft>
                <a:spcPts val="1200"/>
              </a:spcAft>
            </a:pPr>
            <a:r>
              <a:rPr lang="en-US" sz="2200"/>
              <a:t>Social media stories and news</a:t>
            </a:r>
          </a:p>
          <a:p>
            <a:pPr marL="215900" indent="-215900">
              <a:lnSpc>
                <a:spcPct val="92000"/>
              </a:lnSpc>
              <a:spcBef>
                <a:spcPts val="0"/>
              </a:spcBef>
              <a:spcAft>
                <a:spcPts val="1200"/>
              </a:spcAft>
            </a:pPr>
            <a:r>
              <a:rPr lang="en-US" sz="2200"/>
              <a:t>R&amp;D Bulletin, your research newsletter</a:t>
            </a:r>
          </a:p>
          <a:p>
            <a:pPr marL="215900" indent="-215900">
              <a:lnSpc>
                <a:spcPct val="92000"/>
              </a:lnSpc>
              <a:spcBef>
                <a:spcPts val="0"/>
              </a:spcBef>
              <a:spcAft>
                <a:spcPts val="1200"/>
              </a:spcAft>
            </a:pPr>
            <a:r>
              <a:rPr lang="en-US" sz="2200"/>
              <a:t>British Journal of Occupational Therapy (BJOT)</a:t>
            </a:r>
            <a:endParaRPr lang="en-GB" sz="2200"/>
          </a:p>
        </p:txBody>
      </p:sp>
    </p:spTree>
    <p:extLst>
      <p:ext uri="{BB962C8B-B14F-4D97-AF65-F5344CB8AC3E}">
        <p14:creationId xmlns:p14="http://schemas.microsoft.com/office/powerpoint/2010/main" val="206725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COT - Championing occupational therapy">
            <a:hlinkClick r:id="" action="ppaction://media"/>
            <a:extLst>
              <a:ext uri="{FF2B5EF4-FFF2-40B4-BE49-F238E27FC236}">
                <a16:creationId xmlns:a16="http://schemas.microsoft.com/office/drawing/2014/main" id="{4E74D359-0D30-9AF1-7EB0-BCB75D08F0EF}"/>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78179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207FFE-6710-4B7A-C97A-5E6B7FAC4465}"/>
              </a:ext>
            </a:extLst>
          </p:cNvPr>
          <p:cNvSpPr>
            <a:spLocks noGrp="1"/>
          </p:cNvSpPr>
          <p:nvPr>
            <p:ph type="ftr" sz="quarter" idx="11"/>
          </p:nvPr>
        </p:nvSpPr>
        <p:spPr/>
        <p:txBody>
          <a:bodyPr/>
          <a:lstStyle/>
          <a:p>
            <a:pPr>
              <a:defRPr/>
            </a:pPr>
            <a:endParaRPr lang="en-GB"/>
          </a:p>
        </p:txBody>
      </p:sp>
      <p:pic>
        <p:nvPicPr>
          <p:cNvPr id="4" name="Online Media 3" title="Why I value my RCOT membership – Orla">
            <a:hlinkClick r:id="" action="ppaction://media"/>
            <a:extLst>
              <a:ext uri="{FF2B5EF4-FFF2-40B4-BE49-F238E27FC236}">
                <a16:creationId xmlns:a16="http://schemas.microsoft.com/office/drawing/2014/main" id="{C46F127A-29AE-C02D-6070-84B6FB8FB184}"/>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0379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083BA-93FE-7E75-814B-B4B36FA372E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947DCB8-826F-CC90-8FAB-7EB864F1361A}"/>
              </a:ext>
            </a:extLst>
          </p:cNvPr>
          <p:cNvSpPr>
            <a:spLocks noGrp="1"/>
          </p:cNvSpPr>
          <p:nvPr>
            <p:ph type="title"/>
          </p:nvPr>
        </p:nvSpPr>
        <p:spPr>
          <a:xfrm>
            <a:off x="541640" y="720000"/>
            <a:ext cx="11160000" cy="792000"/>
          </a:xfrm>
        </p:spPr>
        <p:txBody>
          <a:bodyPr>
            <a:normAutofit/>
          </a:bodyPr>
          <a:lstStyle/>
          <a:p>
            <a:r>
              <a:rPr lang="en-GB"/>
              <a:t>Your impact </a:t>
            </a:r>
          </a:p>
        </p:txBody>
      </p:sp>
      <p:sp>
        <p:nvSpPr>
          <p:cNvPr id="4" name="Text Placeholder 2">
            <a:extLst>
              <a:ext uri="{FF2B5EF4-FFF2-40B4-BE49-F238E27FC236}">
                <a16:creationId xmlns:a16="http://schemas.microsoft.com/office/drawing/2014/main" id="{0B9FE400-C588-3F0C-B704-C656805579E2}"/>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Your membership helps drive positive change </a:t>
            </a:r>
          </a:p>
        </p:txBody>
      </p:sp>
    </p:spTree>
    <p:extLst>
      <p:ext uri="{BB962C8B-B14F-4D97-AF65-F5344CB8AC3E}">
        <p14:creationId xmlns:p14="http://schemas.microsoft.com/office/powerpoint/2010/main" val="88955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15BE-9DCE-707F-2A0A-B05F88BB70DD}"/>
              </a:ext>
            </a:extLst>
          </p:cNvPr>
          <p:cNvSpPr>
            <a:spLocks noGrp="1"/>
          </p:cNvSpPr>
          <p:nvPr>
            <p:ph type="title"/>
          </p:nvPr>
        </p:nvSpPr>
        <p:spPr/>
        <p:txBody>
          <a:bodyPr/>
          <a:lstStyle/>
          <a:p>
            <a:r>
              <a:rPr lang="en-GB"/>
              <a:t>Leading the profession</a:t>
            </a:r>
          </a:p>
        </p:txBody>
      </p:sp>
      <p:grpSp>
        <p:nvGrpSpPr>
          <p:cNvPr id="25" name="Group 24">
            <a:extLst>
              <a:ext uri="{FF2B5EF4-FFF2-40B4-BE49-F238E27FC236}">
                <a16:creationId xmlns:a16="http://schemas.microsoft.com/office/drawing/2014/main" id="{733391BB-8DAC-4E68-B31D-E1F43C77A0F0}"/>
              </a:ext>
            </a:extLst>
          </p:cNvPr>
          <p:cNvGrpSpPr/>
          <p:nvPr/>
        </p:nvGrpSpPr>
        <p:grpSpPr>
          <a:xfrm>
            <a:off x="597630" y="1463863"/>
            <a:ext cx="997431" cy="997431"/>
            <a:chOff x="2341766" y="1463863"/>
            <a:chExt cx="997431" cy="997431"/>
          </a:xfrm>
        </p:grpSpPr>
        <p:sp>
          <p:nvSpPr>
            <p:cNvPr id="7" name="Oval 6">
              <a:extLst>
                <a:ext uri="{FF2B5EF4-FFF2-40B4-BE49-F238E27FC236}">
                  <a16:creationId xmlns:a16="http://schemas.microsoft.com/office/drawing/2014/main" id="{0AAA1FA6-317A-77B5-9088-035A5B20E85D}"/>
                </a:ext>
              </a:extLst>
            </p:cNvPr>
            <p:cNvSpPr/>
            <p:nvPr/>
          </p:nvSpPr>
          <p:spPr>
            <a:xfrm>
              <a:off x="2341766" y="1463863"/>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8" name="Rectangle 7" descr="Meeting">
              <a:extLst>
                <a:ext uri="{FF2B5EF4-FFF2-40B4-BE49-F238E27FC236}">
                  <a16:creationId xmlns:a16="http://schemas.microsoft.com/office/drawing/2014/main" id="{16AED1AA-D0C3-564D-1F99-9563C7F11FA7}"/>
                </a:ext>
              </a:extLst>
            </p:cNvPr>
            <p:cNvSpPr/>
            <p:nvPr/>
          </p:nvSpPr>
          <p:spPr>
            <a:xfrm>
              <a:off x="2551226" y="1673323"/>
              <a:ext cx="578510" cy="57851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9" name="Freeform: Shape 8">
            <a:extLst>
              <a:ext uri="{FF2B5EF4-FFF2-40B4-BE49-F238E27FC236}">
                <a16:creationId xmlns:a16="http://schemas.microsoft.com/office/drawing/2014/main" id="{EE5D4E2E-D95F-70E2-F0E8-8B86222734A3}"/>
              </a:ext>
            </a:extLst>
          </p:cNvPr>
          <p:cNvSpPr/>
          <p:nvPr/>
        </p:nvSpPr>
        <p:spPr>
          <a:xfrm>
            <a:off x="1808796" y="1513257"/>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Workforce Strategy and national action plans </a:t>
            </a:r>
            <a:endParaRPr lang="en-US" sz="2200" kern="1200">
              <a:solidFill>
                <a:schemeClr val="tx1"/>
              </a:solidFill>
              <a:latin typeface="+mj-lt"/>
            </a:endParaRPr>
          </a:p>
        </p:txBody>
      </p:sp>
      <p:grpSp>
        <p:nvGrpSpPr>
          <p:cNvPr id="26" name="Group 25">
            <a:extLst>
              <a:ext uri="{FF2B5EF4-FFF2-40B4-BE49-F238E27FC236}">
                <a16:creationId xmlns:a16="http://schemas.microsoft.com/office/drawing/2014/main" id="{F68EAF6A-EB69-EBBB-2EA3-8C485AF14417}"/>
              </a:ext>
            </a:extLst>
          </p:cNvPr>
          <p:cNvGrpSpPr/>
          <p:nvPr/>
        </p:nvGrpSpPr>
        <p:grpSpPr>
          <a:xfrm>
            <a:off x="597630" y="3078050"/>
            <a:ext cx="997431" cy="997431"/>
            <a:chOff x="2341766" y="3253396"/>
            <a:chExt cx="997431" cy="997431"/>
          </a:xfrm>
        </p:grpSpPr>
        <p:sp>
          <p:nvSpPr>
            <p:cNvPr id="13" name="Oval 12">
              <a:extLst>
                <a:ext uri="{FF2B5EF4-FFF2-40B4-BE49-F238E27FC236}">
                  <a16:creationId xmlns:a16="http://schemas.microsoft.com/office/drawing/2014/main" id="{C3C2115E-F8FB-47DF-E5A3-557041DC968B}"/>
                </a:ext>
              </a:extLst>
            </p:cNvPr>
            <p:cNvSpPr/>
            <p:nvPr/>
          </p:nvSpPr>
          <p:spPr>
            <a:xfrm>
              <a:off x="2341766" y="3253396"/>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4" name="Rectangle 13" descr="Heart">
              <a:extLst>
                <a:ext uri="{FF2B5EF4-FFF2-40B4-BE49-F238E27FC236}">
                  <a16:creationId xmlns:a16="http://schemas.microsoft.com/office/drawing/2014/main" id="{56FE784C-364F-7EF9-9BDD-984E1C63B642}"/>
                </a:ext>
              </a:extLst>
            </p:cNvPr>
            <p:cNvSpPr/>
            <p:nvPr/>
          </p:nvSpPr>
          <p:spPr>
            <a:xfrm>
              <a:off x="2551226" y="3462856"/>
              <a:ext cx="578510" cy="57851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15" name="Freeform: Shape 14">
            <a:extLst>
              <a:ext uri="{FF2B5EF4-FFF2-40B4-BE49-F238E27FC236}">
                <a16:creationId xmlns:a16="http://schemas.microsoft.com/office/drawing/2014/main" id="{06688FAC-5687-708B-C296-7853F6C0CDA4}"/>
              </a:ext>
            </a:extLst>
          </p:cNvPr>
          <p:cNvSpPr/>
          <p:nvPr/>
        </p:nvSpPr>
        <p:spPr>
          <a:xfrm>
            <a:off x="1808796" y="312744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Putting inclusion and EDB at the heart of everything we do</a:t>
            </a:r>
            <a:endParaRPr lang="en-US" sz="2200" kern="1200">
              <a:solidFill>
                <a:schemeClr val="tx1"/>
              </a:solidFill>
              <a:latin typeface="+mj-lt"/>
            </a:endParaRPr>
          </a:p>
        </p:txBody>
      </p:sp>
      <p:grpSp>
        <p:nvGrpSpPr>
          <p:cNvPr id="27" name="Group 26">
            <a:extLst>
              <a:ext uri="{FF2B5EF4-FFF2-40B4-BE49-F238E27FC236}">
                <a16:creationId xmlns:a16="http://schemas.microsoft.com/office/drawing/2014/main" id="{2DEF7395-F599-2F8A-7B0F-554FF500AABE}"/>
              </a:ext>
            </a:extLst>
          </p:cNvPr>
          <p:cNvGrpSpPr/>
          <p:nvPr/>
        </p:nvGrpSpPr>
        <p:grpSpPr>
          <a:xfrm>
            <a:off x="597630" y="4698720"/>
            <a:ext cx="997431" cy="997431"/>
            <a:chOff x="2341766" y="5042929"/>
            <a:chExt cx="997431" cy="997431"/>
          </a:xfrm>
        </p:grpSpPr>
        <p:sp>
          <p:nvSpPr>
            <p:cNvPr id="19" name="Oval 18">
              <a:extLst>
                <a:ext uri="{FF2B5EF4-FFF2-40B4-BE49-F238E27FC236}">
                  <a16:creationId xmlns:a16="http://schemas.microsoft.com/office/drawing/2014/main" id="{029C7E7F-9111-B307-A2ED-E228E8FEC0E4}"/>
                </a:ext>
              </a:extLst>
            </p:cNvPr>
            <p:cNvSpPr/>
            <p:nvPr/>
          </p:nvSpPr>
          <p:spPr>
            <a:xfrm>
              <a:off x="2341766" y="5042929"/>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20" name="Rectangle 19" descr="Money">
              <a:extLst>
                <a:ext uri="{FF2B5EF4-FFF2-40B4-BE49-F238E27FC236}">
                  <a16:creationId xmlns:a16="http://schemas.microsoft.com/office/drawing/2014/main" id="{715A47CA-F6B5-B857-600D-0BC27BA1DA53}"/>
                </a:ext>
              </a:extLst>
            </p:cNvPr>
            <p:cNvSpPr/>
            <p:nvPr/>
          </p:nvSpPr>
          <p:spPr>
            <a:xfrm>
              <a:off x="2551226" y="5252390"/>
              <a:ext cx="578510" cy="57851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21" name="Freeform: Shape 20">
            <a:extLst>
              <a:ext uri="{FF2B5EF4-FFF2-40B4-BE49-F238E27FC236}">
                <a16:creationId xmlns:a16="http://schemas.microsoft.com/office/drawing/2014/main" id="{F50A7676-3CB7-26E7-CFAE-B01E67B75458}"/>
              </a:ext>
            </a:extLst>
          </p:cNvPr>
          <p:cNvSpPr/>
          <p:nvPr/>
        </p:nvSpPr>
        <p:spPr>
          <a:xfrm>
            <a:off x="1808796" y="474811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Funding to support research and innovation </a:t>
            </a:r>
            <a:endParaRPr lang="en-US" sz="2200" kern="1200">
              <a:solidFill>
                <a:schemeClr val="tx1"/>
              </a:solidFill>
              <a:latin typeface="+mj-lt"/>
            </a:endParaRPr>
          </a:p>
        </p:txBody>
      </p:sp>
      <p:sp>
        <p:nvSpPr>
          <p:cNvPr id="10" name="Oval 9">
            <a:extLst>
              <a:ext uri="{FF2B5EF4-FFF2-40B4-BE49-F238E27FC236}">
                <a16:creationId xmlns:a16="http://schemas.microsoft.com/office/drawing/2014/main" id="{D9319C1C-3B36-4310-4E46-A890D857CFAB}"/>
              </a:ext>
            </a:extLst>
          </p:cNvPr>
          <p:cNvSpPr/>
          <p:nvPr/>
        </p:nvSpPr>
        <p:spPr>
          <a:xfrm>
            <a:off x="6053797" y="1463863"/>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1" name="Rectangle 10" descr="Bank">
            <a:extLst>
              <a:ext uri="{FF2B5EF4-FFF2-40B4-BE49-F238E27FC236}">
                <a16:creationId xmlns:a16="http://schemas.microsoft.com/office/drawing/2014/main" id="{DBDF4CA7-948A-E901-F4F2-608F14F85DFF}"/>
              </a:ext>
            </a:extLst>
          </p:cNvPr>
          <p:cNvSpPr/>
          <p:nvPr/>
        </p:nvSpPr>
        <p:spPr>
          <a:xfrm>
            <a:off x="6263258" y="1673323"/>
            <a:ext cx="578510" cy="57851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12" name="Freeform: Shape 11">
            <a:extLst>
              <a:ext uri="{FF2B5EF4-FFF2-40B4-BE49-F238E27FC236}">
                <a16:creationId xmlns:a16="http://schemas.microsoft.com/office/drawing/2014/main" id="{D4CF042C-190F-2DE5-0DE4-FA884EE30447}"/>
              </a:ext>
            </a:extLst>
          </p:cNvPr>
          <p:cNvSpPr/>
          <p:nvPr/>
        </p:nvSpPr>
        <p:spPr>
          <a:xfrm>
            <a:off x="7264963" y="1513257"/>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Influencing policy and government across all four nations </a:t>
            </a:r>
            <a:endParaRPr lang="en-US" sz="2200" kern="1200">
              <a:solidFill>
                <a:schemeClr val="tx1"/>
              </a:solidFill>
              <a:latin typeface="+mj-lt"/>
            </a:endParaRPr>
          </a:p>
        </p:txBody>
      </p:sp>
      <p:sp>
        <p:nvSpPr>
          <p:cNvPr id="16" name="Oval 15">
            <a:extLst>
              <a:ext uri="{FF2B5EF4-FFF2-40B4-BE49-F238E27FC236}">
                <a16:creationId xmlns:a16="http://schemas.microsoft.com/office/drawing/2014/main" id="{781E8354-47B2-3C02-1F94-B451B61FA7F7}"/>
              </a:ext>
            </a:extLst>
          </p:cNvPr>
          <p:cNvSpPr/>
          <p:nvPr/>
        </p:nvSpPr>
        <p:spPr>
          <a:xfrm>
            <a:off x="6053797" y="3078050"/>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7" name="Rectangle 16" descr="Megaphone">
            <a:extLst>
              <a:ext uri="{FF2B5EF4-FFF2-40B4-BE49-F238E27FC236}">
                <a16:creationId xmlns:a16="http://schemas.microsoft.com/office/drawing/2014/main" id="{558074A7-CF75-E545-1C1F-2837A409AD11}"/>
              </a:ext>
            </a:extLst>
          </p:cNvPr>
          <p:cNvSpPr/>
          <p:nvPr/>
        </p:nvSpPr>
        <p:spPr>
          <a:xfrm>
            <a:off x="6263258" y="3287510"/>
            <a:ext cx="578510" cy="57851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18" name="Freeform: Shape 17">
            <a:extLst>
              <a:ext uri="{FF2B5EF4-FFF2-40B4-BE49-F238E27FC236}">
                <a16:creationId xmlns:a16="http://schemas.microsoft.com/office/drawing/2014/main" id="{CE3716CC-4731-5565-7C67-BA3AAC055D90}"/>
              </a:ext>
            </a:extLst>
          </p:cNvPr>
          <p:cNvSpPr/>
          <p:nvPr/>
        </p:nvSpPr>
        <p:spPr>
          <a:xfrm>
            <a:off x="7264963" y="312744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Raising awareness of the power of OT through our annual campaign and   OT week </a:t>
            </a:r>
            <a:endParaRPr lang="en-US" sz="2200" kern="1200">
              <a:solidFill>
                <a:schemeClr val="tx1"/>
              </a:solidFill>
              <a:latin typeface="+mj-lt"/>
            </a:endParaRPr>
          </a:p>
        </p:txBody>
      </p:sp>
      <p:sp>
        <p:nvSpPr>
          <p:cNvPr id="22" name="Oval 21">
            <a:extLst>
              <a:ext uri="{FF2B5EF4-FFF2-40B4-BE49-F238E27FC236}">
                <a16:creationId xmlns:a16="http://schemas.microsoft.com/office/drawing/2014/main" id="{3169BF5D-A191-AC26-ED3A-C9C5F242FD1D}"/>
              </a:ext>
            </a:extLst>
          </p:cNvPr>
          <p:cNvSpPr/>
          <p:nvPr/>
        </p:nvSpPr>
        <p:spPr>
          <a:xfrm>
            <a:off x="6053797" y="4698720"/>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23" name="Rectangle 22" descr="Ribbon">
            <a:extLst>
              <a:ext uri="{FF2B5EF4-FFF2-40B4-BE49-F238E27FC236}">
                <a16:creationId xmlns:a16="http://schemas.microsoft.com/office/drawing/2014/main" id="{601F1E8B-2CF3-35CF-CD81-5199EA4946B1}"/>
              </a:ext>
            </a:extLst>
          </p:cNvPr>
          <p:cNvSpPr/>
          <p:nvPr/>
        </p:nvSpPr>
        <p:spPr>
          <a:xfrm>
            <a:off x="6263258" y="4908181"/>
            <a:ext cx="578510" cy="578510"/>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24" name="Freeform: Shape 23">
            <a:extLst>
              <a:ext uri="{FF2B5EF4-FFF2-40B4-BE49-F238E27FC236}">
                <a16:creationId xmlns:a16="http://schemas.microsoft.com/office/drawing/2014/main" id="{82BAC818-4073-E58F-F263-0924466727EF}"/>
              </a:ext>
            </a:extLst>
          </p:cNvPr>
          <p:cNvSpPr/>
          <p:nvPr/>
        </p:nvSpPr>
        <p:spPr>
          <a:xfrm>
            <a:off x="7264963" y="4698720"/>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Recognising excellence and lifetime achievement with our awards </a:t>
            </a:r>
            <a:endParaRPr lang="en-US" sz="2200" kern="1200">
              <a:solidFill>
                <a:schemeClr val="tx1"/>
              </a:solidFill>
              <a:latin typeface="+mj-lt"/>
            </a:endParaRPr>
          </a:p>
        </p:txBody>
      </p:sp>
    </p:spTree>
    <p:extLst>
      <p:ext uri="{BB962C8B-B14F-4D97-AF65-F5344CB8AC3E}">
        <p14:creationId xmlns:p14="http://schemas.microsoft.com/office/powerpoint/2010/main" val="3072201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1B0FD-7B1B-4866-0E11-A72930B5801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67316C-8444-DB9A-CE45-184A74762B49}"/>
              </a:ext>
            </a:extLst>
          </p:cNvPr>
          <p:cNvSpPr>
            <a:spLocks noGrp="1"/>
          </p:cNvSpPr>
          <p:nvPr>
            <p:ph idx="1"/>
          </p:nvPr>
        </p:nvSpPr>
        <p:spPr/>
        <p:txBody>
          <a:bodyPr>
            <a:normAutofit fontScale="85000" lnSpcReduction="20000"/>
          </a:bodyPr>
          <a:lstStyle/>
          <a:p>
            <a:pPr marL="0" indent="0">
              <a:buNone/>
            </a:pPr>
            <a:r>
              <a:rPr lang="en-US" sz="2800"/>
              <a:t>By 2035 we will have an occupational therapy workforce that is:</a:t>
            </a:r>
            <a:endParaRPr lang="en-US" sz="2800">
              <a:solidFill>
                <a:schemeClr val="tx2"/>
              </a:solidFill>
            </a:endParaRPr>
          </a:p>
          <a:p>
            <a:r>
              <a:rPr lang="en-US" sz="2800"/>
              <a:t>confident and skilled in championing inclusion</a:t>
            </a:r>
          </a:p>
          <a:p>
            <a:r>
              <a:rPr lang="en-US" sz="2800"/>
              <a:t>based primarily within communities</a:t>
            </a:r>
          </a:p>
          <a:p>
            <a:r>
              <a:rPr lang="en-US" sz="2800"/>
              <a:t>positioned to focus on prevention and early interventions</a:t>
            </a:r>
          </a:p>
          <a:p>
            <a:r>
              <a:rPr lang="en-US" sz="2800"/>
              <a:t>putting occupations at the forefront of their practice</a:t>
            </a:r>
            <a:endParaRPr lang="en-GB" sz="2800">
              <a:solidFill>
                <a:srgbClr val="003643"/>
              </a:solidFill>
            </a:endParaRPr>
          </a:p>
        </p:txBody>
      </p:sp>
      <p:sp>
        <p:nvSpPr>
          <p:cNvPr id="4" name="Title 3">
            <a:extLst>
              <a:ext uri="{FF2B5EF4-FFF2-40B4-BE49-F238E27FC236}">
                <a16:creationId xmlns:a16="http://schemas.microsoft.com/office/drawing/2014/main" id="{22E6C5F5-B186-4C15-0F41-1B9836755739}"/>
              </a:ext>
            </a:extLst>
          </p:cNvPr>
          <p:cNvSpPr>
            <a:spLocks noGrp="1"/>
          </p:cNvSpPr>
          <p:nvPr>
            <p:ph type="title"/>
          </p:nvPr>
        </p:nvSpPr>
        <p:spPr>
          <a:xfrm>
            <a:off x="541639" y="377999"/>
            <a:ext cx="6740904" cy="1254857"/>
          </a:xfrm>
        </p:spPr>
        <p:txBody>
          <a:bodyPr>
            <a:normAutofit/>
          </a:bodyPr>
          <a:lstStyle/>
          <a:p>
            <a:r>
              <a:rPr lang="en-US" sz="4000"/>
              <a:t>Driving change for occupational therapy</a:t>
            </a:r>
            <a:endParaRPr lang="en-GB"/>
          </a:p>
        </p:txBody>
      </p:sp>
      <p:pic>
        <p:nvPicPr>
          <p:cNvPr id="7" name="Picture Placeholder 5" descr="A person and person playing with a baby&#10;&#10;AI-generated content may be incorrect.">
            <a:extLst>
              <a:ext uri="{FF2B5EF4-FFF2-40B4-BE49-F238E27FC236}">
                <a16:creationId xmlns:a16="http://schemas.microsoft.com/office/drawing/2014/main" id="{3B8BE6DD-31E4-6E91-DCB8-8FB11770A34B}"/>
              </a:ext>
            </a:extLst>
          </p:cNvPr>
          <p:cNvPicPr>
            <a:picLocks noGrp="1" noChangeAspect="1"/>
          </p:cNvPicPr>
          <p:nvPr>
            <p:ph type="pic" sz="quarter" idx="12"/>
          </p:nvPr>
        </p:nvPicPr>
        <p:blipFill>
          <a:blip r:embed="rId3"/>
          <a:srcRect/>
          <a:stretch>
            <a:fillRect/>
          </a:stretch>
        </p:blipFill>
        <p:spPr>
          <a:xfrm>
            <a:off x="7023100" y="1303698"/>
            <a:ext cx="5029200" cy="5029201"/>
          </a:xfrm>
        </p:spPr>
      </p:pic>
    </p:spTree>
    <p:extLst>
      <p:ext uri="{BB962C8B-B14F-4D97-AF65-F5344CB8AC3E}">
        <p14:creationId xmlns:p14="http://schemas.microsoft.com/office/powerpoint/2010/main" val="2160224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hy I value my RCOT membership – Mary">
            <a:hlinkClick r:id="" action="ppaction://media"/>
            <a:extLst>
              <a:ext uri="{FF2B5EF4-FFF2-40B4-BE49-F238E27FC236}">
                <a16:creationId xmlns:a16="http://schemas.microsoft.com/office/drawing/2014/main" id="{60D0BAC0-9761-3F26-3665-F90B508F8628}"/>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408119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9935-3DB6-F91E-2F5B-B379DEC3247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EA71CCF-5AD0-9572-4F60-55D132333FC2}"/>
              </a:ext>
            </a:extLst>
          </p:cNvPr>
          <p:cNvSpPr>
            <a:spLocks noGrp="1"/>
          </p:cNvSpPr>
          <p:nvPr>
            <p:ph type="title"/>
          </p:nvPr>
        </p:nvSpPr>
        <p:spPr>
          <a:xfrm>
            <a:off x="541640" y="720000"/>
            <a:ext cx="11160000" cy="792000"/>
          </a:xfrm>
        </p:spPr>
        <p:txBody>
          <a:bodyPr>
            <a:normAutofit/>
          </a:bodyPr>
          <a:lstStyle/>
          <a:p>
            <a:r>
              <a:rPr lang="en-GB"/>
              <a:t>Your say </a:t>
            </a:r>
          </a:p>
        </p:txBody>
      </p:sp>
      <p:sp>
        <p:nvSpPr>
          <p:cNvPr id="8" name="Text Placeholder 2">
            <a:extLst>
              <a:ext uri="{FF2B5EF4-FFF2-40B4-BE49-F238E27FC236}">
                <a16:creationId xmlns:a16="http://schemas.microsoft.com/office/drawing/2014/main" id="{7D4EA71F-8933-7E08-4062-4964B01CDA9C}"/>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Shape the future of your profession and your professional body</a:t>
            </a:r>
          </a:p>
        </p:txBody>
      </p:sp>
    </p:spTree>
    <p:extLst>
      <p:ext uri="{BB962C8B-B14F-4D97-AF65-F5344CB8AC3E}">
        <p14:creationId xmlns:p14="http://schemas.microsoft.com/office/powerpoint/2010/main" val="1348731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7A3F2-7BCA-5F17-855F-4AE8A5FFF253}"/>
              </a:ext>
            </a:extLst>
          </p:cNvPr>
          <p:cNvSpPr>
            <a:spLocks noGrp="1"/>
          </p:cNvSpPr>
          <p:nvPr>
            <p:ph idx="1"/>
          </p:nvPr>
        </p:nvSpPr>
        <p:spPr>
          <a:xfrm>
            <a:off x="541640" y="2412000"/>
            <a:ext cx="5796000" cy="3537950"/>
          </a:xfrm>
        </p:spPr>
        <p:txBody>
          <a:bodyPr vert="horz" lIns="0" tIns="0" rIns="0" bIns="0" rtlCol="0" anchor="t">
            <a:normAutofit fontScale="70000" lnSpcReduction="20000"/>
          </a:bodyPr>
          <a:lstStyle/>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Share your insights through consultations, surveys and RCOT Communities</a:t>
            </a:r>
            <a:endParaRPr lang="en-US">
              <a:latin typeface="Arial"/>
              <a:cs typeface="Arial"/>
            </a:endParaRP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Join networks, cafés and advisory groups</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Collaborate on research, placements and innovation</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Support campaigns like The Power of OT and the Innovation Hub</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Shape national strategies and co-design change projects</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Champion equity, diversity and belonging in your practice</a:t>
            </a:r>
          </a:p>
        </p:txBody>
      </p:sp>
      <p:pic>
        <p:nvPicPr>
          <p:cNvPr id="8" name="Picture Placeholder 7" descr="A person standing in front of a car with a cane&#10;&#10;AI-generated content may be incorrect.">
            <a:extLst>
              <a:ext uri="{FF2B5EF4-FFF2-40B4-BE49-F238E27FC236}">
                <a16:creationId xmlns:a16="http://schemas.microsoft.com/office/drawing/2014/main" id="{FDDA0323-24C3-DBF7-043A-ED23B659BE08}"/>
              </a:ext>
            </a:extLst>
          </p:cNvPr>
          <p:cNvPicPr>
            <a:picLocks noGrp="1" noChangeAspect="1"/>
          </p:cNvPicPr>
          <p:nvPr>
            <p:ph type="pic" sz="quarter" idx="12"/>
          </p:nvPr>
        </p:nvPicPr>
        <p:blipFill>
          <a:blip r:embed="rId3"/>
          <a:srcRect t="25" b="25"/>
          <a:stretch>
            <a:fillRect/>
          </a:stretch>
        </p:blipFill>
        <p:spPr>
          <a:xfrm>
            <a:off x="7123814" y="1435471"/>
            <a:ext cx="4802297" cy="4742889"/>
          </a:xfrm>
        </p:spPr>
      </p:pic>
      <p:sp>
        <p:nvSpPr>
          <p:cNvPr id="4" name="Title 3">
            <a:extLst>
              <a:ext uri="{FF2B5EF4-FFF2-40B4-BE49-F238E27FC236}">
                <a16:creationId xmlns:a16="http://schemas.microsoft.com/office/drawing/2014/main" id="{5BF19D03-7E69-F704-7B2F-16BA7F57A1D7}"/>
              </a:ext>
            </a:extLst>
          </p:cNvPr>
          <p:cNvSpPr>
            <a:spLocks noGrp="1"/>
          </p:cNvSpPr>
          <p:nvPr>
            <p:ph type="title"/>
          </p:nvPr>
        </p:nvSpPr>
        <p:spPr/>
        <p:txBody>
          <a:bodyPr/>
          <a:lstStyle/>
          <a:p>
            <a:r>
              <a:rPr lang="en-US"/>
              <a:t>Make your voice count</a:t>
            </a:r>
            <a:endParaRPr lang="en-GB"/>
          </a:p>
        </p:txBody>
      </p:sp>
    </p:spTree>
    <p:extLst>
      <p:ext uri="{BB962C8B-B14F-4D97-AF65-F5344CB8AC3E}">
        <p14:creationId xmlns:p14="http://schemas.microsoft.com/office/powerpoint/2010/main" val="2884249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20E5-7F0D-A69B-80E5-067AF47F0D4E}"/>
              </a:ext>
            </a:extLst>
          </p:cNvPr>
          <p:cNvSpPr>
            <a:spLocks noGrp="1"/>
          </p:cNvSpPr>
          <p:nvPr>
            <p:ph type="title"/>
          </p:nvPr>
        </p:nvSpPr>
        <p:spPr>
          <a:xfrm>
            <a:off x="541638" y="378000"/>
            <a:ext cx="9046862" cy="1742900"/>
          </a:xfrm>
        </p:spPr>
        <p:txBody>
          <a:bodyPr>
            <a:normAutofit/>
          </a:bodyPr>
          <a:lstStyle/>
          <a:p>
            <a:r>
              <a:rPr lang="en-US"/>
              <a:t>Volunteer and be a change agent</a:t>
            </a:r>
            <a:endParaRPr lang="en-GB"/>
          </a:p>
        </p:txBody>
      </p:sp>
      <p:sp>
        <p:nvSpPr>
          <p:cNvPr id="3" name="Content Placeholder 2">
            <a:extLst>
              <a:ext uri="{FF2B5EF4-FFF2-40B4-BE49-F238E27FC236}">
                <a16:creationId xmlns:a16="http://schemas.microsoft.com/office/drawing/2014/main" id="{108286C8-AC6C-3F12-FB54-F9CD252E3C99}"/>
              </a:ext>
            </a:extLst>
          </p:cNvPr>
          <p:cNvSpPr>
            <a:spLocks noGrp="1"/>
          </p:cNvSpPr>
          <p:nvPr>
            <p:ph idx="1"/>
          </p:nvPr>
        </p:nvSpPr>
        <p:spPr>
          <a:xfrm>
            <a:off x="541638" y="2412000"/>
            <a:ext cx="7048863" cy="3311999"/>
          </a:xfrm>
        </p:spPr>
        <p:txBody>
          <a:bodyPr>
            <a:noAutofit/>
          </a:bodyPr>
          <a:lstStyle/>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Shape the future: build vibrant, connected communities</a:t>
            </a:r>
          </a:p>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Develop new skills: leadership, collaboration and CPD</a:t>
            </a:r>
          </a:p>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Build strong connections with like-minded professionals</a:t>
            </a:r>
          </a:p>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Make an impact: lead initiatives that reflect your community’s needs</a:t>
            </a:r>
          </a:p>
          <a:p>
            <a:pPr>
              <a:lnSpc>
                <a:spcPct val="100000"/>
              </a:lnSpc>
              <a:spcBef>
                <a:spcPts val="0"/>
              </a:spcBef>
              <a:spcAft>
                <a:spcPts val="1200"/>
              </a:spcAft>
              <a:buFont typeface="Arial" panose="020B0604020202020204" pitchFamily="34" charset="0"/>
              <a:buChar char="•"/>
            </a:pPr>
            <a:r>
              <a:rPr lang="en-US" sz="2200">
                <a:latin typeface="Arial" panose="020B0604020202020204" pitchFamily="34" charset="0"/>
                <a:cs typeface="Arial" panose="020B0604020202020204" pitchFamily="34" charset="0"/>
              </a:rPr>
              <a:t>Gain recognition for your contributions</a:t>
            </a:r>
          </a:p>
        </p:txBody>
      </p:sp>
      <p:pic>
        <p:nvPicPr>
          <p:cNvPr id="5" name="Picture 2">
            <a:extLst>
              <a:ext uri="{FF2B5EF4-FFF2-40B4-BE49-F238E27FC236}">
                <a16:creationId xmlns:a16="http://schemas.microsoft.com/office/drawing/2014/main" id="{C3E27FD6-9719-F1A3-E06C-270686203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0501" y="1808162"/>
            <a:ext cx="4401251" cy="440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21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732E-1EFA-1F15-EDD7-1FC3F785E5C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9860403-251A-01DE-29C2-50800CEF55E5}"/>
              </a:ext>
            </a:extLst>
          </p:cNvPr>
          <p:cNvSpPr>
            <a:spLocks noGrp="1"/>
          </p:cNvSpPr>
          <p:nvPr>
            <p:ph type="title"/>
          </p:nvPr>
        </p:nvSpPr>
        <p:spPr>
          <a:xfrm>
            <a:off x="541640" y="720000"/>
            <a:ext cx="11160000" cy="792000"/>
          </a:xfrm>
        </p:spPr>
        <p:txBody>
          <a:bodyPr>
            <a:normAutofit/>
          </a:bodyPr>
          <a:lstStyle/>
          <a:p>
            <a:r>
              <a:rPr lang="en-GB"/>
              <a:t>Your reputation </a:t>
            </a:r>
          </a:p>
        </p:txBody>
      </p:sp>
      <p:sp>
        <p:nvSpPr>
          <p:cNvPr id="4" name="Text Placeholder 2">
            <a:extLst>
              <a:ext uri="{FF2B5EF4-FFF2-40B4-BE49-F238E27FC236}">
                <a16:creationId xmlns:a16="http://schemas.microsoft.com/office/drawing/2014/main" id="{927AF02B-0A6D-299D-9291-764CB97F1BAD}"/>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Celebrate your achievements and those of your colleagues</a:t>
            </a:r>
          </a:p>
        </p:txBody>
      </p:sp>
    </p:spTree>
    <p:extLst>
      <p:ext uri="{BB962C8B-B14F-4D97-AF65-F5344CB8AC3E}">
        <p14:creationId xmlns:p14="http://schemas.microsoft.com/office/powerpoint/2010/main" val="1374626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16BB62-78C2-3837-F058-45FD97B3CC9C}"/>
              </a:ext>
            </a:extLst>
          </p:cNvPr>
          <p:cNvSpPr/>
          <p:nvPr/>
        </p:nvSpPr>
        <p:spPr>
          <a:xfrm>
            <a:off x="7467600" y="1539240"/>
            <a:ext cx="4699635" cy="4940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D134385C-8486-9547-1588-8D3B249F916F}"/>
              </a:ext>
            </a:extLst>
          </p:cNvPr>
          <p:cNvSpPr>
            <a:spLocks noGrp="1"/>
          </p:cNvSpPr>
          <p:nvPr>
            <p:ph idx="1"/>
          </p:nvPr>
        </p:nvSpPr>
        <p:spPr>
          <a:xfrm>
            <a:off x="541640" y="2412000"/>
            <a:ext cx="6179200" cy="3537950"/>
          </a:xfrm>
        </p:spPr>
        <p:txBody>
          <a:bodyPr>
            <a:normAutofit/>
          </a:bodyPr>
          <a:lstStyle/>
          <a:p>
            <a:pPr>
              <a:lnSpc>
                <a:spcPct val="110000"/>
              </a:lnSpc>
              <a:spcBef>
                <a:spcPts val="0"/>
              </a:spcBef>
              <a:spcAft>
                <a:spcPts val="600"/>
              </a:spcAft>
            </a:pPr>
            <a:r>
              <a:rPr lang="en-US" sz="2000"/>
              <a:t>Be proud of being part of your respected membership body</a:t>
            </a:r>
          </a:p>
          <a:p>
            <a:pPr>
              <a:lnSpc>
                <a:spcPct val="110000"/>
              </a:lnSpc>
              <a:spcBef>
                <a:spcPts val="0"/>
              </a:spcBef>
              <a:spcAft>
                <a:spcPts val="600"/>
              </a:spcAft>
            </a:pPr>
            <a:r>
              <a:rPr lang="en-US" sz="2000"/>
              <a:t>Become a volunteer, ambassador and changemaker</a:t>
            </a:r>
          </a:p>
          <a:p>
            <a:pPr>
              <a:lnSpc>
                <a:spcPct val="110000"/>
              </a:lnSpc>
              <a:spcBef>
                <a:spcPts val="0"/>
              </a:spcBef>
              <a:spcAft>
                <a:spcPts val="600"/>
              </a:spcAft>
            </a:pPr>
            <a:r>
              <a:rPr lang="en-US" sz="2000"/>
              <a:t>Get published in </a:t>
            </a:r>
            <a:r>
              <a:rPr lang="en-US" sz="2000" i="1"/>
              <a:t>OTnews </a:t>
            </a:r>
            <a:r>
              <a:rPr lang="en-US" sz="2000"/>
              <a:t>and </a:t>
            </a:r>
            <a:r>
              <a:rPr lang="en-US" sz="2000" i="1"/>
              <a:t>BJOT</a:t>
            </a:r>
            <a:endParaRPr lang="en-US" sz="2000"/>
          </a:p>
          <a:p>
            <a:pPr>
              <a:lnSpc>
                <a:spcPct val="110000"/>
              </a:lnSpc>
              <a:spcBef>
                <a:spcPts val="0"/>
              </a:spcBef>
              <a:spcAft>
                <a:spcPts val="600"/>
              </a:spcAft>
            </a:pPr>
            <a:r>
              <a:rPr lang="en-US" sz="2000"/>
              <a:t>Share your stories</a:t>
            </a:r>
          </a:p>
          <a:p>
            <a:pPr>
              <a:lnSpc>
                <a:spcPct val="110000"/>
              </a:lnSpc>
              <a:spcBef>
                <a:spcPts val="0"/>
              </a:spcBef>
              <a:spcAft>
                <a:spcPts val="600"/>
              </a:spcAft>
            </a:pPr>
            <a:r>
              <a:rPr lang="en-US" sz="2000"/>
              <a:t>Nominate colleagues for awards and vote for Council peers</a:t>
            </a:r>
          </a:p>
          <a:p>
            <a:pPr>
              <a:lnSpc>
                <a:spcPct val="110000"/>
              </a:lnSpc>
              <a:spcBef>
                <a:spcPts val="0"/>
              </a:spcBef>
              <a:spcAft>
                <a:spcPts val="600"/>
              </a:spcAft>
            </a:pPr>
            <a:r>
              <a:rPr lang="en-US" sz="2000"/>
              <a:t>Get involved in OT Week and our annual campaign and raise your and the profession profile</a:t>
            </a:r>
            <a:endParaRPr lang="en-GB" sz="2000"/>
          </a:p>
        </p:txBody>
      </p:sp>
      <p:sp>
        <p:nvSpPr>
          <p:cNvPr id="4" name="Title 3">
            <a:extLst>
              <a:ext uri="{FF2B5EF4-FFF2-40B4-BE49-F238E27FC236}">
                <a16:creationId xmlns:a16="http://schemas.microsoft.com/office/drawing/2014/main" id="{965313D0-1BBD-BCCF-5185-B2BC636B9432}"/>
              </a:ext>
            </a:extLst>
          </p:cNvPr>
          <p:cNvSpPr>
            <a:spLocks noGrp="1"/>
          </p:cNvSpPr>
          <p:nvPr>
            <p:ph type="title"/>
          </p:nvPr>
        </p:nvSpPr>
        <p:spPr/>
        <p:txBody>
          <a:bodyPr>
            <a:normAutofit fontScale="90000"/>
          </a:bodyPr>
          <a:lstStyle/>
          <a:p>
            <a:r>
              <a:rPr lang="en-US"/>
              <a:t>Elevate your and your peers' professional reputation</a:t>
            </a:r>
            <a:endParaRPr lang="en-GB"/>
          </a:p>
        </p:txBody>
      </p:sp>
      <p:pic>
        <p:nvPicPr>
          <p:cNvPr id="1026" name="Picture 2">
            <a:extLst>
              <a:ext uri="{FF2B5EF4-FFF2-40B4-BE49-F238E27FC236}">
                <a16:creationId xmlns:a16="http://schemas.microsoft.com/office/drawing/2014/main" id="{3F73E339-D0FA-6E70-5A7E-EC7004A13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220" y="2246860"/>
            <a:ext cx="4699635" cy="313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89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937AFA-7BC4-A903-2604-05A306339658}"/>
              </a:ext>
            </a:extLst>
          </p:cNvPr>
          <p:cNvSpPr>
            <a:spLocks noGrp="1"/>
          </p:cNvSpPr>
          <p:nvPr>
            <p:ph idx="1"/>
          </p:nvPr>
        </p:nvSpPr>
        <p:spPr>
          <a:xfrm>
            <a:off x="515938" y="1453081"/>
            <a:ext cx="6048000" cy="3951837"/>
          </a:xfrm>
        </p:spPr>
        <p:txBody>
          <a:bodyPr>
            <a:normAutofit/>
          </a:bodyPr>
          <a:lstStyle/>
          <a:p>
            <a:pPr marL="0" indent="0">
              <a:spcAft>
                <a:spcPts val="600"/>
              </a:spcAft>
              <a:buNone/>
            </a:pPr>
            <a:r>
              <a:rPr lang="en-GB" sz="2800" b="1">
                <a:solidFill>
                  <a:srgbClr val="003543"/>
                </a:solidFill>
                <a:effectLst/>
                <a:latin typeface="Arial" panose="020B0604020202020204" pitchFamily="34" charset="0"/>
                <a:ea typeface="Arial" panose="020B0604020202020204" pitchFamily="34" charset="0"/>
              </a:rPr>
              <a:t>With more than ever before, including innovative tools, vibrant networks, endless growth opportunities and support when you need it, you’ll have everything you need to achieve your best.  	</a:t>
            </a:r>
            <a:endParaRPr lang="en-GB" sz="3600" b="1">
              <a:solidFill>
                <a:srgbClr val="003543"/>
              </a:solidFill>
              <a:effectLst/>
              <a:latin typeface="Arial" panose="020B0604020202020204" pitchFamily="34" charset="0"/>
              <a:ea typeface="Arial" panose="020B0604020202020204" pitchFamily="34" charset="0"/>
            </a:endParaRPr>
          </a:p>
          <a:p>
            <a:pPr marL="0" indent="0">
              <a:spcAft>
                <a:spcPts val="600"/>
              </a:spcAft>
              <a:buNone/>
            </a:pPr>
            <a:r>
              <a:rPr lang="en-GB" sz="3200" b="1">
                <a:solidFill>
                  <a:srgbClr val="6E34A3"/>
                </a:solidFill>
                <a:effectLst/>
                <a:latin typeface="Arial" panose="020B0604020202020204" pitchFamily="34" charset="0"/>
                <a:ea typeface="Arial" panose="020B0604020202020204" pitchFamily="34" charset="0"/>
              </a:rPr>
              <a:t>We’ve got your back and we’ll help you flourish.</a:t>
            </a:r>
            <a:endParaRPr lang="en-GB" sz="3600" b="1">
              <a:solidFill>
                <a:srgbClr val="003543"/>
              </a:solidFill>
              <a:effectLst/>
              <a:latin typeface="Arial" panose="020B0604020202020204" pitchFamily="34" charset="0"/>
              <a:ea typeface="Arial" panose="020B0604020202020204" pitchFamily="34" charset="0"/>
            </a:endParaRPr>
          </a:p>
        </p:txBody>
      </p:sp>
      <p:sp>
        <p:nvSpPr>
          <p:cNvPr id="6" name="Title 1">
            <a:extLst>
              <a:ext uri="{FF2B5EF4-FFF2-40B4-BE49-F238E27FC236}">
                <a16:creationId xmlns:a16="http://schemas.microsoft.com/office/drawing/2014/main" id="{1933E3BE-241E-9A22-53F9-D743EED6DE2B}"/>
              </a:ext>
            </a:extLst>
          </p:cNvPr>
          <p:cNvSpPr>
            <a:spLocks noGrp="1"/>
          </p:cNvSpPr>
          <p:nvPr>
            <p:ph type="title"/>
          </p:nvPr>
        </p:nvSpPr>
        <p:spPr>
          <a:xfrm>
            <a:off x="515938" y="584200"/>
            <a:ext cx="6090654" cy="1332000"/>
          </a:xfrm>
        </p:spPr>
        <p:txBody>
          <a:bodyPr/>
          <a:lstStyle/>
          <a:p>
            <a:r>
              <a:rPr lang="en-US"/>
              <a:t>Your membership</a:t>
            </a:r>
            <a:endParaRPr lang="en-GB"/>
          </a:p>
        </p:txBody>
      </p:sp>
    </p:spTree>
    <p:extLst>
      <p:ext uri="{BB962C8B-B14F-4D97-AF65-F5344CB8AC3E}">
        <p14:creationId xmlns:p14="http://schemas.microsoft.com/office/powerpoint/2010/main" val="1858244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73ADD-FDA3-35FE-9998-E39391541CC1}"/>
              </a:ext>
            </a:extLst>
          </p:cNvPr>
          <p:cNvSpPr/>
          <p:nvPr/>
        </p:nvSpPr>
        <p:spPr>
          <a:xfrm>
            <a:off x="0" y="5396947"/>
            <a:ext cx="3684105" cy="12003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bg object 17">
            <a:extLst>
              <a:ext uri="{FF2B5EF4-FFF2-40B4-BE49-F238E27FC236}">
                <a16:creationId xmlns:a16="http://schemas.microsoft.com/office/drawing/2014/main" id="{3AE4C030-4692-8EBB-AD08-C8AB1C04CE9F}"/>
              </a:ext>
            </a:extLst>
          </p:cNvPr>
          <p:cNvPicPr/>
          <p:nvPr/>
        </p:nvPicPr>
        <p:blipFill>
          <a:blip r:embed="rId3" cstate="print"/>
          <a:stretch>
            <a:fillRect/>
          </a:stretch>
        </p:blipFill>
        <p:spPr>
          <a:xfrm>
            <a:off x="6095998" y="502126"/>
            <a:ext cx="5513053" cy="5853169"/>
          </a:xfrm>
          <a:prstGeom prst="rect">
            <a:avLst/>
          </a:prstGeom>
        </p:spPr>
      </p:pic>
      <p:sp>
        <p:nvSpPr>
          <p:cNvPr id="2" name="Title 1">
            <a:extLst>
              <a:ext uri="{FF2B5EF4-FFF2-40B4-BE49-F238E27FC236}">
                <a16:creationId xmlns:a16="http://schemas.microsoft.com/office/drawing/2014/main" id="{9DD84A64-7C60-9999-7667-EFD3E5F69485}"/>
              </a:ext>
            </a:extLst>
          </p:cNvPr>
          <p:cNvSpPr>
            <a:spLocks noGrp="1"/>
          </p:cNvSpPr>
          <p:nvPr>
            <p:ph type="title"/>
          </p:nvPr>
        </p:nvSpPr>
        <p:spPr>
          <a:xfrm>
            <a:off x="516063" y="389664"/>
            <a:ext cx="5872037" cy="1528035"/>
          </a:xfrm>
        </p:spPr>
        <p:txBody>
          <a:bodyPr>
            <a:normAutofit fontScale="90000"/>
          </a:bodyPr>
          <a:lstStyle/>
          <a:p>
            <a:r>
              <a:rPr lang="en-US" sz="4400"/>
              <a:t>Get involved!</a:t>
            </a:r>
            <a:br>
              <a:rPr lang="en-US" sz="4400"/>
            </a:br>
            <a:br>
              <a:rPr lang="en-US" sz="4400"/>
            </a:br>
            <a:endParaRPr lang="en-GB" sz="4400">
              <a:solidFill>
                <a:schemeClr val="tx1"/>
              </a:solidFill>
              <a:highlight>
                <a:srgbClr val="FFFF00"/>
              </a:highlight>
            </a:endParaRPr>
          </a:p>
        </p:txBody>
      </p:sp>
      <p:sp>
        <p:nvSpPr>
          <p:cNvPr id="6" name="TextBox 5">
            <a:extLst>
              <a:ext uri="{FF2B5EF4-FFF2-40B4-BE49-F238E27FC236}">
                <a16:creationId xmlns:a16="http://schemas.microsoft.com/office/drawing/2014/main" id="{A8B46795-9E84-93D4-3663-7057EB779F68}"/>
              </a:ext>
            </a:extLst>
          </p:cNvPr>
          <p:cNvSpPr txBox="1"/>
          <p:nvPr/>
        </p:nvSpPr>
        <p:spPr>
          <a:xfrm>
            <a:off x="6203211" y="2454029"/>
            <a:ext cx="5367740" cy="2781299"/>
          </a:xfrm>
          <a:prstGeom prst="rect">
            <a:avLst/>
          </a:prstGeom>
          <a:noFill/>
        </p:spPr>
        <p:txBody>
          <a:bodyPr wrap="none" lIns="0" tIns="0" rIns="0" bIns="0" rtlCol="0">
            <a:noAutofit/>
          </a:bodyPr>
          <a:lstStyle/>
          <a:p>
            <a:pPr algn="ctr">
              <a:lnSpc>
                <a:spcPct val="102000"/>
              </a:lnSpc>
              <a:spcBef>
                <a:spcPts val="1000"/>
              </a:spcBef>
              <a:buClr>
                <a:schemeClr val="accent1"/>
              </a:buClr>
            </a:pPr>
            <a:r>
              <a:rPr lang="en-US" sz="3400" b="1"/>
              <a:t>Connect and collaborate</a:t>
            </a:r>
          </a:p>
          <a:p>
            <a:pPr algn="ctr">
              <a:lnSpc>
                <a:spcPct val="102000"/>
              </a:lnSpc>
              <a:spcBef>
                <a:spcPts val="1000"/>
              </a:spcBef>
              <a:buClr>
                <a:schemeClr val="accent1"/>
              </a:buClr>
            </a:pPr>
            <a:r>
              <a:rPr lang="en-US" sz="3400" b="1"/>
              <a:t>Develop and thrive</a:t>
            </a:r>
          </a:p>
          <a:p>
            <a:pPr algn="ctr">
              <a:lnSpc>
                <a:spcPct val="102000"/>
              </a:lnSpc>
              <a:spcBef>
                <a:spcPts val="1000"/>
              </a:spcBef>
              <a:buClr>
                <a:schemeClr val="accent1"/>
              </a:buClr>
            </a:pPr>
            <a:r>
              <a:rPr lang="en-US" sz="3400" b="1"/>
              <a:t>Drive change</a:t>
            </a:r>
          </a:p>
        </p:txBody>
      </p:sp>
    </p:spTree>
    <p:extLst>
      <p:ext uri="{BB962C8B-B14F-4D97-AF65-F5344CB8AC3E}">
        <p14:creationId xmlns:p14="http://schemas.microsoft.com/office/powerpoint/2010/main" val="2788308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73ADD-FDA3-35FE-9998-E39391541CC1}"/>
              </a:ext>
            </a:extLst>
          </p:cNvPr>
          <p:cNvSpPr/>
          <p:nvPr/>
        </p:nvSpPr>
        <p:spPr>
          <a:xfrm>
            <a:off x="0" y="5396947"/>
            <a:ext cx="3684105" cy="12003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bg object 17">
            <a:extLst>
              <a:ext uri="{FF2B5EF4-FFF2-40B4-BE49-F238E27FC236}">
                <a16:creationId xmlns:a16="http://schemas.microsoft.com/office/drawing/2014/main" id="{3AE4C030-4692-8EBB-AD08-C8AB1C04CE9F}"/>
              </a:ext>
            </a:extLst>
          </p:cNvPr>
          <p:cNvPicPr/>
          <p:nvPr/>
        </p:nvPicPr>
        <p:blipFill>
          <a:blip r:embed="rId3" cstate="print"/>
          <a:stretch>
            <a:fillRect/>
          </a:stretch>
        </p:blipFill>
        <p:spPr>
          <a:xfrm>
            <a:off x="6095998" y="502126"/>
            <a:ext cx="5513053" cy="5853169"/>
          </a:xfrm>
          <a:prstGeom prst="rect">
            <a:avLst/>
          </a:prstGeom>
        </p:spPr>
      </p:pic>
      <p:sp>
        <p:nvSpPr>
          <p:cNvPr id="2" name="Title 1">
            <a:extLst>
              <a:ext uri="{FF2B5EF4-FFF2-40B4-BE49-F238E27FC236}">
                <a16:creationId xmlns:a16="http://schemas.microsoft.com/office/drawing/2014/main" id="{9DD84A64-7C60-9999-7667-EFD3E5F69485}"/>
              </a:ext>
            </a:extLst>
          </p:cNvPr>
          <p:cNvSpPr>
            <a:spLocks noGrp="1"/>
          </p:cNvSpPr>
          <p:nvPr>
            <p:ph type="title"/>
          </p:nvPr>
        </p:nvSpPr>
        <p:spPr>
          <a:xfrm>
            <a:off x="516063" y="389664"/>
            <a:ext cx="5872037" cy="1528035"/>
          </a:xfrm>
        </p:spPr>
        <p:txBody>
          <a:bodyPr>
            <a:normAutofit/>
          </a:bodyPr>
          <a:lstStyle/>
          <a:p>
            <a:r>
              <a:rPr lang="en-US" sz="4400"/>
              <a:t>Join our community today!</a:t>
            </a:r>
            <a:endParaRPr lang="en-GB" sz="4400"/>
          </a:p>
        </p:txBody>
      </p:sp>
      <p:sp>
        <p:nvSpPr>
          <p:cNvPr id="6" name="TextBox 5">
            <a:extLst>
              <a:ext uri="{FF2B5EF4-FFF2-40B4-BE49-F238E27FC236}">
                <a16:creationId xmlns:a16="http://schemas.microsoft.com/office/drawing/2014/main" id="{A8B46795-9E84-93D4-3663-7057EB779F68}"/>
              </a:ext>
            </a:extLst>
          </p:cNvPr>
          <p:cNvSpPr txBox="1"/>
          <p:nvPr/>
        </p:nvSpPr>
        <p:spPr>
          <a:xfrm>
            <a:off x="6203211" y="2454029"/>
            <a:ext cx="5367740" cy="2781299"/>
          </a:xfrm>
          <a:prstGeom prst="rect">
            <a:avLst/>
          </a:prstGeom>
          <a:noFill/>
        </p:spPr>
        <p:txBody>
          <a:bodyPr wrap="none" lIns="0" tIns="0" rIns="0" bIns="0" rtlCol="0">
            <a:noAutofit/>
          </a:bodyPr>
          <a:lstStyle/>
          <a:p>
            <a:pPr algn="ctr">
              <a:lnSpc>
                <a:spcPct val="102000"/>
              </a:lnSpc>
              <a:spcBef>
                <a:spcPts val="1000"/>
              </a:spcBef>
              <a:buClr>
                <a:schemeClr val="accent1"/>
              </a:buClr>
            </a:pPr>
            <a:r>
              <a:rPr lang="en-US" sz="3400" b="1"/>
              <a:t>Connect and collaborate</a:t>
            </a:r>
          </a:p>
          <a:p>
            <a:pPr algn="ctr">
              <a:lnSpc>
                <a:spcPct val="102000"/>
              </a:lnSpc>
              <a:spcBef>
                <a:spcPts val="1000"/>
              </a:spcBef>
              <a:buClr>
                <a:schemeClr val="accent1"/>
              </a:buClr>
            </a:pPr>
            <a:r>
              <a:rPr lang="en-US" sz="3400" b="1"/>
              <a:t>Develop and thrive</a:t>
            </a:r>
          </a:p>
          <a:p>
            <a:pPr algn="ctr">
              <a:lnSpc>
                <a:spcPct val="102000"/>
              </a:lnSpc>
              <a:spcBef>
                <a:spcPts val="1000"/>
              </a:spcBef>
              <a:buClr>
                <a:schemeClr val="accent1"/>
              </a:buClr>
            </a:pPr>
            <a:r>
              <a:rPr lang="en-US" sz="3400" b="1"/>
              <a:t>Drive change</a:t>
            </a:r>
          </a:p>
        </p:txBody>
      </p:sp>
      <p:pic>
        <p:nvPicPr>
          <p:cNvPr id="8" name="Picture 7" descr="A qr code with circles and a logo&#10;&#10;Description automatically generated">
            <a:extLst>
              <a:ext uri="{FF2B5EF4-FFF2-40B4-BE49-F238E27FC236}">
                <a16:creationId xmlns:a16="http://schemas.microsoft.com/office/drawing/2014/main" id="{B635F479-2776-78FA-BC48-47F7C5672D80}"/>
              </a:ext>
            </a:extLst>
          </p:cNvPr>
          <p:cNvPicPr>
            <a:picLocks noChangeAspect="1"/>
          </p:cNvPicPr>
          <p:nvPr/>
        </p:nvPicPr>
        <p:blipFill>
          <a:blip r:embed="rId4"/>
          <a:srcRect l="7619" t="6573" r="7260" b="7684"/>
          <a:stretch/>
        </p:blipFill>
        <p:spPr>
          <a:xfrm>
            <a:off x="1709528" y="2191473"/>
            <a:ext cx="3502551" cy="3528146"/>
          </a:xfrm>
          <a:prstGeom prst="rect">
            <a:avLst/>
          </a:prstGeom>
        </p:spPr>
      </p:pic>
    </p:spTree>
    <p:extLst>
      <p:ext uri="{BB962C8B-B14F-4D97-AF65-F5344CB8AC3E}">
        <p14:creationId xmlns:p14="http://schemas.microsoft.com/office/powerpoint/2010/main" val="2586430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8BD27-3A6F-FE65-6058-C5AFB3B970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ADA01-28C0-BDF3-8E94-E422E24E667C}"/>
              </a:ext>
            </a:extLst>
          </p:cNvPr>
          <p:cNvSpPr>
            <a:spLocks noGrp="1"/>
          </p:cNvSpPr>
          <p:nvPr>
            <p:ph idx="1"/>
          </p:nvPr>
        </p:nvSpPr>
        <p:spPr>
          <a:xfrm>
            <a:off x="515938" y="1453081"/>
            <a:ext cx="5559170" cy="3951837"/>
          </a:xfrm>
        </p:spPr>
        <p:txBody>
          <a:bodyPr vert="horz" lIns="0" tIns="0" rIns="0" bIns="0" rtlCol="0" anchor="t">
            <a:normAutofit fontScale="77500" lnSpcReduction="20000"/>
          </a:bodyPr>
          <a:lstStyle/>
          <a:p>
            <a:pPr marL="0" indent="0">
              <a:spcAft>
                <a:spcPts val="600"/>
              </a:spcAft>
              <a:buNone/>
            </a:pPr>
            <a:r>
              <a:rPr lang="en-GB" sz="3600" b="1">
                <a:solidFill>
                  <a:srgbClr val="003543"/>
                </a:solidFill>
                <a:cs typeface="Arial"/>
              </a:rPr>
              <a:t>Maximise your membership: Understanding your insurance cover – 25 September 2025</a:t>
            </a:r>
          </a:p>
          <a:p>
            <a:pPr marL="0" indent="0">
              <a:spcAft>
                <a:spcPts val="600"/>
              </a:spcAft>
              <a:buNone/>
            </a:pPr>
            <a:r>
              <a:rPr lang="en-GB" sz="3600" b="1">
                <a:solidFill>
                  <a:srgbClr val="003543"/>
                </a:solidFill>
                <a:cs typeface="Arial"/>
              </a:rPr>
              <a:t>EDB Insights: </a:t>
            </a:r>
            <a:r>
              <a:rPr lang="en-GB" sz="3600" b="1">
                <a:solidFill>
                  <a:srgbClr val="003643"/>
                </a:solidFill>
              </a:rPr>
              <a:t>How OTs can comply with HCPC standard of proficiency on culture, equity and diversity – 1 October 2025</a:t>
            </a:r>
            <a:endParaRPr lang="en-GB" sz="3600" b="1">
              <a:solidFill>
                <a:srgbClr val="003543"/>
              </a:solidFill>
              <a:cs typeface="Arial"/>
            </a:endParaRPr>
          </a:p>
          <a:p>
            <a:pPr marL="0" indent="0">
              <a:spcAft>
                <a:spcPts val="600"/>
              </a:spcAft>
              <a:buNone/>
            </a:pPr>
            <a:endParaRPr lang="en-GB" sz="2800" b="1">
              <a:solidFill>
                <a:srgbClr val="003543"/>
              </a:solidFill>
              <a:cs typeface="Arial"/>
            </a:endParaRPr>
          </a:p>
          <a:p>
            <a:pPr marL="0" indent="0">
              <a:spcAft>
                <a:spcPts val="600"/>
              </a:spcAft>
              <a:buNone/>
            </a:pPr>
            <a:r>
              <a:rPr lang="en-GB" sz="3600" b="1">
                <a:solidFill>
                  <a:schemeClr val="tx2"/>
                </a:solidFill>
                <a:cs typeface="Arial"/>
              </a:rPr>
              <a:t>Full calendar: rcot.co.uk/events</a:t>
            </a:r>
            <a:endParaRPr lang="en-GB">
              <a:solidFill>
                <a:schemeClr val="tx2"/>
              </a:solidFill>
              <a:cs typeface="Arial"/>
            </a:endParaRPr>
          </a:p>
        </p:txBody>
      </p:sp>
      <p:sp>
        <p:nvSpPr>
          <p:cNvPr id="6" name="Title 1">
            <a:extLst>
              <a:ext uri="{FF2B5EF4-FFF2-40B4-BE49-F238E27FC236}">
                <a16:creationId xmlns:a16="http://schemas.microsoft.com/office/drawing/2014/main" id="{3F70D731-F1F2-DB92-3627-EEE818531CA0}"/>
              </a:ext>
            </a:extLst>
          </p:cNvPr>
          <p:cNvSpPr>
            <a:spLocks noGrp="1"/>
          </p:cNvSpPr>
          <p:nvPr>
            <p:ph type="title"/>
          </p:nvPr>
        </p:nvSpPr>
        <p:spPr>
          <a:xfrm>
            <a:off x="515938" y="584200"/>
            <a:ext cx="6090654" cy="1332000"/>
          </a:xfrm>
        </p:spPr>
        <p:txBody>
          <a:bodyPr/>
          <a:lstStyle/>
          <a:p>
            <a:r>
              <a:rPr lang="en-US"/>
              <a:t>Events this autumn...</a:t>
            </a:r>
            <a:endParaRPr lang="en-GB"/>
          </a:p>
        </p:txBody>
      </p:sp>
    </p:spTree>
    <p:extLst>
      <p:ext uri="{BB962C8B-B14F-4D97-AF65-F5344CB8AC3E}">
        <p14:creationId xmlns:p14="http://schemas.microsoft.com/office/powerpoint/2010/main" val="3167962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95C0-3EA9-3AAB-3B32-1BD1C4B02EB3}"/>
              </a:ext>
            </a:extLst>
          </p:cNvPr>
          <p:cNvSpPr>
            <a:spLocks noGrp="1"/>
          </p:cNvSpPr>
          <p:nvPr>
            <p:ph type="ctrTitle"/>
          </p:nvPr>
        </p:nvSpPr>
        <p:spPr/>
        <p:txBody>
          <a:bodyPr/>
          <a:lstStyle/>
          <a:p>
            <a:r>
              <a:rPr lang="en-US"/>
              <a:t>Questions?</a:t>
            </a:r>
            <a:endParaRPr lang="en-GB"/>
          </a:p>
        </p:txBody>
      </p:sp>
    </p:spTree>
    <p:extLst>
      <p:ext uri="{BB962C8B-B14F-4D97-AF65-F5344CB8AC3E}">
        <p14:creationId xmlns:p14="http://schemas.microsoft.com/office/powerpoint/2010/main" val="616590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1D4817-742D-DBB5-41A2-DB5CCACF1588}"/>
              </a:ext>
            </a:extLst>
          </p:cNvPr>
          <p:cNvSpPr>
            <a:spLocks noGrp="1"/>
          </p:cNvSpPr>
          <p:nvPr>
            <p:ph type="title"/>
          </p:nvPr>
        </p:nvSpPr>
        <p:spPr>
          <a:xfrm>
            <a:off x="541640" y="720000"/>
            <a:ext cx="11160000" cy="792000"/>
          </a:xfrm>
        </p:spPr>
        <p:txBody>
          <a:bodyPr>
            <a:normAutofit/>
          </a:bodyPr>
          <a:lstStyle/>
          <a:p>
            <a:r>
              <a:rPr lang="en-GB"/>
              <a:t>Your professional home</a:t>
            </a:r>
          </a:p>
        </p:txBody>
      </p:sp>
      <p:sp>
        <p:nvSpPr>
          <p:cNvPr id="4" name="Text Placeholder 2">
            <a:extLst>
              <a:ext uri="{FF2B5EF4-FFF2-40B4-BE49-F238E27FC236}">
                <a16:creationId xmlns:a16="http://schemas.microsoft.com/office/drawing/2014/main" id="{179D3A21-81D1-B877-2132-F72E7BFF0334}"/>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Belong, connect, support and celebrate with RCOT</a:t>
            </a:r>
          </a:p>
        </p:txBody>
      </p:sp>
    </p:spTree>
    <p:extLst>
      <p:ext uri="{BB962C8B-B14F-4D97-AF65-F5344CB8AC3E}">
        <p14:creationId xmlns:p14="http://schemas.microsoft.com/office/powerpoint/2010/main" val="56198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9D53E-D81F-B89F-12E5-2ADE8CE2D500}"/>
              </a:ext>
            </a:extLst>
          </p:cNvPr>
          <p:cNvSpPr/>
          <p:nvPr/>
        </p:nvSpPr>
        <p:spPr>
          <a:xfrm>
            <a:off x="-342900" y="5778500"/>
            <a:ext cx="3060700" cy="134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305FD8E0-BEF9-A813-55A0-200F8F1579C2}"/>
              </a:ext>
            </a:extLst>
          </p:cNvPr>
          <p:cNvSpPr>
            <a:spLocks noGrp="1"/>
          </p:cNvSpPr>
          <p:nvPr>
            <p:ph idx="1"/>
          </p:nvPr>
        </p:nvSpPr>
        <p:spPr>
          <a:xfrm>
            <a:off x="541640" y="1440000"/>
            <a:ext cx="6062360" cy="4871900"/>
          </a:xfrm>
        </p:spPr>
        <p:txBody>
          <a:bodyPr>
            <a:normAutofit fontScale="77500" lnSpcReduction="20000"/>
          </a:bodyPr>
          <a:lstStyle/>
          <a:p>
            <a:pPr>
              <a:lnSpc>
                <a:spcPct val="120000"/>
              </a:lnSpc>
              <a:spcBef>
                <a:spcPts val="0"/>
              </a:spcBef>
              <a:spcAft>
                <a:spcPts val="1000"/>
              </a:spcAft>
            </a:pPr>
            <a:r>
              <a:rPr lang="en-US"/>
              <a:t>A space for meaningful professional relationships</a:t>
            </a:r>
          </a:p>
          <a:p>
            <a:pPr>
              <a:lnSpc>
                <a:spcPct val="120000"/>
              </a:lnSpc>
              <a:spcBef>
                <a:spcPts val="0"/>
              </a:spcBef>
              <a:spcAft>
                <a:spcPts val="1000"/>
              </a:spcAft>
            </a:pPr>
            <a:r>
              <a:rPr lang="en-US"/>
              <a:t>Inclusive and accessible for all members</a:t>
            </a:r>
          </a:p>
          <a:p>
            <a:pPr>
              <a:lnSpc>
                <a:spcPct val="120000"/>
              </a:lnSpc>
              <a:spcBef>
                <a:spcPts val="0"/>
              </a:spcBef>
              <a:spcAft>
                <a:spcPts val="1000"/>
              </a:spcAft>
            </a:pPr>
            <a:r>
              <a:rPr lang="en-US"/>
              <a:t>Connect through shared challenges, aspirations, and values</a:t>
            </a:r>
          </a:p>
          <a:p>
            <a:pPr>
              <a:lnSpc>
                <a:spcPct val="120000"/>
              </a:lnSpc>
              <a:spcBef>
                <a:spcPts val="0"/>
              </a:spcBef>
              <a:spcAft>
                <a:spcPts val="1000"/>
              </a:spcAft>
            </a:pPr>
            <a:r>
              <a:rPr lang="en-US"/>
              <a:t>Join member-led professional, practice, and regional networks</a:t>
            </a:r>
          </a:p>
          <a:p>
            <a:pPr>
              <a:lnSpc>
                <a:spcPct val="120000"/>
              </a:lnSpc>
              <a:spcBef>
                <a:spcPts val="0"/>
              </a:spcBef>
              <a:spcAft>
                <a:spcPts val="1000"/>
              </a:spcAft>
            </a:pPr>
            <a:r>
              <a:rPr lang="en-US"/>
              <a:t>Access tailored activities and resources shaped by member insights</a:t>
            </a:r>
          </a:p>
          <a:p>
            <a:pPr>
              <a:lnSpc>
                <a:spcPct val="120000"/>
              </a:lnSpc>
              <a:spcBef>
                <a:spcPts val="0"/>
              </a:spcBef>
              <a:spcAft>
                <a:spcPts val="1000"/>
              </a:spcAft>
            </a:pPr>
            <a:r>
              <a:rPr lang="en-US"/>
              <a:t>Engage flexibly </a:t>
            </a:r>
            <a:r>
              <a:rPr lang="en-GB"/>
              <a:t>– </a:t>
            </a:r>
            <a:r>
              <a:rPr lang="en-US"/>
              <a:t>share resources, ask questions, co-create ideas</a:t>
            </a:r>
          </a:p>
          <a:p>
            <a:pPr>
              <a:lnSpc>
                <a:spcPct val="120000"/>
              </a:lnSpc>
              <a:spcBef>
                <a:spcPts val="0"/>
              </a:spcBef>
              <a:spcAft>
                <a:spcPts val="1000"/>
              </a:spcAft>
            </a:pPr>
            <a:r>
              <a:rPr lang="en-US"/>
              <a:t>Learn from diverse experiences and perspectives</a:t>
            </a:r>
          </a:p>
          <a:p>
            <a:pPr>
              <a:lnSpc>
                <a:spcPct val="120000"/>
              </a:lnSpc>
              <a:spcBef>
                <a:spcPts val="0"/>
              </a:spcBef>
              <a:spcAft>
                <a:spcPts val="1000"/>
              </a:spcAft>
            </a:pPr>
            <a:r>
              <a:rPr lang="en-US"/>
              <a:t>Collaborate to drive innovation and influence the future of occupational therapy in the UK</a:t>
            </a:r>
          </a:p>
        </p:txBody>
      </p:sp>
      <p:sp>
        <p:nvSpPr>
          <p:cNvPr id="3" name="Title 2">
            <a:extLst>
              <a:ext uri="{FF2B5EF4-FFF2-40B4-BE49-F238E27FC236}">
                <a16:creationId xmlns:a16="http://schemas.microsoft.com/office/drawing/2014/main" id="{325F6589-7190-32A4-1896-5EAED144B061}"/>
              </a:ext>
            </a:extLst>
          </p:cNvPr>
          <p:cNvSpPr>
            <a:spLocks noGrp="1"/>
          </p:cNvSpPr>
          <p:nvPr>
            <p:ph type="title"/>
          </p:nvPr>
        </p:nvSpPr>
        <p:spPr/>
        <p:txBody>
          <a:bodyPr/>
          <a:lstStyle/>
          <a:p>
            <a:r>
              <a:rPr lang="en-US"/>
              <a:t>RCOT Communities: a new place to connect</a:t>
            </a:r>
            <a:endParaRPr lang="en-GB"/>
          </a:p>
        </p:txBody>
      </p:sp>
      <p:pic>
        <p:nvPicPr>
          <p:cNvPr id="6" name="Picture 5">
            <a:extLst>
              <a:ext uri="{FF2B5EF4-FFF2-40B4-BE49-F238E27FC236}">
                <a16:creationId xmlns:a16="http://schemas.microsoft.com/office/drawing/2014/main" id="{7703423F-612D-4155-0331-204198845535}"/>
              </a:ext>
            </a:extLst>
          </p:cNvPr>
          <p:cNvPicPr>
            <a:picLocks noChangeAspect="1"/>
          </p:cNvPicPr>
          <p:nvPr/>
        </p:nvPicPr>
        <p:blipFill>
          <a:blip r:embed="rId3"/>
          <a:srcRect l="6550" r="20992"/>
          <a:stretch>
            <a:fillRect/>
          </a:stretch>
        </p:blipFill>
        <p:spPr>
          <a:xfrm>
            <a:off x="6740300" y="1125538"/>
            <a:ext cx="5328000" cy="4320000"/>
          </a:xfrm>
          <a:prstGeom prst="rect">
            <a:avLst/>
          </a:prstGeom>
          <a:noFill/>
        </p:spPr>
      </p:pic>
    </p:spTree>
    <p:extLst>
      <p:ext uri="{BB962C8B-B14F-4D97-AF65-F5344CB8AC3E}">
        <p14:creationId xmlns:p14="http://schemas.microsoft.com/office/powerpoint/2010/main" val="2414544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5830-20FD-B73A-1E16-DDD416A1B2E0}"/>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B79F50C-A871-4D6D-1E60-606B586239D7}"/>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2708D554-2765-9511-F325-38B13BE395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3925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D6E6-ABBF-9542-41DE-1F8CD22B3EA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DEA55BC-FB14-4782-E5A4-B2B6ABE4F10D}"/>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DB4925DA-B594-1945-C149-21183E0415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62139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CFD3C-1122-CC82-48A8-8D589E97AE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E5AC08-4642-1AD5-D707-967131ABBDA0}"/>
              </a:ext>
            </a:extLst>
          </p:cNvPr>
          <p:cNvSpPr>
            <a:spLocks noGrp="1"/>
          </p:cNvSpPr>
          <p:nvPr>
            <p:ph type="title"/>
          </p:nvPr>
        </p:nvSpPr>
        <p:spPr/>
        <p:txBody>
          <a:bodyPr anchor="t">
            <a:normAutofit/>
          </a:bodyPr>
          <a:lstStyle/>
          <a:p>
            <a:r>
              <a:rPr lang="en-GB">
                <a:cs typeface="Arial"/>
              </a:rPr>
              <a:t>Your initial professional networks </a:t>
            </a:r>
            <a:endParaRPr lang="en-GB"/>
          </a:p>
        </p:txBody>
      </p:sp>
      <p:graphicFrame>
        <p:nvGraphicFramePr>
          <p:cNvPr id="5" name="Content Placeholder 1">
            <a:extLst>
              <a:ext uri="{FF2B5EF4-FFF2-40B4-BE49-F238E27FC236}">
                <a16:creationId xmlns:a16="http://schemas.microsoft.com/office/drawing/2014/main" id="{46EF02DB-B090-568D-4441-E290154992ED}"/>
              </a:ext>
            </a:extLst>
          </p:cNvPr>
          <p:cNvGraphicFramePr>
            <a:graphicFrameLocks noGrp="1"/>
          </p:cNvGraphicFramePr>
          <p:nvPr>
            <p:ph idx="4294967295"/>
          </p:nvPr>
        </p:nvGraphicFramePr>
        <p:xfrm>
          <a:off x="716096" y="1274820"/>
          <a:ext cx="10260013" cy="431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6052631"/>
      </p:ext>
    </p:extLst>
  </p:cSld>
  <p:clrMapOvr>
    <a:masterClrMapping/>
  </p:clrMapOvr>
</p:sld>
</file>

<file path=ppt/theme/theme1.xml><?xml version="1.0" encoding="utf-8"?>
<a:theme xmlns:a="http://schemas.openxmlformats.org/drawingml/2006/main" name="RCOT">
  <a:themeElements>
    <a:clrScheme name="RCOT 2022">
      <a:dk1>
        <a:srgbClr val="003643"/>
      </a:dk1>
      <a:lt1>
        <a:srgbClr val="FFFFFF"/>
      </a:lt1>
      <a:dk2>
        <a:srgbClr val="6E35A3"/>
      </a:dk2>
      <a:lt2>
        <a:srgbClr val="E6705D"/>
      </a:lt2>
      <a:accent1>
        <a:srgbClr val="43CFB5"/>
      </a:accent1>
      <a:accent2>
        <a:srgbClr val="7EE1E8"/>
      </a:accent2>
      <a:accent3>
        <a:srgbClr val="7575DF"/>
      </a:accent3>
      <a:accent4>
        <a:srgbClr val="F7E64D"/>
      </a:accent4>
      <a:accent5>
        <a:srgbClr val="FFC2FF"/>
      </a:accent5>
      <a:accent6>
        <a:srgbClr val="616161"/>
      </a:accent6>
      <a:hlink>
        <a:srgbClr val="6F34A3"/>
      </a:hlink>
      <a:folHlink>
        <a:srgbClr val="6161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02000"/>
          </a:lnSpc>
          <a:spcBef>
            <a:spcPts val="1000"/>
          </a:spcBef>
          <a:buClr>
            <a:schemeClr val="accent1"/>
          </a:buClr>
          <a:defRPr sz="2600" dirty="0" err="1" smtClean="0"/>
        </a:defPPr>
      </a:lstStyle>
    </a:txDef>
  </a:objectDefaults>
  <a:extraClrSchemeLst/>
  <a:extLst>
    <a:ext uri="{05A4C25C-085E-4340-85A3-A5531E510DB2}">
      <thm15:themeFamily xmlns:thm15="http://schemas.microsoft.com/office/thememl/2012/main" name="RCOT PowerPoint standard template" id="{C9759732-9CB2-4594-AE71-B3721E559B68}" vid="{67628391-40E2-4898-87B0-9F9EE8D2718D}"/>
    </a:ext>
  </a:extLst>
</a:theme>
</file>

<file path=ppt/theme/theme2.xml><?xml version="1.0" encoding="utf-8"?>
<a:theme xmlns:a="http://schemas.openxmlformats.org/drawingml/2006/main" name="Office Theme">
  <a:themeElements>
    <a:clrScheme name="RCOT Colours">
      <a:dk1>
        <a:srgbClr val="003B4C"/>
      </a:dk1>
      <a:lt1>
        <a:srgbClr val="FFFFFF"/>
      </a:lt1>
      <a:dk2>
        <a:srgbClr val="6F34A3"/>
      </a:dk2>
      <a:lt2>
        <a:srgbClr val="43CFB5"/>
      </a:lt2>
      <a:accent1>
        <a:srgbClr val="E7705D"/>
      </a:accent1>
      <a:accent2>
        <a:srgbClr val="7EE1E8"/>
      </a:accent2>
      <a:accent3>
        <a:srgbClr val="7474DE"/>
      </a:accent3>
      <a:accent4>
        <a:srgbClr val="F7E64C"/>
      </a:accent4>
      <a:accent5>
        <a:srgbClr val="FFC2E0"/>
      </a:accent5>
      <a:accent6>
        <a:srgbClr val="61616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OT PPT Standard no regions or sections" id="{586652FC-A86E-FF4C-9B20-08DB9A2B4188}" vid="{347340FF-05D5-8543-97CC-3CC560FA4B9A}"/>
    </a:ext>
  </a:extLst>
</a:theme>
</file>

<file path=ppt/theme/theme3.xml><?xml version="1.0" encoding="utf-8"?>
<a:theme xmlns:a="http://schemas.openxmlformats.org/drawingml/2006/main" name="2_Office Theme">
  <a:themeElements>
    <a:clrScheme name="RCOT Colours">
      <a:dk1>
        <a:srgbClr val="003B4C"/>
      </a:dk1>
      <a:lt1>
        <a:srgbClr val="FFFFFF"/>
      </a:lt1>
      <a:dk2>
        <a:srgbClr val="6F34A3"/>
      </a:dk2>
      <a:lt2>
        <a:srgbClr val="43CFB5"/>
      </a:lt2>
      <a:accent1>
        <a:srgbClr val="E7705D"/>
      </a:accent1>
      <a:accent2>
        <a:srgbClr val="7EE1E8"/>
      </a:accent2>
      <a:accent3>
        <a:srgbClr val="7474DE"/>
      </a:accent3>
      <a:accent4>
        <a:srgbClr val="F7E64C"/>
      </a:accent4>
      <a:accent5>
        <a:srgbClr val="FFC2E0"/>
      </a:accent5>
      <a:accent6>
        <a:srgbClr val="61616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PPT template (1)" id="{1D48AAD8-9C6E-4895-915B-5C30086A6414}" vid="{1B52F3E1-99C3-466A-A277-DEA0607E2B1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43</Slides>
  <Notes>43</Notes>
  <HiddenSlides>6</HiddenSlide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RCOT</vt:lpstr>
      <vt:lpstr>Office Theme</vt:lpstr>
      <vt:lpstr>2_Office Theme</vt:lpstr>
      <vt:lpstr>Maximise your membership</vt:lpstr>
      <vt:lpstr>Who we are</vt:lpstr>
      <vt:lpstr>PowerPoint Presentation</vt:lpstr>
      <vt:lpstr>Your membership</vt:lpstr>
      <vt:lpstr>Your professional home</vt:lpstr>
      <vt:lpstr>RCOT Communities: a new place to connect</vt:lpstr>
      <vt:lpstr>PowerPoint Presentation</vt:lpstr>
      <vt:lpstr>PowerPoint Presentation</vt:lpstr>
      <vt:lpstr>Your initial professional networks </vt:lpstr>
      <vt:lpstr>Take a look at RCOT Communities</vt:lpstr>
      <vt:lpstr>Welcome journey</vt:lpstr>
      <vt:lpstr>Welcome page</vt:lpstr>
      <vt:lpstr>Your profile</vt:lpstr>
      <vt:lpstr>Finding others</vt:lpstr>
      <vt:lpstr>Joining communities</vt:lpstr>
      <vt:lpstr>Sharing and discussing</vt:lpstr>
      <vt:lpstr>Get involved: Connect, grow and lead</vt:lpstr>
      <vt:lpstr>PowerPoint Presentation</vt:lpstr>
      <vt:lpstr>Your future </vt:lpstr>
      <vt:lpstr>We know CPD is essential</vt:lpstr>
      <vt:lpstr>Support you to learn, grow and progress</vt:lpstr>
      <vt:lpstr>PowerPoint Presentation</vt:lpstr>
      <vt:lpstr>By your side</vt:lpstr>
      <vt:lpstr>Representation, professional advice, support, and insurance</vt:lpstr>
      <vt:lpstr>A union that stands with you </vt:lpstr>
      <vt:lpstr>PowerPoint Presentation</vt:lpstr>
      <vt:lpstr>Your knowledge </vt:lpstr>
      <vt:lpstr>Learn and research</vt:lpstr>
      <vt:lpstr>Your essential updates and tools</vt:lpstr>
      <vt:lpstr>PowerPoint Presentation</vt:lpstr>
      <vt:lpstr>Your impact </vt:lpstr>
      <vt:lpstr>Leading the profession</vt:lpstr>
      <vt:lpstr>Driving change for occupational therapy</vt:lpstr>
      <vt:lpstr>PowerPoint Presentation</vt:lpstr>
      <vt:lpstr>Your say </vt:lpstr>
      <vt:lpstr>Make your voice count</vt:lpstr>
      <vt:lpstr>Volunteer and be a change agent</vt:lpstr>
      <vt:lpstr>Your reputation </vt:lpstr>
      <vt:lpstr>Elevate your and your peers' professional reputation</vt:lpstr>
      <vt:lpstr>Get involved!  </vt:lpstr>
      <vt:lpstr>Join our community today!</vt:lpstr>
      <vt:lpstr>Events this autumn...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cp:revision>
  <dcterms:created xsi:type="dcterms:W3CDTF">2025-07-31T13:06:36Z</dcterms:created>
  <dcterms:modified xsi:type="dcterms:W3CDTF">2025-10-24T15:37:19Z</dcterms:modified>
</cp:coreProperties>
</file>