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9" r:id="rId3"/>
  </p:sldMasterIdLst>
  <p:notesMasterIdLst>
    <p:notesMasterId r:id="rId24"/>
  </p:notesMasterIdLst>
  <p:sldIdLst>
    <p:sldId id="327" r:id="rId4"/>
    <p:sldId id="471" r:id="rId5"/>
    <p:sldId id="487" r:id="rId6"/>
    <p:sldId id="500" r:id="rId7"/>
    <p:sldId id="417" r:id="rId8"/>
    <p:sldId id="445" r:id="rId9"/>
    <p:sldId id="457" r:id="rId10"/>
    <p:sldId id="466" r:id="rId11"/>
    <p:sldId id="467" r:id="rId12"/>
    <p:sldId id="456" r:id="rId13"/>
    <p:sldId id="461" r:id="rId14"/>
    <p:sldId id="468" r:id="rId15"/>
    <p:sldId id="470" r:id="rId16"/>
    <p:sldId id="464" r:id="rId17"/>
    <p:sldId id="1120" r:id="rId18"/>
    <p:sldId id="1322" r:id="rId19"/>
    <p:sldId id="483" r:id="rId20"/>
    <p:sldId id="449" r:id="rId21"/>
    <p:sldId id="463" r:id="rId22"/>
    <p:sldId id="4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DB386-182D-4EEA-8A2B-949B0CD91A52}" v="62" dt="2025-06-24T12:43:54.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028"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hyperlink" Target="https://www.hcpc-uk.org/cpd/our-cpd-requirements/" TargetMode="Externa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hyperlink" Target="https://www.hcpc-uk.org/cpd/our-cpd-requirements/" TargetMode="External"/><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41DFE-C360-4A76-8C76-CDF99CAF3406}"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B215F7A0-AE06-41EB-863E-75F37C9E351D}">
      <dgm:prSet/>
      <dgm:spPr/>
      <dgm:t>
        <a:bodyPr/>
        <a:lstStyle/>
        <a:p>
          <a:r>
            <a:rPr lang="en-GB" baseline="0"/>
            <a:t>2.5% of registered occupational therapists are selected at random (newly registered are exempt for first cycle)</a:t>
          </a:r>
          <a:endParaRPr lang="en-US"/>
        </a:p>
      </dgm:t>
    </dgm:pt>
    <dgm:pt modelId="{6ACA13E5-7CE0-4EFF-9E7A-5A3E3A10CE1F}" type="parTrans" cxnId="{53092AEB-980C-4C37-BE23-CD646B94AE49}">
      <dgm:prSet/>
      <dgm:spPr/>
      <dgm:t>
        <a:bodyPr/>
        <a:lstStyle/>
        <a:p>
          <a:endParaRPr lang="en-US"/>
        </a:p>
      </dgm:t>
    </dgm:pt>
    <dgm:pt modelId="{13707A3D-D08E-42BA-B8AF-33F0E2B8BF9E}" type="sibTrans" cxnId="{53092AEB-980C-4C37-BE23-CD646B94AE49}">
      <dgm:prSet/>
      <dgm:spPr/>
      <dgm:t>
        <a:bodyPr/>
        <a:lstStyle/>
        <a:p>
          <a:endParaRPr lang="en-US"/>
        </a:p>
      </dgm:t>
    </dgm:pt>
    <dgm:pt modelId="{3D3E60B7-0B1D-4F32-8CD4-29F4173F1712}">
      <dgm:prSet/>
      <dgm:spPr/>
      <dgm:t>
        <a:bodyPr/>
        <a:lstStyle/>
        <a:p>
          <a:r>
            <a:rPr lang="en-GB" baseline="0"/>
            <a:t>Current audit cycle is 01 November 2023 - 31 October 2025</a:t>
          </a:r>
          <a:endParaRPr lang="en-US"/>
        </a:p>
      </dgm:t>
    </dgm:pt>
    <dgm:pt modelId="{06D3CF1E-EF7A-45FC-A775-09858B5E42FE}" type="parTrans" cxnId="{D63EF9A2-07F4-4ECF-9B67-0D41B341300E}">
      <dgm:prSet/>
      <dgm:spPr/>
      <dgm:t>
        <a:bodyPr/>
        <a:lstStyle/>
        <a:p>
          <a:endParaRPr lang="en-US"/>
        </a:p>
      </dgm:t>
    </dgm:pt>
    <dgm:pt modelId="{7FDC9FD4-3731-478C-8B2C-40077BFE208E}" type="sibTrans" cxnId="{D63EF9A2-07F4-4ECF-9B67-0D41B341300E}">
      <dgm:prSet/>
      <dgm:spPr/>
      <dgm:t>
        <a:bodyPr/>
        <a:lstStyle/>
        <a:p>
          <a:endParaRPr lang="en-US"/>
        </a:p>
      </dgm:t>
    </dgm:pt>
    <dgm:pt modelId="{35248167-376A-40D6-B0A7-49256C17A3D2}">
      <dgm:prSet/>
      <dgm:spPr/>
      <dgm:t>
        <a:bodyPr/>
        <a:lstStyle/>
        <a:p>
          <a:r>
            <a:rPr lang="en-GB" baseline="0"/>
            <a:t>The </a:t>
          </a:r>
          <a:r>
            <a:rPr lang="en-GB" baseline="0">
              <a:hlinkClick xmlns:r="http://schemas.openxmlformats.org/officeDocument/2006/relationships" r:id="rId1"/>
            </a:rPr>
            <a:t>HCPC CPD standards</a:t>
          </a:r>
          <a:r>
            <a:rPr lang="en-GB" baseline="0"/>
            <a:t> are what we are being assessed against</a:t>
          </a:r>
          <a:endParaRPr lang="en-US"/>
        </a:p>
      </dgm:t>
    </dgm:pt>
    <dgm:pt modelId="{4D6EFF75-A05F-43F7-94A1-3ACAB5112946}" type="parTrans" cxnId="{67E5CFF3-B8CB-4F5D-9789-3A5E128F468E}">
      <dgm:prSet/>
      <dgm:spPr/>
      <dgm:t>
        <a:bodyPr/>
        <a:lstStyle/>
        <a:p>
          <a:endParaRPr lang="en-US"/>
        </a:p>
      </dgm:t>
    </dgm:pt>
    <dgm:pt modelId="{A31AF4BC-B6B5-4927-BBD4-28B2006963A7}" type="sibTrans" cxnId="{67E5CFF3-B8CB-4F5D-9789-3A5E128F468E}">
      <dgm:prSet/>
      <dgm:spPr/>
      <dgm:t>
        <a:bodyPr/>
        <a:lstStyle/>
        <a:p>
          <a:endParaRPr lang="en-US"/>
        </a:p>
      </dgm:t>
    </dgm:pt>
    <dgm:pt modelId="{5365172A-4051-47A5-8CB7-269BAD2B662A}">
      <dgm:prSet/>
      <dgm:spPr/>
      <dgm:t>
        <a:bodyPr/>
        <a:lstStyle/>
        <a:p>
          <a:r>
            <a:rPr lang="en-GB" baseline="0"/>
            <a:t>Your CPD portfolio is designed around the CPD standards and makes the audit process easier</a:t>
          </a:r>
          <a:endParaRPr lang="en-US"/>
        </a:p>
      </dgm:t>
    </dgm:pt>
    <dgm:pt modelId="{166EAED2-716C-4163-878F-0E13A0A430EC}" type="parTrans" cxnId="{1FA52E93-DAD9-4ADC-A345-454B000BB765}">
      <dgm:prSet/>
      <dgm:spPr/>
      <dgm:t>
        <a:bodyPr/>
        <a:lstStyle/>
        <a:p>
          <a:endParaRPr lang="en-US"/>
        </a:p>
      </dgm:t>
    </dgm:pt>
    <dgm:pt modelId="{E7B07557-6628-41F0-A48D-665B7BBE4E80}" type="sibTrans" cxnId="{1FA52E93-DAD9-4ADC-A345-454B000BB765}">
      <dgm:prSet/>
      <dgm:spPr/>
      <dgm:t>
        <a:bodyPr/>
        <a:lstStyle/>
        <a:p>
          <a:endParaRPr lang="en-US"/>
        </a:p>
      </dgm:t>
    </dgm:pt>
    <dgm:pt modelId="{F291EFEF-7215-47C8-B97F-282AB86C6AFD}" type="pres">
      <dgm:prSet presAssocID="{65A41DFE-C360-4A76-8C76-CDF99CAF3406}" presName="root" presStyleCnt="0">
        <dgm:presLayoutVars>
          <dgm:dir/>
          <dgm:resizeHandles val="exact"/>
        </dgm:presLayoutVars>
      </dgm:prSet>
      <dgm:spPr/>
    </dgm:pt>
    <dgm:pt modelId="{E6EDF056-5EA9-4BE9-AC64-C82C19C1C387}" type="pres">
      <dgm:prSet presAssocID="{65A41DFE-C360-4A76-8C76-CDF99CAF3406}" presName="container" presStyleCnt="0">
        <dgm:presLayoutVars>
          <dgm:dir/>
          <dgm:resizeHandles val="exact"/>
        </dgm:presLayoutVars>
      </dgm:prSet>
      <dgm:spPr/>
    </dgm:pt>
    <dgm:pt modelId="{87E1DEA6-FA0E-412B-925C-4BDE4A13FC64}" type="pres">
      <dgm:prSet presAssocID="{B215F7A0-AE06-41EB-863E-75F37C9E351D}" presName="compNode" presStyleCnt="0"/>
      <dgm:spPr/>
    </dgm:pt>
    <dgm:pt modelId="{0032FF0E-1E9C-4F6B-AD6A-CB4D7A575261}" type="pres">
      <dgm:prSet presAssocID="{B215F7A0-AE06-41EB-863E-75F37C9E351D}" presName="iconBgRect" presStyleLbl="bgShp" presStyleIdx="0" presStyleCnt="4"/>
      <dgm:spPr>
        <a:solidFill>
          <a:schemeClr val="accent1">
            <a:lumMod val="60000"/>
            <a:lumOff val="40000"/>
          </a:schemeClr>
        </a:solidFill>
      </dgm:spPr>
    </dgm:pt>
    <dgm:pt modelId="{45959F26-F8A8-4D85-9C78-BC8850C24C4F}" type="pres">
      <dgm:prSet presAssocID="{B215F7A0-AE06-41EB-863E-75F37C9E351D}"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ycle with People"/>
        </a:ext>
      </dgm:extLst>
    </dgm:pt>
    <dgm:pt modelId="{96181B21-E953-4B7A-9E2F-B17D267554E7}" type="pres">
      <dgm:prSet presAssocID="{B215F7A0-AE06-41EB-863E-75F37C9E351D}" presName="spaceRect" presStyleCnt="0"/>
      <dgm:spPr/>
    </dgm:pt>
    <dgm:pt modelId="{37F6BC6B-E453-4C60-A074-32164CDE2E47}" type="pres">
      <dgm:prSet presAssocID="{B215F7A0-AE06-41EB-863E-75F37C9E351D}" presName="textRect" presStyleLbl="revTx" presStyleIdx="0" presStyleCnt="4">
        <dgm:presLayoutVars>
          <dgm:chMax val="1"/>
          <dgm:chPref val="1"/>
        </dgm:presLayoutVars>
      </dgm:prSet>
      <dgm:spPr/>
    </dgm:pt>
    <dgm:pt modelId="{BDFCCE1E-DA5A-452A-9EE0-6564242218F6}" type="pres">
      <dgm:prSet presAssocID="{13707A3D-D08E-42BA-B8AF-33F0E2B8BF9E}" presName="sibTrans" presStyleLbl="sibTrans2D1" presStyleIdx="0" presStyleCnt="0"/>
      <dgm:spPr/>
    </dgm:pt>
    <dgm:pt modelId="{57668638-9C8C-4A92-9685-0905D083F38E}" type="pres">
      <dgm:prSet presAssocID="{3D3E60B7-0B1D-4F32-8CD4-29F4173F1712}" presName="compNode" presStyleCnt="0"/>
      <dgm:spPr/>
    </dgm:pt>
    <dgm:pt modelId="{53C891D4-1CB3-4962-AD67-341D7C2804D3}" type="pres">
      <dgm:prSet presAssocID="{3D3E60B7-0B1D-4F32-8CD4-29F4173F1712}" presName="iconBgRect" presStyleLbl="bgShp" presStyleIdx="1" presStyleCnt="4"/>
      <dgm:spPr>
        <a:solidFill>
          <a:schemeClr val="accent1">
            <a:lumMod val="60000"/>
            <a:lumOff val="40000"/>
          </a:schemeClr>
        </a:solidFill>
      </dgm:spPr>
    </dgm:pt>
    <dgm:pt modelId="{278D8E29-964C-4771-A8C6-C1427FCEC7AB}" type="pres">
      <dgm:prSet presAssocID="{3D3E60B7-0B1D-4F32-8CD4-29F4173F1712}"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peat"/>
        </a:ext>
      </dgm:extLst>
    </dgm:pt>
    <dgm:pt modelId="{2817383A-715F-4707-8708-3B5F1FB7385D}" type="pres">
      <dgm:prSet presAssocID="{3D3E60B7-0B1D-4F32-8CD4-29F4173F1712}" presName="spaceRect" presStyleCnt="0"/>
      <dgm:spPr/>
    </dgm:pt>
    <dgm:pt modelId="{0D226348-1B26-43CB-8398-66365B27B6D4}" type="pres">
      <dgm:prSet presAssocID="{3D3E60B7-0B1D-4F32-8CD4-29F4173F1712}" presName="textRect" presStyleLbl="revTx" presStyleIdx="1" presStyleCnt="4">
        <dgm:presLayoutVars>
          <dgm:chMax val="1"/>
          <dgm:chPref val="1"/>
        </dgm:presLayoutVars>
      </dgm:prSet>
      <dgm:spPr/>
    </dgm:pt>
    <dgm:pt modelId="{50BC6AE6-BA49-4373-9EB8-A834E8B12F1E}" type="pres">
      <dgm:prSet presAssocID="{7FDC9FD4-3731-478C-8B2C-40077BFE208E}" presName="sibTrans" presStyleLbl="sibTrans2D1" presStyleIdx="0" presStyleCnt="0"/>
      <dgm:spPr/>
    </dgm:pt>
    <dgm:pt modelId="{2A0099D4-88FA-4555-A284-770A35965F14}" type="pres">
      <dgm:prSet presAssocID="{35248167-376A-40D6-B0A7-49256C17A3D2}" presName="compNode" presStyleCnt="0"/>
      <dgm:spPr/>
    </dgm:pt>
    <dgm:pt modelId="{760FC075-0C09-4F48-93ED-57A2F81520C2}" type="pres">
      <dgm:prSet presAssocID="{35248167-376A-40D6-B0A7-49256C17A3D2}" presName="iconBgRect" presStyleLbl="bgShp" presStyleIdx="2" presStyleCnt="4"/>
      <dgm:spPr>
        <a:solidFill>
          <a:schemeClr val="accent1">
            <a:lumMod val="60000"/>
            <a:lumOff val="40000"/>
          </a:schemeClr>
        </a:solidFill>
      </dgm:spPr>
    </dgm:pt>
    <dgm:pt modelId="{4C597F44-3A40-42E2-93A9-4753D9CEFBFD}" type="pres">
      <dgm:prSet presAssocID="{35248167-376A-40D6-B0A7-49256C17A3D2}"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074B6504-0DF5-48AD-81B6-A1AA704D192F}" type="pres">
      <dgm:prSet presAssocID="{35248167-376A-40D6-B0A7-49256C17A3D2}" presName="spaceRect" presStyleCnt="0"/>
      <dgm:spPr/>
    </dgm:pt>
    <dgm:pt modelId="{375B92E5-ECBC-4722-92BA-126A3C06CBB7}" type="pres">
      <dgm:prSet presAssocID="{35248167-376A-40D6-B0A7-49256C17A3D2}" presName="textRect" presStyleLbl="revTx" presStyleIdx="2" presStyleCnt="4">
        <dgm:presLayoutVars>
          <dgm:chMax val="1"/>
          <dgm:chPref val="1"/>
        </dgm:presLayoutVars>
      </dgm:prSet>
      <dgm:spPr/>
    </dgm:pt>
    <dgm:pt modelId="{97FA03E0-DC3A-4017-B19F-05A89473BF25}" type="pres">
      <dgm:prSet presAssocID="{A31AF4BC-B6B5-4927-BBD4-28B2006963A7}" presName="sibTrans" presStyleLbl="sibTrans2D1" presStyleIdx="0" presStyleCnt="0"/>
      <dgm:spPr/>
    </dgm:pt>
    <dgm:pt modelId="{06E80256-5AD7-4483-9D1F-5764AA20FE7E}" type="pres">
      <dgm:prSet presAssocID="{5365172A-4051-47A5-8CB7-269BAD2B662A}" presName="compNode" presStyleCnt="0"/>
      <dgm:spPr/>
    </dgm:pt>
    <dgm:pt modelId="{CB9ED54E-D11D-43CA-B261-FFDDDF703A0A}" type="pres">
      <dgm:prSet presAssocID="{5365172A-4051-47A5-8CB7-269BAD2B662A}" presName="iconBgRect" presStyleLbl="bgShp" presStyleIdx="3" presStyleCnt="4"/>
      <dgm:spPr>
        <a:solidFill>
          <a:schemeClr val="accent1">
            <a:lumMod val="60000"/>
            <a:lumOff val="40000"/>
          </a:schemeClr>
        </a:solidFill>
      </dgm:spPr>
    </dgm:pt>
    <dgm:pt modelId="{C08D9A45-CC4E-47C2-BC56-BB015BB29432}" type="pres">
      <dgm:prSet presAssocID="{5365172A-4051-47A5-8CB7-269BAD2B662A}"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Presentation with Checklist"/>
        </a:ext>
      </dgm:extLst>
    </dgm:pt>
    <dgm:pt modelId="{32694006-9394-49F1-A489-A6EA2A0E22B7}" type="pres">
      <dgm:prSet presAssocID="{5365172A-4051-47A5-8CB7-269BAD2B662A}" presName="spaceRect" presStyleCnt="0"/>
      <dgm:spPr/>
    </dgm:pt>
    <dgm:pt modelId="{735B2DEF-56E2-4834-A1E1-900533D005C5}" type="pres">
      <dgm:prSet presAssocID="{5365172A-4051-47A5-8CB7-269BAD2B662A}" presName="textRect" presStyleLbl="revTx" presStyleIdx="3" presStyleCnt="4">
        <dgm:presLayoutVars>
          <dgm:chMax val="1"/>
          <dgm:chPref val="1"/>
        </dgm:presLayoutVars>
      </dgm:prSet>
      <dgm:spPr/>
    </dgm:pt>
  </dgm:ptLst>
  <dgm:cxnLst>
    <dgm:cxn modelId="{322CF42B-60FC-434E-8031-85EA53D9E187}" type="presOf" srcId="{A31AF4BC-B6B5-4927-BBD4-28B2006963A7}" destId="{97FA03E0-DC3A-4017-B19F-05A89473BF25}" srcOrd="0" destOrd="0" presId="urn:microsoft.com/office/officeart/2018/2/layout/IconCircleList"/>
    <dgm:cxn modelId="{EDE4E82F-2EB3-4F68-BEB8-224F3F2FEBCB}" type="presOf" srcId="{5365172A-4051-47A5-8CB7-269BAD2B662A}" destId="{735B2DEF-56E2-4834-A1E1-900533D005C5}" srcOrd="0" destOrd="0" presId="urn:microsoft.com/office/officeart/2018/2/layout/IconCircleList"/>
    <dgm:cxn modelId="{95C18E69-9B9B-4AC9-B500-E8A6BA3FD137}" type="presOf" srcId="{7FDC9FD4-3731-478C-8B2C-40077BFE208E}" destId="{50BC6AE6-BA49-4373-9EB8-A834E8B12F1E}" srcOrd="0" destOrd="0" presId="urn:microsoft.com/office/officeart/2018/2/layout/IconCircleList"/>
    <dgm:cxn modelId="{C9D08057-BD83-4EE1-9638-4BBFB4DCC8B3}" type="presOf" srcId="{13707A3D-D08E-42BA-B8AF-33F0E2B8BF9E}" destId="{BDFCCE1E-DA5A-452A-9EE0-6564242218F6}" srcOrd="0" destOrd="0" presId="urn:microsoft.com/office/officeart/2018/2/layout/IconCircleList"/>
    <dgm:cxn modelId="{2A850D7F-7C21-4A4B-B04E-A2433221C716}" type="presOf" srcId="{65A41DFE-C360-4A76-8C76-CDF99CAF3406}" destId="{F291EFEF-7215-47C8-B97F-282AB86C6AFD}" srcOrd="0" destOrd="0" presId="urn:microsoft.com/office/officeart/2018/2/layout/IconCircleList"/>
    <dgm:cxn modelId="{1FA52E93-DAD9-4ADC-A345-454B000BB765}" srcId="{65A41DFE-C360-4A76-8C76-CDF99CAF3406}" destId="{5365172A-4051-47A5-8CB7-269BAD2B662A}" srcOrd="3" destOrd="0" parTransId="{166EAED2-716C-4163-878F-0E13A0A430EC}" sibTransId="{E7B07557-6628-41F0-A48D-665B7BBE4E80}"/>
    <dgm:cxn modelId="{D63EF9A2-07F4-4ECF-9B67-0D41B341300E}" srcId="{65A41DFE-C360-4A76-8C76-CDF99CAF3406}" destId="{3D3E60B7-0B1D-4F32-8CD4-29F4173F1712}" srcOrd="1" destOrd="0" parTransId="{06D3CF1E-EF7A-45FC-A775-09858B5E42FE}" sibTransId="{7FDC9FD4-3731-478C-8B2C-40077BFE208E}"/>
    <dgm:cxn modelId="{30C3A9B7-1866-4FC0-9320-6B062710420F}" type="presOf" srcId="{3D3E60B7-0B1D-4F32-8CD4-29F4173F1712}" destId="{0D226348-1B26-43CB-8398-66365B27B6D4}" srcOrd="0" destOrd="0" presId="urn:microsoft.com/office/officeart/2018/2/layout/IconCircleList"/>
    <dgm:cxn modelId="{855907D2-1275-46CE-8212-2F03FEF54B1D}" type="presOf" srcId="{B215F7A0-AE06-41EB-863E-75F37C9E351D}" destId="{37F6BC6B-E453-4C60-A074-32164CDE2E47}" srcOrd="0" destOrd="0" presId="urn:microsoft.com/office/officeart/2018/2/layout/IconCircleList"/>
    <dgm:cxn modelId="{0F43C2DF-1B51-4DF6-8FD8-F3E5BED7F3F0}" type="presOf" srcId="{35248167-376A-40D6-B0A7-49256C17A3D2}" destId="{375B92E5-ECBC-4722-92BA-126A3C06CBB7}" srcOrd="0" destOrd="0" presId="urn:microsoft.com/office/officeart/2018/2/layout/IconCircleList"/>
    <dgm:cxn modelId="{53092AEB-980C-4C37-BE23-CD646B94AE49}" srcId="{65A41DFE-C360-4A76-8C76-CDF99CAF3406}" destId="{B215F7A0-AE06-41EB-863E-75F37C9E351D}" srcOrd="0" destOrd="0" parTransId="{6ACA13E5-7CE0-4EFF-9E7A-5A3E3A10CE1F}" sibTransId="{13707A3D-D08E-42BA-B8AF-33F0E2B8BF9E}"/>
    <dgm:cxn modelId="{67E5CFF3-B8CB-4F5D-9789-3A5E128F468E}" srcId="{65A41DFE-C360-4A76-8C76-CDF99CAF3406}" destId="{35248167-376A-40D6-B0A7-49256C17A3D2}" srcOrd="2" destOrd="0" parTransId="{4D6EFF75-A05F-43F7-94A1-3ACAB5112946}" sibTransId="{A31AF4BC-B6B5-4927-BBD4-28B2006963A7}"/>
    <dgm:cxn modelId="{7B979619-C8EA-4166-B548-05621181EC86}" type="presParOf" srcId="{F291EFEF-7215-47C8-B97F-282AB86C6AFD}" destId="{E6EDF056-5EA9-4BE9-AC64-C82C19C1C387}" srcOrd="0" destOrd="0" presId="urn:microsoft.com/office/officeart/2018/2/layout/IconCircleList"/>
    <dgm:cxn modelId="{15F3D6DF-7E59-46A4-9E72-5766343F47EE}" type="presParOf" srcId="{E6EDF056-5EA9-4BE9-AC64-C82C19C1C387}" destId="{87E1DEA6-FA0E-412B-925C-4BDE4A13FC64}" srcOrd="0" destOrd="0" presId="urn:microsoft.com/office/officeart/2018/2/layout/IconCircleList"/>
    <dgm:cxn modelId="{58230354-E522-45ED-9567-25FA4BB95316}" type="presParOf" srcId="{87E1DEA6-FA0E-412B-925C-4BDE4A13FC64}" destId="{0032FF0E-1E9C-4F6B-AD6A-CB4D7A575261}" srcOrd="0" destOrd="0" presId="urn:microsoft.com/office/officeart/2018/2/layout/IconCircleList"/>
    <dgm:cxn modelId="{768A1502-DB6D-46DB-89C0-AEF76BB65986}" type="presParOf" srcId="{87E1DEA6-FA0E-412B-925C-4BDE4A13FC64}" destId="{45959F26-F8A8-4D85-9C78-BC8850C24C4F}" srcOrd="1" destOrd="0" presId="urn:microsoft.com/office/officeart/2018/2/layout/IconCircleList"/>
    <dgm:cxn modelId="{D7DF6EB0-5A4F-44AF-B468-440F1383EABB}" type="presParOf" srcId="{87E1DEA6-FA0E-412B-925C-4BDE4A13FC64}" destId="{96181B21-E953-4B7A-9E2F-B17D267554E7}" srcOrd="2" destOrd="0" presId="urn:microsoft.com/office/officeart/2018/2/layout/IconCircleList"/>
    <dgm:cxn modelId="{643B1FAA-D987-49B3-AAA3-86623DC77427}" type="presParOf" srcId="{87E1DEA6-FA0E-412B-925C-4BDE4A13FC64}" destId="{37F6BC6B-E453-4C60-A074-32164CDE2E47}" srcOrd="3" destOrd="0" presId="urn:microsoft.com/office/officeart/2018/2/layout/IconCircleList"/>
    <dgm:cxn modelId="{52F382BA-60DF-49F2-84EF-06F291286038}" type="presParOf" srcId="{E6EDF056-5EA9-4BE9-AC64-C82C19C1C387}" destId="{BDFCCE1E-DA5A-452A-9EE0-6564242218F6}" srcOrd="1" destOrd="0" presId="urn:microsoft.com/office/officeart/2018/2/layout/IconCircleList"/>
    <dgm:cxn modelId="{8A1CF774-2282-4F76-BF9D-53345F789C19}" type="presParOf" srcId="{E6EDF056-5EA9-4BE9-AC64-C82C19C1C387}" destId="{57668638-9C8C-4A92-9685-0905D083F38E}" srcOrd="2" destOrd="0" presId="urn:microsoft.com/office/officeart/2018/2/layout/IconCircleList"/>
    <dgm:cxn modelId="{B2AC5118-E1A7-42C8-A23B-626583C21453}" type="presParOf" srcId="{57668638-9C8C-4A92-9685-0905D083F38E}" destId="{53C891D4-1CB3-4962-AD67-341D7C2804D3}" srcOrd="0" destOrd="0" presId="urn:microsoft.com/office/officeart/2018/2/layout/IconCircleList"/>
    <dgm:cxn modelId="{BA92E881-7A27-4601-88E6-95593EF8288C}" type="presParOf" srcId="{57668638-9C8C-4A92-9685-0905D083F38E}" destId="{278D8E29-964C-4771-A8C6-C1427FCEC7AB}" srcOrd="1" destOrd="0" presId="urn:microsoft.com/office/officeart/2018/2/layout/IconCircleList"/>
    <dgm:cxn modelId="{4E11B78F-528F-4024-8984-7234124DF314}" type="presParOf" srcId="{57668638-9C8C-4A92-9685-0905D083F38E}" destId="{2817383A-715F-4707-8708-3B5F1FB7385D}" srcOrd="2" destOrd="0" presId="urn:microsoft.com/office/officeart/2018/2/layout/IconCircleList"/>
    <dgm:cxn modelId="{731594A7-0716-4C34-831F-3B610F0128C9}" type="presParOf" srcId="{57668638-9C8C-4A92-9685-0905D083F38E}" destId="{0D226348-1B26-43CB-8398-66365B27B6D4}" srcOrd="3" destOrd="0" presId="urn:microsoft.com/office/officeart/2018/2/layout/IconCircleList"/>
    <dgm:cxn modelId="{686FD689-D4B4-4934-A0B4-3EF59B0FD963}" type="presParOf" srcId="{E6EDF056-5EA9-4BE9-AC64-C82C19C1C387}" destId="{50BC6AE6-BA49-4373-9EB8-A834E8B12F1E}" srcOrd="3" destOrd="0" presId="urn:microsoft.com/office/officeart/2018/2/layout/IconCircleList"/>
    <dgm:cxn modelId="{7251B761-D126-4A43-8B04-C3B5B594571F}" type="presParOf" srcId="{E6EDF056-5EA9-4BE9-AC64-C82C19C1C387}" destId="{2A0099D4-88FA-4555-A284-770A35965F14}" srcOrd="4" destOrd="0" presId="urn:microsoft.com/office/officeart/2018/2/layout/IconCircleList"/>
    <dgm:cxn modelId="{F4E3347A-DF7B-4742-8F4B-90667DB6DAEA}" type="presParOf" srcId="{2A0099D4-88FA-4555-A284-770A35965F14}" destId="{760FC075-0C09-4F48-93ED-57A2F81520C2}" srcOrd="0" destOrd="0" presId="urn:microsoft.com/office/officeart/2018/2/layout/IconCircleList"/>
    <dgm:cxn modelId="{D28C7C14-0276-44EE-8CC0-45E81B3DA063}" type="presParOf" srcId="{2A0099D4-88FA-4555-A284-770A35965F14}" destId="{4C597F44-3A40-42E2-93A9-4753D9CEFBFD}" srcOrd="1" destOrd="0" presId="urn:microsoft.com/office/officeart/2018/2/layout/IconCircleList"/>
    <dgm:cxn modelId="{7B7D4F71-87DD-4E8D-9D90-D1C596CBD0EE}" type="presParOf" srcId="{2A0099D4-88FA-4555-A284-770A35965F14}" destId="{074B6504-0DF5-48AD-81B6-A1AA704D192F}" srcOrd="2" destOrd="0" presId="urn:microsoft.com/office/officeart/2018/2/layout/IconCircleList"/>
    <dgm:cxn modelId="{BE56FE7C-8EC1-4344-BAD1-3F8F20599D76}" type="presParOf" srcId="{2A0099D4-88FA-4555-A284-770A35965F14}" destId="{375B92E5-ECBC-4722-92BA-126A3C06CBB7}" srcOrd="3" destOrd="0" presId="urn:microsoft.com/office/officeart/2018/2/layout/IconCircleList"/>
    <dgm:cxn modelId="{90902912-6D4C-4D99-9490-21F848173169}" type="presParOf" srcId="{E6EDF056-5EA9-4BE9-AC64-C82C19C1C387}" destId="{97FA03E0-DC3A-4017-B19F-05A89473BF25}" srcOrd="5" destOrd="0" presId="urn:microsoft.com/office/officeart/2018/2/layout/IconCircleList"/>
    <dgm:cxn modelId="{0C307A16-F17C-4FA4-955A-21440CC24F08}" type="presParOf" srcId="{E6EDF056-5EA9-4BE9-AC64-C82C19C1C387}" destId="{06E80256-5AD7-4483-9D1F-5764AA20FE7E}" srcOrd="6" destOrd="0" presId="urn:microsoft.com/office/officeart/2018/2/layout/IconCircleList"/>
    <dgm:cxn modelId="{067834FB-1B60-4261-8B1C-99AA420AA4CD}" type="presParOf" srcId="{06E80256-5AD7-4483-9D1F-5764AA20FE7E}" destId="{CB9ED54E-D11D-43CA-B261-FFDDDF703A0A}" srcOrd="0" destOrd="0" presId="urn:microsoft.com/office/officeart/2018/2/layout/IconCircleList"/>
    <dgm:cxn modelId="{5A3DDEE0-BF90-458B-8B8F-58DD7C3A22D1}" type="presParOf" srcId="{06E80256-5AD7-4483-9D1F-5764AA20FE7E}" destId="{C08D9A45-CC4E-47C2-BC56-BB015BB29432}" srcOrd="1" destOrd="0" presId="urn:microsoft.com/office/officeart/2018/2/layout/IconCircleList"/>
    <dgm:cxn modelId="{1C1D1EC4-92C2-429F-8DA2-352D4D84C0BD}" type="presParOf" srcId="{06E80256-5AD7-4483-9D1F-5764AA20FE7E}" destId="{32694006-9394-49F1-A489-A6EA2A0E22B7}" srcOrd="2" destOrd="0" presId="urn:microsoft.com/office/officeart/2018/2/layout/IconCircleList"/>
    <dgm:cxn modelId="{5AAEFA91-D099-451A-B978-EDF7F4661076}" type="presParOf" srcId="{06E80256-5AD7-4483-9D1F-5764AA20FE7E}" destId="{735B2DEF-56E2-4834-A1E1-900533D005C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2FF0E-1E9C-4F6B-AD6A-CB4D7A575261}">
      <dsp:nvSpPr>
        <dsp:cNvPr id="0" name=""/>
        <dsp:cNvSpPr/>
      </dsp:nvSpPr>
      <dsp:spPr>
        <a:xfrm>
          <a:off x="169003" y="479250"/>
          <a:ext cx="1313550" cy="1313550"/>
        </a:xfrm>
        <a:prstGeom prst="ellipse">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45959F26-F8A8-4D85-9C78-BC8850C24C4F}">
      <dsp:nvSpPr>
        <dsp:cNvPr id="0" name=""/>
        <dsp:cNvSpPr/>
      </dsp:nvSpPr>
      <dsp:spPr>
        <a:xfrm>
          <a:off x="444848" y="755095"/>
          <a:ext cx="761859" cy="7618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F6BC6B-E453-4C60-A074-32164CDE2E47}">
      <dsp:nvSpPr>
        <dsp:cNvPr id="0" name=""/>
        <dsp:cNvSpPr/>
      </dsp:nvSpPr>
      <dsp:spPr>
        <a:xfrm>
          <a:off x="1764028" y="479250"/>
          <a:ext cx="3096224" cy="131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baseline="0"/>
            <a:t>2.5% of registered occupational therapists are selected at random (newly registered are exempt for first cycle)</a:t>
          </a:r>
          <a:endParaRPr lang="en-US" sz="1900" kern="1200"/>
        </a:p>
      </dsp:txBody>
      <dsp:txXfrm>
        <a:off x="1764028" y="479250"/>
        <a:ext cx="3096224" cy="1313550"/>
      </dsp:txXfrm>
    </dsp:sp>
    <dsp:sp modelId="{53C891D4-1CB3-4962-AD67-341D7C2804D3}">
      <dsp:nvSpPr>
        <dsp:cNvPr id="0" name=""/>
        <dsp:cNvSpPr/>
      </dsp:nvSpPr>
      <dsp:spPr>
        <a:xfrm>
          <a:off x="5399746" y="479250"/>
          <a:ext cx="1313550" cy="1313550"/>
        </a:xfrm>
        <a:prstGeom prst="ellipse">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278D8E29-964C-4771-A8C6-C1427FCEC7AB}">
      <dsp:nvSpPr>
        <dsp:cNvPr id="0" name=""/>
        <dsp:cNvSpPr/>
      </dsp:nvSpPr>
      <dsp:spPr>
        <a:xfrm>
          <a:off x="5675592" y="755095"/>
          <a:ext cx="761859" cy="7618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226348-1B26-43CB-8398-66365B27B6D4}">
      <dsp:nvSpPr>
        <dsp:cNvPr id="0" name=""/>
        <dsp:cNvSpPr/>
      </dsp:nvSpPr>
      <dsp:spPr>
        <a:xfrm>
          <a:off x="6994771" y="479250"/>
          <a:ext cx="3096224" cy="131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baseline="0"/>
            <a:t>Current audit cycle is 01 November 2023 - 31 October 2025</a:t>
          </a:r>
          <a:endParaRPr lang="en-US" sz="1900" kern="1200"/>
        </a:p>
      </dsp:txBody>
      <dsp:txXfrm>
        <a:off x="6994771" y="479250"/>
        <a:ext cx="3096224" cy="1313550"/>
      </dsp:txXfrm>
    </dsp:sp>
    <dsp:sp modelId="{760FC075-0C09-4F48-93ED-57A2F81520C2}">
      <dsp:nvSpPr>
        <dsp:cNvPr id="0" name=""/>
        <dsp:cNvSpPr/>
      </dsp:nvSpPr>
      <dsp:spPr>
        <a:xfrm>
          <a:off x="169003" y="2527200"/>
          <a:ext cx="1313550" cy="1313550"/>
        </a:xfrm>
        <a:prstGeom prst="ellipse">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4C597F44-3A40-42E2-93A9-4753D9CEFBFD}">
      <dsp:nvSpPr>
        <dsp:cNvPr id="0" name=""/>
        <dsp:cNvSpPr/>
      </dsp:nvSpPr>
      <dsp:spPr>
        <a:xfrm>
          <a:off x="444848" y="2803045"/>
          <a:ext cx="761859" cy="7618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5B92E5-ECBC-4722-92BA-126A3C06CBB7}">
      <dsp:nvSpPr>
        <dsp:cNvPr id="0" name=""/>
        <dsp:cNvSpPr/>
      </dsp:nvSpPr>
      <dsp:spPr>
        <a:xfrm>
          <a:off x="1764028" y="2527200"/>
          <a:ext cx="3096224" cy="131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baseline="0"/>
            <a:t>The </a:t>
          </a:r>
          <a:r>
            <a:rPr lang="en-GB" sz="1900" kern="1200" baseline="0">
              <a:hlinkClick xmlns:r="http://schemas.openxmlformats.org/officeDocument/2006/relationships" r:id="rId7"/>
            </a:rPr>
            <a:t>HCPC CPD standards</a:t>
          </a:r>
          <a:r>
            <a:rPr lang="en-GB" sz="1900" kern="1200" baseline="0"/>
            <a:t> are what we are being assessed against</a:t>
          </a:r>
          <a:endParaRPr lang="en-US" sz="1900" kern="1200"/>
        </a:p>
      </dsp:txBody>
      <dsp:txXfrm>
        <a:off x="1764028" y="2527200"/>
        <a:ext cx="3096224" cy="1313550"/>
      </dsp:txXfrm>
    </dsp:sp>
    <dsp:sp modelId="{CB9ED54E-D11D-43CA-B261-FFDDDF703A0A}">
      <dsp:nvSpPr>
        <dsp:cNvPr id="0" name=""/>
        <dsp:cNvSpPr/>
      </dsp:nvSpPr>
      <dsp:spPr>
        <a:xfrm>
          <a:off x="5399746" y="2527200"/>
          <a:ext cx="1313550" cy="1313550"/>
        </a:xfrm>
        <a:prstGeom prst="ellipse">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C08D9A45-CC4E-47C2-BC56-BB015BB29432}">
      <dsp:nvSpPr>
        <dsp:cNvPr id="0" name=""/>
        <dsp:cNvSpPr/>
      </dsp:nvSpPr>
      <dsp:spPr>
        <a:xfrm>
          <a:off x="5675592" y="2803045"/>
          <a:ext cx="761859" cy="76185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5B2DEF-56E2-4834-A1E1-900533D005C5}">
      <dsp:nvSpPr>
        <dsp:cNvPr id="0" name=""/>
        <dsp:cNvSpPr/>
      </dsp:nvSpPr>
      <dsp:spPr>
        <a:xfrm>
          <a:off x="6994771" y="2527200"/>
          <a:ext cx="3096224" cy="131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GB" sz="1900" kern="1200" baseline="0"/>
            <a:t>Your CPD portfolio is designed around the CPD standards and makes the audit process easier</a:t>
          </a:r>
          <a:endParaRPr lang="en-US" sz="1900" kern="1200"/>
        </a:p>
      </dsp:txBody>
      <dsp:txXfrm>
        <a:off x="6994771" y="2527200"/>
        <a:ext cx="3096224" cy="131355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D8B0B-7775-4D2D-A572-4D3FD3367A1B}" type="datetimeFigureOut">
              <a:rPr lang="en-GB" smtClean="0"/>
              <a:t>24/06/2025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B49D9-158D-4C75-ADB2-50DDFD5246A9}" type="slidenum">
              <a:rPr lang="en-GB" smtClean="0"/>
              <a:t>‹#›</a:t>
            </a:fld>
            <a:endParaRPr lang="en-GB"/>
          </a:p>
        </p:txBody>
      </p:sp>
    </p:spTree>
    <p:extLst>
      <p:ext uri="{BB962C8B-B14F-4D97-AF65-F5344CB8AC3E}">
        <p14:creationId xmlns:p14="http://schemas.microsoft.com/office/powerpoint/2010/main" val="213821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Welcome, introductions, notify if recording and how recording will be used.</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1C96-0F32-4040-BD4A-A69D2811CB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1973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helpful for the demo to include the dashboard, profile settings, diary entries, reflections, and entry tags – how to set up entry tags, how to add them to an entry and how to filter CPD by tag in the Entries page.</a:t>
            </a:r>
            <a:endParaRPr lang="en-GB" dirty="0"/>
          </a:p>
        </p:txBody>
      </p:sp>
      <p:sp>
        <p:nvSpPr>
          <p:cNvPr id="4" name="Slide Number Placeholder 3"/>
          <p:cNvSpPr>
            <a:spLocks noGrp="1"/>
          </p:cNvSpPr>
          <p:nvPr>
            <p:ph type="sldNum" sz="quarter" idx="5"/>
          </p:nvPr>
        </p:nvSpPr>
        <p:spPr/>
        <p:txBody>
          <a:bodyPr/>
          <a:lstStyle/>
          <a:p>
            <a:fld id="{165B49D9-158D-4C75-ADB2-50DDFD5246A9}" type="slidenum">
              <a:rPr lang="en-GB" smtClean="0"/>
              <a:t>12</a:t>
            </a:fld>
            <a:endParaRPr lang="en-GB"/>
          </a:p>
        </p:txBody>
      </p:sp>
    </p:spTree>
    <p:extLst>
      <p:ext uri="{BB962C8B-B14F-4D97-AF65-F5344CB8AC3E}">
        <p14:creationId xmlns:p14="http://schemas.microsoft.com/office/powerpoint/2010/main" val="1514186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this slide to where you plan to take a break, or remove if a shorter session without a break.</a:t>
            </a:r>
            <a:endParaRPr lang="en-GB" dirty="0"/>
          </a:p>
        </p:txBody>
      </p:sp>
      <p:sp>
        <p:nvSpPr>
          <p:cNvPr id="4" name="Slide Number Placeholder 3"/>
          <p:cNvSpPr>
            <a:spLocks noGrp="1"/>
          </p:cNvSpPr>
          <p:nvPr>
            <p:ph type="sldNum" sz="quarter" idx="5"/>
          </p:nvPr>
        </p:nvSpPr>
        <p:spPr/>
        <p:txBody>
          <a:bodyPr/>
          <a:lstStyle/>
          <a:p>
            <a:fld id="{165B49D9-158D-4C75-ADB2-50DDFD5246A9}" type="slidenum">
              <a:rPr lang="en-GB" smtClean="0"/>
              <a:t>13</a:t>
            </a:fld>
            <a:endParaRPr lang="en-GB"/>
          </a:p>
        </p:txBody>
      </p:sp>
    </p:spTree>
    <p:extLst>
      <p:ext uri="{BB962C8B-B14F-4D97-AF65-F5344CB8AC3E}">
        <p14:creationId xmlns:p14="http://schemas.microsoft.com/office/powerpoint/2010/main" val="232682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points on slide.</a:t>
            </a:r>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1C96-0F32-4040-BD4A-A69D2811CB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8121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others about RCOT Communities – encourage them to explore and join networks which feel relevant to them. Promote how online networking is a great CPD activity, and how the way you interact with others on the Communities platform count as CPD activities to record in your CPD portfolio.</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CA714-CF64-42B5-9894-6003628924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806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how volunteering with RCOT is a valuable professional CPD activity, and supports leadership development.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CA714-CF64-42B5-9894-60036289242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458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points on slide.</a:t>
            </a:r>
            <a:endParaRPr lang="en-GB" dirty="0"/>
          </a:p>
        </p:txBody>
      </p:sp>
      <p:sp>
        <p:nvSpPr>
          <p:cNvPr id="4" name="Slide Number Placeholder 3"/>
          <p:cNvSpPr>
            <a:spLocks noGrp="1"/>
          </p:cNvSpPr>
          <p:nvPr>
            <p:ph type="sldNum" sz="quarter" idx="5"/>
          </p:nvPr>
        </p:nvSpPr>
        <p:spPr/>
        <p:txBody>
          <a:bodyPr/>
          <a:lstStyle/>
          <a:p>
            <a:fld id="{5E4E01E9-6348-4F17-889A-E073B04B319F}" type="slidenum">
              <a:rPr lang="en-GB" smtClean="0"/>
              <a:t>17</a:t>
            </a:fld>
            <a:endParaRPr lang="en-GB"/>
          </a:p>
        </p:txBody>
      </p:sp>
    </p:spTree>
    <p:extLst>
      <p:ext uri="{BB962C8B-B14F-4D97-AF65-F5344CB8AC3E}">
        <p14:creationId xmlns:p14="http://schemas.microsoft.com/office/powerpoint/2010/main" val="833190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delegates to make a CPD pledge: </a:t>
            </a:r>
          </a:p>
          <a:p>
            <a:endParaRPr lang="en-US" dirty="0"/>
          </a:p>
          <a:p>
            <a:r>
              <a:rPr lang="en-US" dirty="0"/>
              <a:t>Why not use some time now, just a few minutes, to make a CPD pledge. It’s great to share these with the people in the same room/ on the same call as you – we can feel inspired by ideas and actions of others that we might never have thought of ourselves. What CPD habits can you build that work for you? Think about everything you’ve heard today and how you will use the CPD portfolio to help you stay on track with recording your CPD. Our current CPD cycle runs from 1 November 2023 – 31 October 2025. When will you check back on your progress and ask yourself how your CPD pledge is going?</a:t>
            </a:r>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1C96-0F32-4040-BD4A-A69D2811CB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910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moment to ask ourselves ‘What have we learned from this? What actions will you take now? How has this contributed to our work, and the people we work with?’. Recording these thoughts within your portfolio will help you to meet the HCPC CPD standards.</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1C96-0F32-4040-BD4A-A69D2811CB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0111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1C96-0F32-4040-BD4A-A69D2811CB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749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to points on slide.</a:t>
            </a:r>
            <a:endParaRPr lang="en-GB" dirty="0"/>
          </a:p>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1C96-0F32-4040-BD4A-A69D2811CB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64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to points on slide.</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E01E9-6348-4F17-889A-E073B04B319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287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Talk to points on slide.</a:t>
            </a:r>
            <a:endParaRPr lang="en-GB" sz="1800" dirty="0"/>
          </a:p>
          <a:p>
            <a:pPr>
              <a:lnSpc>
                <a:spcPct val="107000"/>
              </a:lnSpc>
              <a:spcAft>
                <a:spcPts val="800"/>
              </a:spcAft>
            </a:pPr>
            <a:endParaRPr lang="en-US" sz="1800" kern="100" dirty="0">
              <a:cs typeface="Arial"/>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1C96-0F32-4040-BD4A-A69D2811CB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281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to points on slide.</a:t>
            </a:r>
            <a:endParaRPr lang="en-GB" dirty="0"/>
          </a:p>
          <a:p>
            <a:endParaRPr lang="en-US" dirty="0">
              <a:latin typeface="Arial"/>
              <a:cs typeface="Arial"/>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1C96-0F32-4040-BD4A-A69D2811CB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344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to points on slide.</a:t>
            </a:r>
            <a:endParaRPr lang="en-GB" dirty="0"/>
          </a:p>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1C96-0F32-4040-BD4A-A69D2811CB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124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1C96-0F32-4040-BD4A-A69D2811CB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0857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1C96-0F32-4040-BD4A-A69D2811CB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213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F1C96-0F32-4040-BD4A-A69D2811CB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376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CF60-B719-3DDC-6A84-7FA1420CAA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2076FF-FC4A-D998-42E9-BE4B527030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A27774F-238C-4712-A783-57EEFAC0494A}"/>
              </a:ext>
            </a:extLst>
          </p:cNvPr>
          <p:cNvSpPr>
            <a:spLocks noGrp="1"/>
          </p:cNvSpPr>
          <p:nvPr>
            <p:ph type="dt" sz="half" idx="10"/>
          </p:nvPr>
        </p:nvSpPr>
        <p:spPr/>
        <p:txBody>
          <a:bodyPr/>
          <a:lstStyle/>
          <a:p>
            <a:fld id="{8A9132A7-71D3-43A8-8C1C-8425713EFBE7}" type="datetimeFigureOut">
              <a:rPr lang="en-GB" smtClean="0"/>
              <a:t>24/06/2025</a:t>
            </a:fld>
            <a:endParaRPr lang="en-GB"/>
          </a:p>
        </p:txBody>
      </p:sp>
      <p:sp>
        <p:nvSpPr>
          <p:cNvPr id="5" name="Footer Placeholder 4">
            <a:extLst>
              <a:ext uri="{FF2B5EF4-FFF2-40B4-BE49-F238E27FC236}">
                <a16:creationId xmlns:a16="http://schemas.microsoft.com/office/drawing/2014/main" id="{FB9984CD-3708-D400-A550-86C0040EB3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D23F19-A50D-36B4-B081-2A50981D0056}"/>
              </a:ext>
            </a:extLst>
          </p:cNvPr>
          <p:cNvSpPr>
            <a:spLocks noGrp="1"/>
          </p:cNvSpPr>
          <p:nvPr>
            <p:ph type="sldNum" sz="quarter" idx="12"/>
          </p:nvPr>
        </p:nvSpPr>
        <p:spPr/>
        <p:txBody>
          <a:bodyPr/>
          <a:lstStyle/>
          <a:p>
            <a:fld id="{89D4DDB9-BB9A-40BC-95CB-3E5C8917AD42}" type="slidenum">
              <a:rPr lang="en-GB" smtClean="0"/>
              <a:t>‹#›</a:t>
            </a:fld>
            <a:endParaRPr lang="en-GB"/>
          </a:p>
        </p:txBody>
      </p:sp>
    </p:spTree>
    <p:extLst>
      <p:ext uri="{BB962C8B-B14F-4D97-AF65-F5344CB8AC3E}">
        <p14:creationId xmlns:p14="http://schemas.microsoft.com/office/powerpoint/2010/main" val="39490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F70C-F11C-3038-5812-CD22F7F99E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5D3674-554A-C625-F622-99729BBFF5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6C4BC0-79E6-FDCF-A90C-B95A11288E74}"/>
              </a:ext>
            </a:extLst>
          </p:cNvPr>
          <p:cNvSpPr>
            <a:spLocks noGrp="1"/>
          </p:cNvSpPr>
          <p:nvPr>
            <p:ph type="dt" sz="half" idx="10"/>
          </p:nvPr>
        </p:nvSpPr>
        <p:spPr/>
        <p:txBody>
          <a:bodyPr/>
          <a:lstStyle/>
          <a:p>
            <a:fld id="{8A9132A7-71D3-43A8-8C1C-8425713EFBE7}" type="datetimeFigureOut">
              <a:rPr lang="en-GB" smtClean="0"/>
              <a:t>24/06/2025</a:t>
            </a:fld>
            <a:endParaRPr lang="en-GB"/>
          </a:p>
        </p:txBody>
      </p:sp>
      <p:sp>
        <p:nvSpPr>
          <p:cNvPr id="5" name="Footer Placeholder 4">
            <a:extLst>
              <a:ext uri="{FF2B5EF4-FFF2-40B4-BE49-F238E27FC236}">
                <a16:creationId xmlns:a16="http://schemas.microsoft.com/office/drawing/2014/main" id="{9665A448-00B2-E970-7591-B8C9A0B9B1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734DE-3DA2-B712-AB5D-22505F3AFCE2}"/>
              </a:ext>
            </a:extLst>
          </p:cNvPr>
          <p:cNvSpPr>
            <a:spLocks noGrp="1"/>
          </p:cNvSpPr>
          <p:nvPr>
            <p:ph type="sldNum" sz="quarter" idx="12"/>
          </p:nvPr>
        </p:nvSpPr>
        <p:spPr/>
        <p:txBody>
          <a:bodyPr/>
          <a:lstStyle/>
          <a:p>
            <a:fld id="{89D4DDB9-BB9A-40BC-95CB-3E5C8917AD42}" type="slidenum">
              <a:rPr lang="en-GB" smtClean="0"/>
              <a:t>‹#›</a:t>
            </a:fld>
            <a:endParaRPr lang="en-GB"/>
          </a:p>
        </p:txBody>
      </p:sp>
    </p:spTree>
    <p:extLst>
      <p:ext uri="{BB962C8B-B14F-4D97-AF65-F5344CB8AC3E}">
        <p14:creationId xmlns:p14="http://schemas.microsoft.com/office/powerpoint/2010/main" val="136582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371201-9E96-7889-B08E-99A6927A39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BBD0FE-051D-AA87-48ED-944EE6DA0B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A0C76E-90A8-500E-BAC5-D0017BFEE997}"/>
              </a:ext>
            </a:extLst>
          </p:cNvPr>
          <p:cNvSpPr>
            <a:spLocks noGrp="1"/>
          </p:cNvSpPr>
          <p:nvPr>
            <p:ph type="dt" sz="half" idx="10"/>
          </p:nvPr>
        </p:nvSpPr>
        <p:spPr/>
        <p:txBody>
          <a:bodyPr/>
          <a:lstStyle/>
          <a:p>
            <a:fld id="{8A9132A7-71D3-43A8-8C1C-8425713EFBE7}" type="datetimeFigureOut">
              <a:rPr lang="en-GB" smtClean="0"/>
              <a:t>24/06/2025</a:t>
            </a:fld>
            <a:endParaRPr lang="en-GB"/>
          </a:p>
        </p:txBody>
      </p:sp>
      <p:sp>
        <p:nvSpPr>
          <p:cNvPr id="5" name="Footer Placeholder 4">
            <a:extLst>
              <a:ext uri="{FF2B5EF4-FFF2-40B4-BE49-F238E27FC236}">
                <a16:creationId xmlns:a16="http://schemas.microsoft.com/office/drawing/2014/main" id="{9FD97744-B650-6C93-38D2-64C272E779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3B1871-6540-7F34-ACD7-897E51A2FE0A}"/>
              </a:ext>
            </a:extLst>
          </p:cNvPr>
          <p:cNvSpPr>
            <a:spLocks noGrp="1"/>
          </p:cNvSpPr>
          <p:nvPr>
            <p:ph type="sldNum" sz="quarter" idx="12"/>
          </p:nvPr>
        </p:nvSpPr>
        <p:spPr/>
        <p:txBody>
          <a:bodyPr/>
          <a:lstStyle/>
          <a:p>
            <a:fld id="{89D4DDB9-BB9A-40BC-95CB-3E5C8917AD42}" type="slidenum">
              <a:rPr lang="en-GB" smtClean="0"/>
              <a:t>‹#›</a:t>
            </a:fld>
            <a:endParaRPr lang="en-GB"/>
          </a:p>
        </p:txBody>
      </p:sp>
    </p:spTree>
    <p:extLst>
      <p:ext uri="{BB962C8B-B14F-4D97-AF65-F5344CB8AC3E}">
        <p14:creationId xmlns:p14="http://schemas.microsoft.com/office/powerpoint/2010/main" val="141556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8" y="720000"/>
            <a:ext cx="6552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68000"/>
            <a:ext cx="6084000" cy="1152000"/>
          </a:xfrm>
        </p:spPr>
        <p:txBody>
          <a:bodyPr lIns="0" tIns="0" rIns="0" bIns="0">
            <a:normAutofit/>
          </a:bodyPr>
          <a:lstStyle>
            <a:lvl1pPr marL="0" indent="0">
              <a:buNone/>
              <a:defRPr sz="2400" kern="1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pic>
        <p:nvPicPr>
          <p:cNvPr id="7" name="Graphic 6">
            <a:extLst>
              <a:ext uri="{FF2B5EF4-FFF2-40B4-BE49-F238E27FC236}">
                <a16:creationId xmlns:a16="http://schemas.microsoft.com/office/drawing/2014/main" id="{0FA31732-A8F1-BCC2-8452-B135593EF02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58000" y="799200"/>
            <a:ext cx="4852800" cy="5107317"/>
          </a:xfrm>
          <a:prstGeom prst="rect">
            <a:avLst/>
          </a:prstGeom>
        </p:spPr>
      </p:pic>
    </p:spTree>
    <p:extLst>
      <p:ext uri="{BB962C8B-B14F-4D97-AF65-F5344CB8AC3E}">
        <p14:creationId xmlns:p14="http://schemas.microsoft.com/office/powerpoint/2010/main" val="565770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720000"/>
            <a:ext cx="11124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68000"/>
            <a:ext cx="11124000" cy="1152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spTree>
    <p:extLst>
      <p:ext uri="{BB962C8B-B14F-4D97-AF65-F5344CB8AC3E}">
        <p14:creationId xmlns:p14="http://schemas.microsoft.com/office/powerpoint/2010/main" val="37443927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1134422"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95726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312276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Graphic 6">
            <a:extLst>
              <a:ext uri="{FF2B5EF4-FFF2-40B4-BE49-F238E27FC236}">
                <a16:creationId xmlns:a16="http://schemas.microsoft.com/office/drawing/2014/main" id="{C73D28BB-E675-45C1-CE9D-C14D47D080F7}"/>
              </a:ext>
            </a:extLst>
          </p:cNvPr>
          <p:cNvSpPr/>
          <p:nvPr/>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3"/>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636905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V2">
    <p:bg>
      <p:bgPr>
        <a:solidFill>
          <a:schemeClr val="tx1"/>
        </a:solid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682DEF2F-C153-80B6-EAA0-E63B69C8D0EF}"/>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3"/>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461822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V3">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70161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V4">
    <p:bg>
      <p:bgPr>
        <a:solidFill>
          <a:schemeClr val="tx2"/>
        </a:solidFill>
        <a:effectLst/>
      </p:bgPr>
    </p:bg>
    <p:spTree>
      <p:nvGrpSpPr>
        <p:cNvPr id="1" name=""/>
        <p:cNvGrpSpPr/>
        <p:nvPr/>
      </p:nvGrpSpPr>
      <p:grpSpPr>
        <a:xfrm>
          <a:off x="0" y="0"/>
          <a:ext cx="0" cy="0"/>
          <a:chOff x="0" y="0"/>
          <a:chExt cx="0" cy="0"/>
        </a:xfrm>
      </p:grpSpPr>
      <p:sp>
        <p:nvSpPr>
          <p:cNvPr id="5" name="Graphic 6">
            <a:extLst>
              <a:ext uri="{FF2B5EF4-FFF2-40B4-BE49-F238E27FC236}">
                <a16:creationId xmlns:a16="http://schemas.microsoft.com/office/drawing/2014/main" id="{5AD843B1-97C2-0E20-3BDF-9BEC8DBF86AA}"/>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3"/>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9996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4956-7781-F5D0-140F-BA7B648873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DD449D-139D-0AFE-82D2-E639F21ED3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4E0C68-39EE-0445-887F-C1D728690CB5}"/>
              </a:ext>
            </a:extLst>
          </p:cNvPr>
          <p:cNvSpPr>
            <a:spLocks noGrp="1"/>
          </p:cNvSpPr>
          <p:nvPr>
            <p:ph type="dt" sz="half" idx="10"/>
          </p:nvPr>
        </p:nvSpPr>
        <p:spPr/>
        <p:txBody>
          <a:bodyPr/>
          <a:lstStyle/>
          <a:p>
            <a:fld id="{8A9132A7-71D3-43A8-8C1C-8425713EFBE7}" type="datetimeFigureOut">
              <a:rPr lang="en-GB" smtClean="0"/>
              <a:t>24/06/2025</a:t>
            </a:fld>
            <a:endParaRPr lang="en-GB"/>
          </a:p>
        </p:txBody>
      </p:sp>
      <p:sp>
        <p:nvSpPr>
          <p:cNvPr id="5" name="Footer Placeholder 4">
            <a:extLst>
              <a:ext uri="{FF2B5EF4-FFF2-40B4-BE49-F238E27FC236}">
                <a16:creationId xmlns:a16="http://schemas.microsoft.com/office/drawing/2014/main" id="{EBC0A424-D629-F0D6-DD78-40F3F3549D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4B74F3-BC3B-D225-4771-2F1B22EBB240}"/>
              </a:ext>
            </a:extLst>
          </p:cNvPr>
          <p:cNvSpPr>
            <a:spLocks noGrp="1"/>
          </p:cNvSpPr>
          <p:nvPr>
            <p:ph type="sldNum" sz="quarter" idx="12"/>
          </p:nvPr>
        </p:nvSpPr>
        <p:spPr/>
        <p:txBody>
          <a:bodyPr/>
          <a:lstStyle/>
          <a:p>
            <a:fld id="{89D4DDB9-BB9A-40BC-95CB-3E5C8917AD42}" type="slidenum">
              <a:rPr lang="en-GB" smtClean="0"/>
              <a:t>‹#›</a:t>
            </a:fld>
            <a:endParaRPr lang="en-GB"/>
          </a:p>
        </p:txBody>
      </p:sp>
    </p:spTree>
    <p:extLst>
      <p:ext uri="{BB962C8B-B14F-4D97-AF65-F5344CB8AC3E}">
        <p14:creationId xmlns:p14="http://schemas.microsoft.com/office/powerpoint/2010/main" val="2585631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V5">
    <p:bg>
      <p:bgPr>
        <a:solidFill>
          <a:schemeClr val="tx2"/>
        </a:solidFill>
        <a:effectLst/>
      </p:bgPr>
    </p:bg>
    <p:spTree>
      <p:nvGrpSpPr>
        <p:cNvPr id="1" name=""/>
        <p:cNvGrpSpPr/>
        <p:nvPr/>
      </p:nvGrpSpPr>
      <p:grpSpPr>
        <a:xfrm>
          <a:off x="0" y="0"/>
          <a:ext cx="0" cy="0"/>
          <a:chOff x="0" y="0"/>
          <a:chExt cx="0" cy="0"/>
        </a:xfrm>
      </p:grpSpPr>
      <p:sp>
        <p:nvSpPr>
          <p:cNvPr id="7" name="Graphic 6">
            <a:extLst>
              <a:ext uri="{FF2B5EF4-FFF2-40B4-BE49-F238E27FC236}">
                <a16:creationId xmlns:a16="http://schemas.microsoft.com/office/drawing/2014/main" id="{C3E752F9-F013-CBB5-D1A4-65456303CF4B}"/>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3"/>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37310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V6">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71698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6372000"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886457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with Teal">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81C8AC-836D-58DC-8746-B0B4812A83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940000"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2130039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V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6372000" y="1440000"/>
            <a:ext cx="5328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3942930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17932322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4"/>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50671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11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D2411370-C105-3B78-EA66-C5A76BA1D79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11181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A3378AC9-2D17-FA83-53E4-36C96C87CA7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5043706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34137718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B574-ADD3-9B41-0FCD-1B460284B6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CD2141-C5C1-F32A-FE4A-005ABF1704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6972C6-0BE7-6316-2D0D-3AC5DC403735}"/>
              </a:ext>
            </a:extLst>
          </p:cNvPr>
          <p:cNvSpPr>
            <a:spLocks noGrp="1"/>
          </p:cNvSpPr>
          <p:nvPr>
            <p:ph type="dt" sz="half" idx="10"/>
          </p:nvPr>
        </p:nvSpPr>
        <p:spPr/>
        <p:txBody>
          <a:bodyPr/>
          <a:lstStyle/>
          <a:p>
            <a:fld id="{8A9132A7-71D3-43A8-8C1C-8425713EFBE7}" type="datetimeFigureOut">
              <a:rPr lang="en-GB" smtClean="0"/>
              <a:t>24/06/2025</a:t>
            </a:fld>
            <a:endParaRPr lang="en-GB"/>
          </a:p>
        </p:txBody>
      </p:sp>
      <p:sp>
        <p:nvSpPr>
          <p:cNvPr id="5" name="Footer Placeholder 4">
            <a:extLst>
              <a:ext uri="{FF2B5EF4-FFF2-40B4-BE49-F238E27FC236}">
                <a16:creationId xmlns:a16="http://schemas.microsoft.com/office/drawing/2014/main" id="{5FF3D209-49D8-238B-8243-46B0866914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EB08F5-1D07-C260-9D73-090A505679B3}"/>
              </a:ext>
            </a:extLst>
          </p:cNvPr>
          <p:cNvSpPr>
            <a:spLocks noGrp="1"/>
          </p:cNvSpPr>
          <p:nvPr>
            <p:ph type="sldNum" sz="quarter" idx="12"/>
          </p:nvPr>
        </p:nvSpPr>
        <p:spPr/>
        <p:txBody>
          <a:bodyPr/>
          <a:lstStyle/>
          <a:p>
            <a:fld id="{89D4DDB9-BB9A-40BC-95CB-3E5C8917AD42}" type="slidenum">
              <a:rPr lang="en-GB" smtClean="0"/>
              <a:t>‹#›</a:t>
            </a:fld>
            <a:endParaRPr lang="en-GB"/>
          </a:p>
        </p:txBody>
      </p:sp>
    </p:spTree>
    <p:extLst>
      <p:ext uri="{BB962C8B-B14F-4D97-AF65-F5344CB8AC3E}">
        <p14:creationId xmlns:p14="http://schemas.microsoft.com/office/powerpoint/2010/main" val="3979141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V2">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59661B-8423-3C4B-BF02-81B9FA78B5CC}"/>
              </a:ext>
            </a:extLst>
          </p:cNvPr>
          <p:cNvSpPr/>
          <p:nvPr userDrawn="1"/>
        </p:nvSpPr>
        <p:spPr>
          <a:xfrm>
            <a:off x="7380000" y="1800000"/>
            <a:ext cx="4320000" cy="43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a:extLst>
              <a:ext uri="{FF2B5EF4-FFF2-40B4-BE49-F238E27FC236}">
                <a16:creationId xmlns:a16="http://schemas.microsoft.com/office/drawing/2014/main" id="{02CF25EE-1817-2985-CC1D-34A5CAD36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7379999" y="1800000"/>
            <a:ext cx="4320000" cy="4320000"/>
          </a:xfrm>
        </p:spPr>
        <p:txBody>
          <a:bodyPr lIns="0" tIns="0" rIns="0" bIns="144000" anchor="ctr" anchorCtr="0">
            <a:noAutofit/>
          </a:bodyPr>
          <a:lstStyle>
            <a:lvl1pPr marL="0" indent="0" algn="ctr">
              <a:lnSpc>
                <a:spcPct val="90000"/>
              </a:lnSpc>
              <a:spcBef>
                <a:spcPts val="0"/>
              </a:spcBef>
              <a:buNone/>
              <a:defRPr sz="36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a:t>
            </a:r>
            <a:br>
              <a:rPr lang="en-GB" noProof="0"/>
            </a:br>
            <a:r>
              <a:rPr lang="en-GB" noProof="0"/>
              <a:t>stat or info</a:t>
            </a:r>
          </a:p>
        </p:txBody>
      </p:sp>
      <p:sp>
        <p:nvSpPr>
          <p:cNvPr id="4" name="Slide Number Placeholder 3">
            <a:extLst>
              <a:ext uri="{FF2B5EF4-FFF2-40B4-BE49-F238E27FC236}">
                <a16:creationId xmlns:a16="http://schemas.microsoft.com/office/drawing/2014/main" id="{BD18A0F5-9DF9-1C01-E7E6-AA1AD212CEC0}"/>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65DEF659-50CD-B83A-5300-2A08DE400C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58785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V3">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84C5A2-BF41-8023-0C47-8D5C43C87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7999"/>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9" name="Oval 8">
            <a:extLst>
              <a:ext uri="{FF2B5EF4-FFF2-40B4-BE49-F238E27FC236}">
                <a16:creationId xmlns:a16="http://schemas.microsoft.com/office/drawing/2014/main" id="{E48EF9CF-3FEE-0645-8457-63F49277ED83}"/>
              </a:ext>
            </a:extLst>
          </p:cNvPr>
          <p:cNvSpPr/>
          <p:nvPr userDrawn="1"/>
        </p:nvSpPr>
        <p:spPr>
          <a:xfrm>
            <a:off x="7380000" y="1800000"/>
            <a:ext cx="4320000" cy="43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hasCustomPrompt="1"/>
          </p:nvPr>
        </p:nvSpPr>
        <p:spPr>
          <a:xfrm>
            <a:off x="7380000" y="1800000"/>
            <a:ext cx="4320000" cy="4320000"/>
          </a:xfrm>
          <a:prstGeom prst="rect">
            <a:avLst/>
          </a:prstGeom>
          <a:noFill/>
        </p:spPr>
        <p:txBody>
          <a:bodyPr wrap="square" lIns="0" tIns="0" rIns="0" bIns="251999" anchor="ctr" anchorCtr="0">
            <a:norm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4" name="Slide Number Placeholder 3">
            <a:extLst>
              <a:ext uri="{FF2B5EF4-FFF2-40B4-BE49-F238E27FC236}">
                <a16:creationId xmlns:a16="http://schemas.microsoft.com/office/drawing/2014/main" id="{3FD3376E-5B86-4FDB-A7F0-453B740A162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1B045AF2-2889-4BA9-A91B-92F2D55624C9}"/>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3082404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CE53E03-7DDF-EF72-F731-00F499377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8" y="2412000"/>
            <a:ext cx="8640000" cy="3311999"/>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AAC1881E-65B5-84D5-22A7-D5448A1F1243}"/>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54835505-A162-0CB2-449C-2DFDB1BA1C7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82499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0" name="Oval 9">
            <a:extLst>
              <a:ext uri="{FF2B5EF4-FFF2-40B4-BE49-F238E27FC236}">
                <a16:creationId xmlns:a16="http://schemas.microsoft.com/office/drawing/2014/main" id="{4370A60E-C965-2642-A45A-823C15E81285}"/>
              </a:ext>
            </a:extLst>
          </p:cNvPr>
          <p:cNvSpPr>
            <a:spLocks noChangeAspect="1"/>
          </p:cNvSpPr>
          <p:nvPr userDrawn="1"/>
        </p:nvSpPr>
        <p:spPr>
          <a:xfrm>
            <a:off x="8424000" y="2412000"/>
            <a:ext cx="3240000" cy="32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36680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V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4D79519-81C8-42D1-24FD-3916041E37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412000"/>
            <a:ext cx="5796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Oval 12">
            <a:extLst>
              <a:ext uri="{FF2B5EF4-FFF2-40B4-BE49-F238E27FC236}">
                <a16:creationId xmlns:a16="http://schemas.microsoft.com/office/drawing/2014/main" id="{C4189D1B-F290-C64F-A0C7-4BBB06A0103F}"/>
              </a:ext>
            </a:extLst>
          </p:cNvPr>
          <p:cNvSpPr>
            <a:spLocks noChangeAspect="1"/>
          </p:cNvSpPr>
          <p:nvPr userDrawn="1"/>
        </p:nvSpPr>
        <p:spPr>
          <a:xfrm>
            <a:off x="7416000" y="1692000"/>
            <a:ext cx="4248000" cy="42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hasCustomPrompt="1"/>
          </p:nvPr>
        </p:nvSpPr>
        <p:spPr>
          <a:xfrm>
            <a:off x="7416000" y="1691998"/>
            <a:ext cx="4248000" cy="4248001"/>
          </a:xfrm>
          <a:prstGeom prst="rect">
            <a:avLst/>
          </a:prstGeom>
          <a:noFill/>
        </p:spPr>
        <p:txBody>
          <a:bodyPr wrap="square" lIns="0" tIns="0" rIns="0" bIns="144000" anchor="ctr" anchorCtr="0">
            <a:no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4DDFE8C8-ABCD-5D90-A7D1-06D080215B97}"/>
              </a:ext>
            </a:extLst>
          </p:cNvPr>
          <p:cNvSpPr>
            <a:spLocks noGrp="1"/>
          </p:cNvSpPr>
          <p:nvPr>
            <p:ph type="sldNum" sz="quarter" idx="13"/>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338A2AF2-1910-15A7-64BD-E9499CA15B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760293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632296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279467" cy="6858000"/>
          </a:xfrm>
          <a:prstGeom prst="rect">
            <a:avLst/>
          </a:prstGeom>
        </p:spPr>
      </p:pic>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spTree>
    <p:extLst>
      <p:ext uri="{BB962C8B-B14F-4D97-AF65-F5344CB8AC3E}">
        <p14:creationId xmlns:p14="http://schemas.microsoft.com/office/powerpoint/2010/main" val="775022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2988000"/>
            <a:ext cx="7920000" cy="1332000"/>
          </a:xfrm>
        </p:spPr>
        <p:txBody>
          <a:bodyPr lIns="0" tIns="0" rIns="0" bIns="0" anchor="ctr" anchorCtr="0">
            <a:normAutofit/>
          </a:bodyPr>
          <a:lstStyle>
            <a:lvl1pPr marL="0" indent="0" algn="l">
              <a:buNone/>
              <a:defRPr sz="4000" kern="1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add title</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12000"/>
            <a:ext cx="1584000" cy="396000"/>
          </a:xfrm>
          <a:prstGeom prst="rect">
            <a:avLst/>
          </a:prstGeom>
        </p:spPr>
      </p:pic>
    </p:spTree>
    <p:extLst>
      <p:ext uri="{BB962C8B-B14F-4D97-AF65-F5344CB8AC3E}">
        <p14:creationId xmlns:p14="http://schemas.microsoft.com/office/powerpoint/2010/main" val="2098491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User guidance and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en-GB" sz="160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en-GB"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Text slides</a:t>
            </a: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Use the </a:t>
            </a:r>
            <a:r>
              <a:rPr lang="en-GB" altLang="da-DK" sz="1200" b="1" noProof="1">
                <a:solidFill>
                  <a:schemeClr val="tx1"/>
                </a:solidFill>
                <a:latin typeface="Arial" panose="020B0604020202020204" pitchFamily="34" charset="0"/>
                <a:cs typeface="Arial" panose="020B0604020202020204" pitchFamily="34" charset="0"/>
              </a:rPr>
              <a:t>TAB</a:t>
            </a:r>
            <a:r>
              <a:rPr lang="en-GB" altLang="da-DK" sz="1200" b="0" noProof="1">
                <a:solidFill>
                  <a:schemeClr val="tx1"/>
                </a:solidFill>
                <a:latin typeface="Arial" panose="020B0604020202020204" pitchFamily="34" charset="0"/>
                <a:cs typeface="Arial" panose="020B0604020202020204" pitchFamily="34" charset="0"/>
              </a:rPr>
              <a:t>-key</a:t>
            </a:r>
            <a:r>
              <a:rPr lang="en-GB" altLang="da-DK" sz="1200" b="0" baseline="0" noProof="1">
                <a:solidFill>
                  <a:schemeClr val="tx1"/>
                </a:solidFill>
                <a:latin typeface="Arial" panose="020B0604020202020204" pitchFamily="34" charset="0"/>
                <a:cs typeface="Arial" panose="020B0604020202020204" pitchFamily="34" charset="0"/>
              </a:rPr>
              <a:t> to jump through </a:t>
            </a:r>
            <a:br>
              <a:rPr lang="en-GB" altLang="da-DK" sz="1200" b="0" baseline="0" noProof="1">
                <a:solidFill>
                  <a:schemeClr val="tx1"/>
                </a:solidFill>
                <a:latin typeface="Arial" panose="020B0604020202020204" pitchFamily="34" charset="0"/>
                <a:cs typeface="Arial" panose="020B0604020202020204" pitchFamily="34" charset="0"/>
              </a:rPr>
            </a:br>
            <a:r>
              <a:rPr lang="en-GB" altLang="da-DK" sz="1200" b="0" baseline="0" noProof="1">
                <a:solidFill>
                  <a:schemeClr val="tx1"/>
                </a:solidFill>
                <a:latin typeface="Arial" panose="020B0604020202020204" pitchFamily="34" charset="0"/>
                <a:cs typeface="Arial" panose="020B0604020202020204" pitchFamily="34" charset="0"/>
              </a:rPr>
              <a:t>levels. Click </a:t>
            </a:r>
            <a:r>
              <a:rPr lang="en-GB" altLang="da-DK" sz="1200" b="1" baseline="0" noProof="1">
                <a:solidFill>
                  <a:schemeClr val="tx1"/>
                </a:solidFill>
                <a:latin typeface="Arial" panose="020B0604020202020204" pitchFamily="34" charset="0"/>
                <a:cs typeface="Arial" panose="020B0604020202020204" pitchFamily="34" charset="0"/>
              </a:rPr>
              <a:t>ENTER</a:t>
            </a:r>
            <a:r>
              <a:rPr lang="en-GB" altLang="da-DK" sz="1200" b="0" baseline="0" noProof="1">
                <a:solidFill>
                  <a:schemeClr val="tx1"/>
                </a:solidFill>
                <a:latin typeface="Arial" panose="020B0604020202020204" pitchFamily="34" charset="0"/>
                <a:cs typeface="Arial" panose="020B0604020202020204" pitchFamily="34" charset="0"/>
              </a:rPr>
              <a:t>, then </a:t>
            </a:r>
            <a:r>
              <a:rPr lang="en-GB" altLang="da-DK" sz="1200" b="1" baseline="0" noProof="1">
                <a:solidFill>
                  <a:schemeClr val="tx1"/>
                </a:solidFill>
                <a:latin typeface="Arial" panose="020B0604020202020204" pitchFamily="34" charset="0"/>
                <a:cs typeface="Arial" panose="020B0604020202020204" pitchFamily="34" charset="0"/>
              </a:rPr>
              <a:t>TAB</a:t>
            </a:r>
            <a:r>
              <a:rPr lang="en-GB"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1200" b="0" baseline="0" noProof="1">
                <a:solidFill>
                  <a:schemeClr val="tx1"/>
                </a:solidFill>
                <a:latin typeface="Arial" panose="020B0604020202020204" pitchFamily="34" charset="0"/>
                <a:cs typeface="Arial" panose="020B0604020202020204" pitchFamily="34" charset="0"/>
              </a:rPr>
              <a:t>To go back in levels use </a:t>
            </a:r>
            <a:r>
              <a:rPr lang="en-GB" altLang="da-DK" sz="1200" b="1" baseline="0" noProof="1">
                <a:solidFill>
                  <a:schemeClr val="tx1"/>
                </a:solidFill>
                <a:latin typeface="Arial" panose="020B0604020202020204" pitchFamily="34" charset="0"/>
                <a:cs typeface="Arial" panose="020B0604020202020204" pitchFamily="34" charset="0"/>
              </a:rPr>
              <a:t>SHIFT-TAB</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200" noProof="1">
                <a:solidFill>
                  <a:schemeClr val="tx1"/>
                </a:solidFill>
                <a:latin typeface="Arial" panose="020B0604020202020204" pitchFamily="34" charset="0"/>
                <a:cs typeface="Arial" panose="020B0604020202020204" pitchFamily="34" charset="0"/>
              </a:rPr>
              <a:t>Alternatively, </a:t>
            </a:r>
            <a:r>
              <a:rPr lang="en-GB" sz="1200" b="1" noProof="1">
                <a:solidFill>
                  <a:schemeClr val="tx1"/>
                </a:solidFill>
                <a:latin typeface="Arial" panose="020B0604020202020204" pitchFamily="34" charset="0"/>
                <a:cs typeface="Arial" panose="020B0604020202020204" pitchFamily="34" charset="0"/>
              </a:rPr>
              <a:t>Increase</a:t>
            </a:r>
            <a:r>
              <a:rPr lang="en-GB" sz="1200" baseline="0" noProof="1">
                <a:solidFill>
                  <a:schemeClr val="tx1"/>
                </a:solidFill>
                <a:latin typeface="Arial" panose="020B0604020202020204" pitchFamily="34" charset="0"/>
                <a:cs typeface="Arial" panose="020B0604020202020204" pitchFamily="34" charset="0"/>
              </a:rPr>
              <a:t> and</a:t>
            </a:r>
            <a:br>
              <a:rPr lang="en-GB" sz="1200" baseline="0" noProof="1">
                <a:solidFill>
                  <a:schemeClr val="tx1"/>
                </a:solidFill>
                <a:latin typeface="Arial" panose="020B0604020202020204" pitchFamily="34" charset="0"/>
                <a:cs typeface="Arial" panose="020B0604020202020204" pitchFamily="34" charset="0"/>
              </a:rPr>
            </a:br>
            <a:r>
              <a:rPr lang="en-GB" sz="1200" b="1" baseline="0" noProof="1">
                <a:solidFill>
                  <a:schemeClr val="tx1"/>
                </a:solidFill>
                <a:latin typeface="Arial" panose="020B0604020202020204" pitchFamily="34" charset="0"/>
                <a:cs typeface="Arial" panose="020B0604020202020204" pitchFamily="34" charset="0"/>
              </a:rPr>
              <a:t>Decrease </a:t>
            </a:r>
            <a:r>
              <a:rPr lang="en-GB" sz="1200" baseline="0" noProof="1">
                <a:solidFill>
                  <a:schemeClr val="tx1"/>
                </a:solidFill>
                <a:latin typeface="Arial" panose="020B0604020202020204" pitchFamily="34" charset="0"/>
                <a:cs typeface="Arial" panose="020B0604020202020204" pitchFamily="34" charset="0"/>
              </a:rPr>
              <a:t>list level can be used</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HINT: </a:t>
            </a:r>
            <a:r>
              <a:rPr lang="en-GB"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Delete bullet for regular text.</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Click on the bullet button to reapply</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Click on the menu </a:t>
            </a:r>
            <a:r>
              <a:rPr lang="en-GB" altLang="da-DK" sz="1200" b="1" noProof="1">
                <a:solidFill>
                  <a:schemeClr val="tx1"/>
                </a:solidFill>
                <a:latin typeface="Arial" panose="020B0604020202020204" pitchFamily="34" charset="0"/>
                <a:cs typeface="Arial" panose="020B0604020202020204" pitchFamily="34" charset="0"/>
              </a:rPr>
              <a:t>New Slide </a:t>
            </a:r>
            <a:r>
              <a:rPr lang="en-GB" altLang="da-DK" sz="1200" b="0" noProof="1">
                <a:solidFill>
                  <a:schemeClr val="tx1"/>
                </a:solidFill>
                <a:latin typeface="Arial" panose="020B0604020202020204" pitchFamily="34" charset="0"/>
                <a:cs typeface="Arial" panose="020B0604020202020204" pitchFamily="34" charset="0"/>
              </a:rPr>
              <a:t>in the </a:t>
            </a:r>
            <a:r>
              <a:rPr lang="en-GB" altLang="da-DK" sz="1200" b="1" noProof="1">
                <a:solidFill>
                  <a:schemeClr val="tx1"/>
                </a:solidFill>
                <a:latin typeface="Arial" panose="020B0604020202020204" pitchFamily="34" charset="0"/>
                <a:cs typeface="Arial" panose="020B0604020202020204" pitchFamily="34" charset="0"/>
              </a:rPr>
              <a:t>Home</a:t>
            </a:r>
            <a:r>
              <a:rPr lang="en-GB" altLang="da-DK" sz="1200" b="0" noProof="1">
                <a:solidFill>
                  <a:schemeClr val="tx1"/>
                </a:solidFill>
                <a:latin typeface="Arial" panose="020B0604020202020204" pitchFamily="34" charset="0"/>
                <a:cs typeface="Arial" panose="020B0604020202020204" pitchFamily="34" charset="0"/>
              </a:rPr>
              <a:t> tab to insert a new slide</a:t>
            </a:r>
            <a:br>
              <a:rPr lang="en-GB" altLang="da-DK" sz="1200" b="0" noProof="1">
                <a:solidFill>
                  <a:schemeClr val="tx1"/>
                </a:solidFill>
                <a:latin typeface="Arial" panose="020B0604020202020204" pitchFamily="34" charset="0"/>
                <a:cs typeface="Arial" panose="020B0604020202020204" pitchFamily="34" charset="0"/>
              </a:rPr>
            </a:br>
            <a:br>
              <a:rPr lang="en-GB" altLang="da-DK" sz="1200" b="0" noProof="1">
                <a:solidFill>
                  <a:schemeClr val="tx1"/>
                </a:solidFill>
                <a:latin typeface="Arial" panose="020B0604020202020204" pitchFamily="34" charset="0"/>
                <a:cs typeface="Arial" panose="020B0604020202020204" pitchFamily="34" charset="0"/>
              </a:rPr>
            </a:br>
            <a:endParaRPr lang="en-GB" sz="1200" b="0" i="0">
              <a:solidFill>
                <a:schemeClr val="tx1"/>
              </a:solidFill>
              <a:latin typeface="Arial" panose="020B0604020202020204" pitchFamily="34"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1" noProof="1">
                <a:solidFill>
                  <a:schemeClr val="tx1"/>
                </a:solidFill>
                <a:latin typeface="Arial" panose="020B0604020202020204" pitchFamily="34" charset="0"/>
                <a:cs typeface="Arial" panose="020B0604020202020204" pitchFamily="34" charset="0"/>
              </a:rPr>
              <a:t>Change layout</a:t>
            </a:r>
            <a:endParaRPr lang="en-GB"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1200" b="0" i="0">
                <a:solidFill>
                  <a:schemeClr val="tx1"/>
                </a:solidFill>
                <a:latin typeface="Arial" panose="020B0604020202020204" pitchFamily="34" charset="0"/>
                <a:ea typeface="Times New Roman" panose="02020603050405020304" pitchFamily="18" charset="0"/>
              </a:rPr>
              <a:t>Click on the arrow next to Layout</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to view a dropdown menu of </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possible slide layouts</a:t>
            </a:r>
          </a:p>
          <a:p>
            <a:pPr fontAlgn="auto">
              <a:spcBef>
                <a:spcPts val="1200"/>
              </a:spcBef>
              <a:spcAft>
                <a:spcPts val="600"/>
              </a:spcAft>
              <a:buFont typeface="+mj-lt"/>
              <a:buNone/>
              <a:defRPr/>
            </a:pPr>
            <a:r>
              <a:rPr lang="en-GB"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1200" noProof="1">
                <a:solidFill>
                  <a:schemeClr val="tx1"/>
                </a:solidFill>
                <a:latin typeface="Arial" panose="020B0604020202020204" pitchFamily="34" charset="0"/>
                <a:cs typeface="Arial" panose="020B0604020202020204" pitchFamily="34" charset="0"/>
              </a:rPr>
              <a:t>Click the </a:t>
            </a:r>
            <a:r>
              <a:rPr lang="en-GB" altLang="da-DK" sz="1200" b="1" baseline="0" noProof="1">
                <a:solidFill>
                  <a:schemeClr val="tx1"/>
                </a:solidFill>
                <a:latin typeface="Arial" panose="020B0604020202020204" pitchFamily="34" charset="0"/>
                <a:cs typeface="Arial" panose="020B0604020202020204" pitchFamily="34" charset="0"/>
              </a:rPr>
              <a:t>Reset </a:t>
            </a:r>
            <a:r>
              <a:rPr lang="en-GB" altLang="da-DK" sz="1200" noProof="1">
                <a:solidFill>
                  <a:schemeClr val="tx1"/>
                </a:solidFill>
                <a:latin typeface="Arial" panose="020B0604020202020204" pitchFamily="34" charset="0"/>
                <a:cs typeface="Arial" panose="020B0604020202020204" pitchFamily="34" charset="0"/>
              </a:rPr>
              <a:t>menu to reset position, size</a:t>
            </a:r>
            <a:r>
              <a:rPr lang="en-GB"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en-GB"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1. </a:t>
            </a:r>
            <a:r>
              <a:rPr lang="en-GB" altLang="da-DK" sz="1200" b="0" noProof="1">
                <a:solidFill>
                  <a:schemeClr val="tx1"/>
                </a:solidFill>
                <a:latin typeface="Arial" panose="020B0604020202020204" pitchFamily="34" charset="0"/>
                <a:cs typeface="Arial" panose="020B0604020202020204" pitchFamily="34" charset="0"/>
              </a:rPr>
              <a:t>Click </a:t>
            </a:r>
            <a:r>
              <a:rPr lang="en-GB" altLang="da-DK" sz="1200" b="1" noProof="1">
                <a:solidFill>
                  <a:schemeClr val="tx1"/>
                </a:solidFill>
                <a:latin typeface="Arial" panose="020B0604020202020204" pitchFamily="34" charset="0"/>
                <a:cs typeface="Arial" panose="020B0604020202020204" pitchFamily="34" charset="0"/>
              </a:rPr>
              <a:t>Crop</a:t>
            </a:r>
            <a:r>
              <a:rPr lang="en-GB" altLang="da-DK" sz="1200" b="0" noProof="1">
                <a:solidFill>
                  <a:schemeClr val="tx1"/>
                </a:solidFill>
                <a:latin typeface="Arial" panose="020B0604020202020204" pitchFamily="34" charset="0"/>
                <a:cs typeface="Arial" panose="020B0604020202020204" pitchFamily="34" charset="0"/>
              </a:rPr>
              <a:t> to change size or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2. </a:t>
            </a:r>
            <a:r>
              <a:rPr lang="en-GB" altLang="da-DK" sz="1200" b="0" noProof="1">
                <a:solidFill>
                  <a:schemeClr val="tx1"/>
                </a:solidFill>
                <a:latin typeface="Arial" panose="020B0604020202020204" pitchFamily="34" charset="0"/>
                <a:cs typeface="Arial" panose="020B0604020202020204" pitchFamily="34" charset="0"/>
              </a:rPr>
              <a:t>If you want to scale the picture,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hold </a:t>
            </a:r>
            <a:r>
              <a:rPr lang="en-GB" altLang="da-DK" sz="1200" b="1" noProof="1">
                <a:solidFill>
                  <a:schemeClr val="tx1"/>
                </a:solidFill>
                <a:latin typeface="Arial" panose="020B0604020202020204" pitchFamily="34" charset="0"/>
                <a:cs typeface="Arial" panose="020B0604020202020204" pitchFamily="34" charset="0"/>
              </a:rPr>
              <a:t>SHIFT</a:t>
            </a:r>
            <a:r>
              <a:rPr lang="en-GB" altLang="da-DK" sz="1200" b="0" noProof="1">
                <a:solidFill>
                  <a:schemeClr val="tx1"/>
                </a:solidFill>
                <a:latin typeface="Arial" panose="020B0604020202020204" pitchFamily="34" charset="0"/>
                <a:cs typeface="Arial" panose="020B0604020202020204" pitchFamily="34" charset="0"/>
              </a:rPr>
              <a:t>-key down while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dragging the corners of the picture</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you delete the picture and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 a new one, the picture may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lie in front of the text or graphic.</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this happens, select the picture,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right-click and choose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Send to Back</a:t>
            </a:r>
            <a:endParaRPr kumimoji="0" lang="da-DK" altLang="da-DK" sz="105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rPr>
              <a:t>Header and </a:t>
            </a: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footer</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Do this at the very end to apply the changes on all slides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on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Header and Footer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(write the desired text)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 to All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or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if only used on one slide</a:t>
            </a: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Gridlines</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View</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and set tick mark next to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Guides</a:t>
            </a:r>
            <a:endPar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Alt + F9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3217161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hor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808393"/>
            <a:ext cx="6090654" cy="1332000"/>
          </a:xfrm>
        </p:spPr>
        <p:txBody>
          <a:bodyPr lIns="0" tIns="0" rIns="0" bIns="0" anchor="t" anchorCtr="0">
            <a:normAutofit/>
          </a:bodyPr>
          <a:lstStyle>
            <a:lvl1pPr>
              <a:defRPr b="1"/>
            </a:lvl1pPr>
          </a:lstStyle>
          <a:p>
            <a:r>
              <a:rPr lang="en-GB"/>
              <a:t>Click to edit title style</a:t>
            </a:r>
            <a:endParaRPr lang="en-US"/>
          </a:p>
        </p:txBody>
      </p:sp>
      <p:sp>
        <p:nvSpPr>
          <p:cNvPr id="14" name="Slide Number Placeholder 13">
            <a:extLst>
              <a:ext uri="{FF2B5EF4-FFF2-40B4-BE49-F238E27FC236}">
                <a16:creationId xmlns:a16="http://schemas.microsoft.com/office/drawing/2014/main" id="{70CCC791-0A8A-164D-A1D2-1FD526D783CF}"/>
              </a:ext>
            </a:extLst>
          </p:cNvPr>
          <p:cNvSpPr>
            <a:spLocks noGrp="1"/>
          </p:cNvSpPr>
          <p:nvPr>
            <p:ph type="sldNum" sz="quarter" idx="12"/>
          </p:nvPr>
        </p:nvSpPr>
        <p:spPr>
          <a:xfrm>
            <a:off x="8907160" y="6311900"/>
            <a:ext cx="2743200" cy="365125"/>
          </a:xfrm>
          <a:prstGeom prst="rect">
            <a:avLst/>
          </a:prstGeom>
        </p:spPr>
        <p:txBody>
          <a:bodyPr/>
          <a:lstStyle>
            <a:lvl1pPr>
              <a:defRPr>
                <a:solidFill>
                  <a:schemeClr val="bg1"/>
                </a:solidFill>
              </a:defRPr>
            </a:lvl1pPr>
          </a:lstStyle>
          <a:p>
            <a:fld id="{BE634052-B349-6340-B91C-DAB0451BF245}" type="slidenum">
              <a:rPr lang="en-US" smtClean="0"/>
              <a:pPr/>
              <a:t>‹#›</a:t>
            </a:fld>
            <a:endParaRPr lang="en-US"/>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2398425"/>
            <a:ext cx="6090653"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edit text styles</a:t>
            </a:r>
          </a:p>
          <a:p>
            <a:pPr lvl="1"/>
            <a:r>
              <a:rPr lang="en-GB"/>
              <a:t>Second level</a:t>
            </a:r>
          </a:p>
          <a:p>
            <a:pPr lvl="2"/>
            <a:r>
              <a:rPr lang="en-GB"/>
              <a:t>Third level</a:t>
            </a:r>
          </a:p>
        </p:txBody>
      </p:sp>
    </p:spTree>
    <p:extLst>
      <p:ext uri="{BB962C8B-B14F-4D97-AF65-F5344CB8AC3E}">
        <p14:creationId xmlns:p14="http://schemas.microsoft.com/office/powerpoint/2010/main" val="239848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32632-E5FC-A793-086C-EB0F7F785A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9F1539-34E3-7162-C734-01A8E99F8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4BC53D-C752-9686-5FE4-8201429410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DD59EF-FEB5-EE25-7869-7A4217FF48A5}"/>
              </a:ext>
            </a:extLst>
          </p:cNvPr>
          <p:cNvSpPr>
            <a:spLocks noGrp="1"/>
          </p:cNvSpPr>
          <p:nvPr>
            <p:ph type="dt" sz="half" idx="10"/>
          </p:nvPr>
        </p:nvSpPr>
        <p:spPr/>
        <p:txBody>
          <a:bodyPr/>
          <a:lstStyle/>
          <a:p>
            <a:fld id="{8A9132A7-71D3-43A8-8C1C-8425713EFBE7}" type="datetimeFigureOut">
              <a:rPr lang="en-GB" smtClean="0"/>
              <a:t>24/06/2025</a:t>
            </a:fld>
            <a:endParaRPr lang="en-GB"/>
          </a:p>
        </p:txBody>
      </p:sp>
      <p:sp>
        <p:nvSpPr>
          <p:cNvPr id="6" name="Footer Placeholder 5">
            <a:extLst>
              <a:ext uri="{FF2B5EF4-FFF2-40B4-BE49-F238E27FC236}">
                <a16:creationId xmlns:a16="http://schemas.microsoft.com/office/drawing/2014/main" id="{5EE375F8-0A03-43EF-6A29-7777288B99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3ACF4-C373-A38C-C6D0-AE8EBDF18C3E}"/>
              </a:ext>
            </a:extLst>
          </p:cNvPr>
          <p:cNvSpPr>
            <a:spLocks noGrp="1"/>
          </p:cNvSpPr>
          <p:nvPr>
            <p:ph type="sldNum" sz="quarter" idx="12"/>
          </p:nvPr>
        </p:nvSpPr>
        <p:spPr/>
        <p:txBody>
          <a:bodyPr/>
          <a:lstStyle/>
          <a:p>
            <a:fld id="{89D4DDB9-BB9A-40BC-95CB-3E5C8917AD42}" type="slidenum">
              <a:rPr lang="en-GB" smtClean="0"/>
              <a:t>‹#›</a:t>
            </a:fld>
            <a:endParaRPr lang="en-GB"/>
          </a:p>
        </p:txBody>
      </p:sp>
    </p:spTree>
    <p:extLst>
      <p:ext uri="{BB962C8B-B14F-4D97-AF65-F5344CB8AC3E}">
        <p14:creationId xmlns:p14="http://schemas.microsoft.com/office/powerpoint/2010/main" val="32803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8" y="720000"/>
            <a:ext cx="6552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68000"/>
            <a:ext cx="6084000" cy="1152000"/>
          </a:xfrm>
        </p:spPr>
        <p:txBody>
          <a:bodyPr lIns="0" tIns="0" rIns="0" bIns="0">
            <a:normAutofit/>
          </a:bodyPr>
          <a:lstStyle>
            <a:lvl1pPr marL="0" indent="0">
              <a:buNone/>
              <a:defRPr sz="2400" kern="1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pic>
        <p:nvPicPr>
          <p:cNvPr id="7" name="Graphic 6">
            <a:extLst>
              <a:ext uri="{FF2B5EF4-FFF2-40B4-BE49-F238E27FC236}">
                <a16:creationId xmlns:a16="http://schemas.microsoft.com/office/drawing/2014/main" id="{0FA31732-A8F1-BCC2-8452-B135593EF02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58000" y="799200"/>
            <a:ext cx="4852800" cy="5107317"/>
          </a:xfrm>
          <a:prstGeom prst="rect">
            <a:avLst/>
          </a:prstGeom>
        </p:spPr>
      </p:pic>
    </p:spTree>
    <p:extLst>
      <p:ext uri="{BB962C8B-B14F-4D97-AF65-F5344CB8AC3E}">
        <p14:creationId xmlns:p14="http://schemas.microsoft.com/office/powerpoint/2010/main" val="42843982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720000"/>
            <a:ext cx="11124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68000"/>
            <a:ext cx="11124000" cy="1152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spTree>
    <p:extLst>
      <p:ext uri="{BB962C8B-B14F-4D97-AF65-F5344CB8AC3E}">
        <p14:creationId xmlns:p14="http://schemas.microsoft.com/office/powerpoint/2010/main" val="12204154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858265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Graphic 6">
            <a:extLst>
              <a:ext uri="{FF2B5EF4-FFF2-40B4-BE49-F238E27FC236}">
                <a16:creationId xmlns:a16="http://schemas.microsoft.com/office/drawing/2014/main" id="{C73D28BB-E675-45C1-CE9D-C14D47D080F7}"/>
              </a:ext>
            </a:extLst>
          </p:cNvPr>
          <p:cNvSpPr/>
          <p:nvPr/>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3"/>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572846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V2">
    <p:bg>
      <p:bgPr>
        <a:solidFill>
          <a:schemeClr val="tx1"/>
        </a:solid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682DEF2F-C153-80B6-EAA0-E63B69C8D0EF}"/>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3"/>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687525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V3">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244984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1134422"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00264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V4">
    <p:bg>
      <p:bgPr>
        <a:solidFill>
          <a:schemeClr val="tx2"/>
        </a:solidFill>
        <a:effectLst/>
      </p:bgPr>
    </p:bg>
    <p:spTree>
      <p:nvGrpSpPr>
        <p:cNvPr id="1" name=""/>
        <p:cNvGrpSpPr/>
        <p:nvPr/>
      </p:nvGrpSpPr>
      <p:grpSpPr>
        <a:xfrm>
          <a:off x="0" y="0"/>
          <a:ext cx="0" cy="0"/>
          <a:chOff x="0" y="0"/>
          <a:chExt cx="0" cy="0"/>
        </a:xfrm>
      </p:grpSpPr>
      <p:sp>
        <p:nvSpPr>
          <p:cNvPr id="5" name="Graphic 6">
            <a:extLst>
              <a:ext uri="{FF2B5EF4-FFF2-40B4-BE49-F238E27FC236}">
                <a16:creationId xmlns:a16="http://schemas.microsoft.com/office/drawing/2014/main" id="{5AD843B1-97C2-0E20-3BDF-9BEC8DBF86AA}"/>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3"/>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715248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V6">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1554284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6372000"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2970604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B047-279A-79C3-D330-98CABF08D0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069680-2CA3-F189-7D28-EAF4D01477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0E5F7B-0609-2D62-50DB-D41214CC6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61BEA6-B47F-4DF5-50B9-192BD485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CB9315-1B4C-A6BB-71AA-3E7CCA3F5C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FFC7BD-E577-A18F-07CB-6EA75C8C321F}"/>
              </a:ext>
            </a:extLst>
          </p:cNvPr>
          <p:cNvSpPr>
            <a:spLocks noGrp="1"/>
          </p:cNvSpPr>
          <p:nvPr>
            <p:ph type="dt" sz="half" idx="10"/>
          </p:nvPr>
        </p:nvSpPr>
        <p:spPr/>
        <p:txBody>
          <a:bodyPr/>
          <a:lstStyle/>
          <a:p>
            <a:fld id="{8A9132A7-71D3-43A8-8C1C-8425713EFBE7}" type="datetimeFigureOut">
              <a:rPr lang="en-GB" smtClean="0"/>
              <a:t>24/06/2025</a:t>
            </a:fld>
            <a:endParaRPr lang="en-GB"/>
          </a:p>
        </p:txBody>
      </p:sp>
      <p:sp>
        <p:nvSpPr>
          <p:cNvPr id="8" name="Footer Placeholder 7">
            <a:extLst>
              <a:ext uri="{FF2B5EF4-FFF2-40B4-BE49-F238E27FC236}">
                <a16:creationId xmlns:a16="http://schemas.microsoft.com/office/drawing/2014/main" id="{D6AC5615-075C-2561-2D51-2C80294A4F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CB20B8-858D-825E-85AF-EB916EF02295}"/>
              </a:ext>
            </a:extLst>
          </p:cNvPr>
          <p:cNvSpPr>
            <a:spLocks noGrp="1"/>
          </p:cNvSpPr>
          <p:nvPr>
            <p:ph type="sldNum" sz="quarter" idx="12"/>
          </p:nvPr>
        </p:nvSpPr>
        <p:spPr/>
        <p:txBody>
          <a:bodyPr/>
          <a:lstStyle/>
          <a:p>
            <a:fld id="{89D4DDB9-BB9A-40BC-95CB-3E5C8917AD42}" type="slidenum">
              <a:rPr lang="en-GB" smtClean="0"/>
              <a:t>‹#›</a:t>
            </a:fld>
            <a:endParaRPr lang="en-GB"/>
          </a:p>
        </p:txBody>
      </p:sp>
    </p:spTree>
    <p:extLst>
      <p:ext uri="{BB962C8B-B14F-4D97-AF65-F5344CB8AC3E}">
        <p14:creationId xmlns:p14="http://schemas.microsoft.com/office/powerpoint/2010/main" val="27201527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with Teal">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81C8AC-836D-58DC-8746-B0B4812A83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940000"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2775947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V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6372000" y="1440000"/>
            <a:ext cx="5328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Click icon to add picture</a:t>
            </a:r>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0725686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Click icon to add picture</a:t>
            </a:r>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520772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V5">
    <p:bg>
      <p:bgPr>
        <a:solidFill>
          <a:schemeClr val="tx2"/>
        </a:solidFill>
        <a:effectLst/>
      </p:bgPr>
    </p:bg>
    <p:spTree>
      <p:nvGrpSpPr>
        <p:cNvPr id="1" name=""/>
        <p:cNvGrpSpPr/>
        <p:nvPr/>
      </p:nvGrpSpPr>
      <p:grpSpPr>
        <a:xfrm>
          <a:off x="0" y="0"/>
          <a:ext cx="0" cy="0"/>
          <a:chOff x="0" y="0"/>
          <a:chExt cx="0" cy="0"/>
        </a:xfrm>
      </p:grpSpPr>
      <p:sp>
        <p:nvSpPr>
          <p:cNvPr id="7" name="Graphic 6">
            <a:extLst>
              <a:ext uri="{FF2B5EF4-FFF2-40B4-BE49-F238E27FC236}">
                <a16:creationId xmlns:a16="http://schemas.microsoft.com/office/drawing/2014/main" id="{C3E752F9-F013-CBB5-D1A4-65456303CF4B}"/>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3"/>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704131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4"/>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119131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11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D2411370-C105-3B78-EA66-C5A76BA1D79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52459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A3378AC9-2D17-FA83-53E4-36C96C87CA7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105462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V2">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59661B-8423-3C4B-BF02-81B9FA78B5CC}"/>
              </a:ext>
            </a:extLst>
          </p:cNvPr>
          <p:cNvSpPr/>
          <p:nvPr userDrawn="1"/>
        </p:nvSpPr>
        <p:spPr>
          <a:xfrm>
            <a:off x="7380000" y="1800000"/>
            <a:ext cx="4320000" cy="43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a:extLst>
              <a:ext uri="{FF2B5EF4-FFF2-40B4-BE49-F238E27FC236}">
                <a16:creationId xmlns:a16="http://schemas.microsoft.com/office/drawing/2014/main" id="{02CF25EE-1817-2985-CC1D-34A5CAD36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7379999" y="1800000"/>
            <a:ext cx="4320000" cy="4320000"/>
          </a:xfrm>
        </p:spPr>
        <p:txBody>
          <a:bodyPr lIns="0" tIns="0" rIns="0" bIns="144000" anchor="ctr" anchorCtr="0">
            <a:noAutofit/>
          </a:bodyPr>
          <a:lstStyle>
            <a:lvl1pPr marL="0" indent="0" algn="ctr">
              <a:lnSpc>
                <a:spcPct val="90000"/>
              </a:lnSpc>
              <a:spcBef>
                <a:spcPts val="0"/>
              </a:spcBef>
              <a:buNone/>
              <a:defRPr sz="36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a:t>
            </a:r>
            <a:br>
              <a:rPr lang="en-GB" noProof="0"/>
            </a:br>
            <a:r>
              <a:rPr lang="en-GB" noProof="0"/>
              <a:t>stat or info</a:t>
            </a:r>
          </a:p>
        </p:txBody>
      </p:sp>
      <p:sp>
        <p:nvSpPr>
          <p:cNvPr id="4" name="Slide Number Placeholder 3">
            <a:extLst>
              <a:ext uri="{FF2B5EF4-FFF2-40B4-BE49-F238E27FC236}">
                <a16:creationId xmlns:a16="http://schemas.microsoft.com/office/drawing/2014/main" id="{BD18A0F5-9DF9-1C01-E7E6-AA1AD212CEC0}"/>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65DEF659-50CD-B83A-5300-2A08DE400C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267640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V3">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84C5A2-BF41-8023-0C47-8D5C43C87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7999"/>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9" name="Oval 8">
            <a:extLst>
              <a:ext uri="{FF2B5EF4-FFF2-40B4-BE49-F238E27FC236}">
                <a16:creationId xmlns:a16="http://schemas.microsoft.com/office/drawing/2014/main" id="{E48EF9CF-3FEE-0645-8457-63F49277ED83}"/>
              </a:ext>
            </a:extLst>
          </p:cNvPr>
          <p:cNvSpPr/>
          <p:nvPr userDrawn="1"/>
        </p:nvSpPr>
        <p:spPr>
          <a:xfrm>
            <a:off x="7380000" y="1800000"/>
            <a:ext cx="4320000" cy="43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hasCustomPrompt="1"/>
          </p:nvPr>
        </p:nvSpPr>
        <p:spPr>
          <a:xfrm>
            <a:off x="7380000" y="1800000"/>
            <a:ext cx="4320000" cy="4320000"/>
          </a:xfrm>
          <a:prstGeom prst="rect">
            <a:avLst/>
          </a:prstGeom>
          <a:noFill/>
        </p:spPr>
        <p:txBody>
          <a:bodyPr wrap="square" lIns="0" tIns="0" rIns="0" bIns="251999" anchor="ctr" anchorCtr="0">
            <a:norm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4" name="Slide Number Placeholder 3">
            <a:extLst>
              <a:ext uri="{FF2B5EF4-FFF2-40B4-BE49-F238E27FC236}">
                <a16:creationId xmlns:a16="http://schemas.microsoft.com/office/drawing/2014/main" id="{3FD3376E-5B86-4FDB-A7F0-453B740A162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1B045AF2-2889-4BA9-A91B-92F2D55624C9}"/>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32455867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4063269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9816-050B-9248-DC2D-2ECD40C320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7D8954-2D9F-0362-2B04-475A9871878A}"/>
              </a:ext>
            </a:extLst>
          </p:cNvPr>
          <p:cNvSpPr>
            <a:spLocks noGrp="1"/>
          </p:cNvSpPr>
          <p:nvPr>
            <p:ph type="dt" sz="half" idx="10"/>
          </p:nvPr>
        </p:nvSpPr>
        <p:spPr/>
        <p:txBody>
          <a:bodyPr/>
          <a:lstStyle/>
          <a:p>
            <a:fld id="{8A9132A7-71D3-43A8-8C1C-8425713EFBE7}" type="datetimeFigureOut">
              <a:rPr lang="en-GB" smtClean="0"/>
              <a:t>24/06/2025</a:t>
            </a:fld>
            <a:endParaRPr lang="en-GB"/>
          </a:p>
        </p:txBody>
      </p:sp>
      <p:sp>
        <p:nvSpPr>
          <p:cNvPr id="4" name="Footer Placeholder 3">
            <a:extLst>
              <a:ext uri="{FF2B5EF4-FFF2-40B4-BE49-F238E27FC236}">
                <a16:creationId xmlns:a16="http://schemas.microsoft.com/office/drawing/2014/main" id="{CED62D2B-EE51-5C04-6EDD-18224BD743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BCC8A-927D-8C67-95A6-B3F809E7E03E}"/>
              </a:ext>
            </a:extLst>
          </p:cNvPr>
          <p:cNvSpPr>
            <a:spLocks noGrp="1"/>
          </p:cNvSpPr>
          <p:nvPr>
            <p:ph type="sldNum" sz="quarter" idx="12"/>
          </p:nvPr>
        </p:nvSpPr>
        <p:spPr/>
        <p:txBody>
          <a:bodyPr/>
          <a:lstStyle/>
          <a:p>
            <a:fld id="{89D4DDB9-BB9A-40BC-95CB-3E5C8917AD42}" type="slidenum">
              <a:rPr lang="en-GB" smtClean="0"/>
              <a:t>‹#›</a:t>
            </a:fld>
            <a:endParaRPr lang="en-GB"/>
          </a:p>
        </p:txBody>
      </p:sp>
    </p:spTree>
    <p:extLst>
      <p:ext uri="{BB962C8B-B14F-4D97-AF65-F5344CB8AC3E}">
        <p14:creationId xmlns:p14="http://schemas.microsoft.com/office/powerpoint/2010/main" val="2138645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0" name="Oval 9">
            <a:extLst>
              <a:ext uri="{FF2B5EF4-FFF2-40B4-BE49-F238E27FC236}">
                <a16:creationId xmlns:a16="http://schemas.microsoft.com/office/drawing/2014/main" id="{4370A60E-C965-2642-A45A-823C15E81285}"/>
              </a:ext>
            </a:extLst>
          </p:cNvPr>
          <p:cNvSpPr>
            <a:spLocks noChangeAspect="1"/>
          </p:cNvSpPr>
          <p:nvPr userDrawn="1"/>
        </p:nvSpPr>
        <p:spPr>
          <a:xfrm>
            <a:off x="8424000" y="2412000"/>
            <a:ext cx="3240000" cy="32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6903950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V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4D79519-81C8-42D1-24FD-3916041E37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412000"/>
            <a:ext cx="5796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Oval 12">
            <a:extLst>
              <a:ext uri="{FF2B5EF4-FFF2-40B4-BE49-F238E27FC236}">
                <a16:creationId xmlns:a16="http://schemas.microsoft.com/office/drawing/2014/main" id="{C4189D1B-F290-C64F-A0C7-4BBB06A0103F}"/>
              </a:ext>
            </a:extLst>
          </p:cNvPr>
          <p:cNvSpPr>
            <a:spLocks noChangeAspect="1"/>
          </p:cNvSpPr>
          <p:nvPr userDrawn="1"/>
        </p:nvSpPr>
        <p:spPr>
          <a:xfrm>
            <a:off x="7416000" y="1692000"/>
            <a:ext cx="4248000" cy="42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hasCustomPrompt="1"/>
          </p:nvPr>
        </p:nvSpPr>
        <p:spPr>
          <a:xfrm>
            <a:off x="7416000" y="1691998"/>
            <a:ext cx="4248000" cy="4248001"/>
          </a:xfrm>
          <a:prstGeom prst="rect">
            <a:avLst/>
          </a:prstGeom>
          <a:noFill/>
        </p:spPr>
        <p:txBody>
          <a:bodyPr wrap="square" lIns="0" tIns="0" rIns="0" bIns="144000" anchor="ctr" anchorCtr="0">
            <a:no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4DDFE8C8-ABCD-5D90-A7D1-06D080215B97}"/>
              </a:ext>
            </a:extLst>
          </p:cNvPr>
          <p:cNvSpPr>
            <a:spLocks noGrp="1"/>
          </p:cNvSpPr>
          <p:nvPr>
            <p:ph type="sldNum" sz="quarter" idx="13"/>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338A2AF2-1910-15A7-64BD-E9499CA15B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402633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GB"/>
              <a:t>Click to edit Master text styles</a:t>
            </a:r>
          </a:p>
          <a:p>
            <a:pPr lvl="1"/>
            <a:r>
              <a:rPr lang="en-GB"/>
              <a:t>Second level</a:t>
            </a:r>
          </a:p>
          <a:p>
            <a:pPr lvl="2"/>
            <a:r>
              <a:rPr lang="en-GB"/>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0767407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CE53E03-7DDF-EF72-F731-00F499377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8" y="2412000"/>
            <a:ext cx="8640000" cy="3311999"/>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AAC1881E-65B5-84D5-22A7-D5448A1F1243}"/>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54835505-A162-0CB2-449C-2DFDB1BA1C7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602736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2988000"/>
            <a:ext cx="7920000" cy="1332000"/>
          </a:xfrm>
        </p:spPr>
        <p:txBody>
          <a:bodyPr lIns="0" tIns="0" rIns="0" bIns="0" anchor="ctr" anchorCtr="0">
            <a:normAutofit/>
          </a:bodyPr>
          <a:lstStyle>
            <a:lvl1pPr marL="0" indent="0" algn="l">
              <a:buNone/>
              <a:defRPr sz="4000" kern="1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add title</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12000"/>
            <a:ext cx="1584000" cy="396000"/>
          </a:xfrm>
          <a:prstGeom prst="rect">
            <a:avLst/>
          </a:prstGeom>
        </p:spPr>
      </p:pic>
    </p:spTree>
    <p:extLst>
      <p:ext uri="{BB962C8B-B14F-4D97-AF65-F5344CB8AC3E}">
        <p14:creationId xmlns:p14="http://schemas.microsoft.com/office/powerpoint/2010/main" val="1136570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User guidance and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en-GB" sz="160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en-GB"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Text slides</a:t>
            </a: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Use the </a:t>
            </a:r>
            <a:r>
              <a:rPr lang="en-GB" altLang="da-DK" sz="1200" b="1" noProof="1">
                <a:solidFill>
                  <a:schemeClr val="tx1"/>
                </a:solidFill>
                <a:latin typeface="Arial" panose="020B0604020202020204" pitchFamily="34" charset="0"/>
                <a:cs typeface="Arial" panose="020B0604020202020204" pitchFamily="34" charset="0"/>
              </a:rPr>
              <a:t>TAB</a:t>
            </a:r>
            <a:r>
              <a:rPr lang="en-GB" altLang="da-DK" sz="1200" b="0" noProof="1">
                <a:solidFill>
                  <a:schemeClr val="tx1"/>
                </a:solidFill>
                <a:latin typeface="Arial" panose="020B0604020202020204" pitchFamily="34" charset="0"/>
                <a:cs typeface="Arial" panose="020B0604020202020204" pitchFamily="34" charset="0"/>
              </a:rPr>
              <a:t>-key</a:t>
            </a:r>
            <a:r>
              <a:rPr lang="en-GB" altLang="da-DK" sz="1200" b="0" baseline="0" noProof="1">
                <a:solidFill>
                  <a:schemeClr val="tx1"/>
                </a:solidFill>
                <a:latin typeface="Arial" panose="020B0604020202020204" pitchFamily="34" charset="0"/>
                <a:cs typeface="Arial" panose="020B0604020202020204" pitchFamily="34" charset="0"/>
              </a:rPr>
              <a:t> to jump through </a:t>
            </a:r>
            <a:br>
              <a:rPr lang="en-GB" altLang="da-DK" sz="1200" b="0" baseline="0" noProof="1">
                <a:solidFill>
                  <a:schemeClr val="tx1"/>
                </a:solidFill>
                <a:latin typeface="Arial" panose="020B0604020202020204" pitchFamily="34" charset="0"/>
                <a:cs typeface="Arial" panose="020B0604020202020204" pitchFamily="34" charset="0"/>
              </a:rPr>
            </a:br>
            <a:r>
              <a:rPr lang="en-GB" altLang="da-DK" sz="1200" b="0" baseline="0" noProof="1">
                <a:solidFill>
                  <a:schemeClr val="tx1"/>
                </a:solidFill>
                <a:latin typeface="Arial" panose="020B0604020202020204" pitchFamily="34" charset="0"/>
                <a:cs typeface="Arial" panose="020B0604020202020204" pitchFamily="34" charset="0"/>
              </a:rPr>
              <a:t>levels. Click </a:t>
            </a:r>
            <a:r>
              <a:rPr lang="en-GB" altLang="da-DK" sz="1200" b="1" baseline="0" noProof="1">
                <a:solidFill>
                  <a:schemeClr val="tx1"/>
                </a:solidFill>
                <a:latin typeface="Arial" panose="020B0604020202020204" pitchFamily="34" charset="0"/>
                <a:cs typeface="Arial" panose="020B0604020202020204" pitchFamily="34" charset="0"/>
              </a:rPr>
              <a:t>ENTER</a:t>
            </a:r>
            <a:r>
              <a:rPr lang="en-GB" altLang="da-DK" sz="1200" b="0" baseline="0" noProof="1">
                <a:solidFill>
                  <a:schemeClr val="tx1"/>
                </a:solidFill>
                <a:latin typeface="Arial" panose="020B0604020202020204" pitchFamily="34" charset="0"/>
                <a:cs typeface="Arial" panose="020B0604020202020204" pitchFamily="34" charset="0"/>
              </a:rPr>
              <a:t>, then </a:t>
            </a:r>
            <a:r>
              <a:rPr lang="en-GB" altLang="da-DK" sz="1200" b="1" baseline="0" noProof="1">
                <a:solidFill>
                  <a:schemeClr val="tx1"/>
                </a:solidFill>
                <a:latin typeface="Arial" panose="020B0604020202020204" pitchFamily="34" charset="0"/>
                <a:cs typeface="Arial" panose="020B0604020202020204" pitchFamily="34" charset="0"/>
              </a:rPr>
              <a:t>TAB</a:t>
            </a:r>
            <a:r>
              <a:rPr lang="en-GB"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1200" b="0" baseline="0" noProof="1">
                <a:solidFill>
                  <a:schemeClr val="tx1"/>
                </a:solidFill>
                <a:latin typeface="Arial" panose="020B0604020202020204" pitchFamily="34" charset="0"/>
                <a:cs typeface="Arial" panose="020B0604020202020204" pitchFamily="34" charset="0"/>
              </a:rPr>
              <a:t>To go back in levels use </a:t>
            </a:r>
            <a:r>
              <a:rPr lang="en-GB" altLang="da-DK" sz="1200" b="1" baseline="0" noProof="1">
                <a:solidFill>
                  <a:schemeClr val="tx1"/>
                </a:solidFill>
                <a:latin typeface="Arial" panose="020B0604020202020204" pitchFamily="34" charset="0"/>
                <a:cs typeface="Arial" panose="020B0604020202020204" pitchFamily="34" charset="0"/>
              </a:rPr>
              <a:t>SHIFT-TAB</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200" noProof="1">
                <a:solidFill>
                  <a:schemeClr val="tx1"/>
                </a:solidFill>
                <a:latin typeface="Arial" panose="020B0604020202020204" pitchFamily="34" charset="0"/>
                <a:cs typeface="Arial" panose="020B0604020202020204" pitchFamily="34" charset="0"/>
              </a:rPr>
              <a:t>Alternatively, </a:t>
            </a:r>
            <a:r>
              <a:rPr lang="en-GB" sz="1200" b="1" noProof="1">
                <a:solidFill>
                  <a:schemeClr val="tx1"/>
                </a:solidFill>
                <a:latin typeface="Arial" panose="020B0604020202020204" pitchFamily="34" charset="0"/>
                <a:cs typeface="Arial" panose="020B0604020202020204" pitchFamily="34" charset="0"/>
              </a:rPr>
              <a:t>Increase</a:t>
            </a:r>
            <a:r>
              <a:rPr lang="en-GB" sz="1200" baseline="0" noProof="1">
                <a:solidFill>
                  <a:schemeClr val="tx1"/>
                </a:solidFill>
                <a:latin typeface="Arial" panose="020B0604020202020204" pitchFamily="34" charset="0"/>
                <a:cs typeface="Arial" panose="020B0604020202020204" pitchFamily="34" charset="0"/>
              </a:rPr>
              <a:t> and</a:t>
            </a:r>
            <a:br>
              <a:rPr lang="en-GB" sz="1200" baseline="0" noProof="1">
                <a:solidFill>
                  <a:schemeClr val="tx1"/>
                </a:solidFill>
                <a:latin typeface="Arial" panose="020B0604020202020204" pitchFamily="34" charset="0"/>
                <a:cs typeface="Arial" panose="020B0604020202020204" pitchFamily="34" charset="0"/>
              </a:rPr>
            </a:br>
            <a:r>
              <a:rPr lang="en-GB" sz="1200" b="1" baseline="0" noProof="1">
                <a:solidFill>
                  <a:schemeClr val="tx1"/>
                </a:solidFill>
                <a:latin typeface="Arial" panose="020B0604020202020204" pitchFamily="34" charset="0"/>
                <a:cs typeface="Arial" panose="020B0604020202020204" pitchFamily="34" charset="0"/>
              </a:rPr>
              <a:t>Decrease </a:t>
            </a:r>
            <a:r>
              <a:rPr lang="en-GB" sz="1200" baseline="0" noProof="1">
                <a:solidFill>
                  <a:schemeClr val="tx1"/>
                </a:solidFill>
                <a:latin typeface="Arial" panose="020B0604020202020204" pitchFamily="34" charset="0"/>
                <a:cs typeface="Arial" panose="020B0604020202020204" pitchFamily="34" charset="0"/>
              </a:rPr>
              <a:t>list level can be used</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HINT: </a:t>
            </a:r>
            <a:r>
              <a:rPr lang="en-GB"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Delete bullet for regular text.</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Click on the bullet button to reapply</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Click on the menu </a:t>
            </a:r>
            <a:r>
              <a:rPr lang="en-GB" altLang="da-DK" sz="1200" b="1" noProof="1">
                <a:solidFill>
                  <a:schemeClr val="tx1"/>
                </a:solidFill>
                <a:latin typeface="Arial" panose="020B0604020202020204" pitchFamily="34" charset="0"/>
                <a:cs typeface="Arial" panose="020B0604020202020204" pitchFamily="34" charset="0"/>
              </a:rPr>
              <a:t>New Slide </a:t>
            </a:r>
            <a:r>
              <a:rPr lang="en-GB" altLang="da-DK" sz="1200" b="0" noProof="1">
                <a:solidFill>
                  <a:schemeClr val="tx1"/>
                </a:solidFill>
                <a:latin typeface="Arial" panose="020B0604020202020204" pitchFamily="34" charset="0"/>
                <a:cs typeface="Arial" panose="020B0604020202020204" pitchFamily="34" charset="0"/>
              </a:rPr>
              <a:t>in the </a:t>
            </a:r>
            <a:r>
              <a:rPr lang="en-GB" altLang="da-DK" sz="1200" b="1" noProof="1">
                <a:solidFill>
                  <a:schemeClr val="tx1"/>
                </a:solidFill>
                <a:latin typeface="Arial" panose="020B0604020202020204" pitchFamily="34" charset="0"/>
                <a:cs typeface="Arial" panose="020B0604020202020204" pitchFamily="34" charset="0"/>
              </a:rPr>
              <a:t>Home</a:t>
            </a:r>
            <a:r>
              <a:rPr lang="en-GB" altLang="da-DK" sz="1200" b="0" noProof="1">
                <a:solidFill>
                  <a:schemeClr val="tx1"/>
                </a:solidFill>
                <a:latin typeface="Arial" panose="020B0604020202020204" pitchFamily="34" charset="0"/>
                <a:cs typeface="Arial" panose="020B0604020202020204" pitchFamily="34" charset="0"/>
              </a:rPr>
              <a:t> tab to insert a new slide</a:t>
            </a:r>
            <a:br>
              <a:rPr lang="en-GB" altLang="da-DK" sz="1200" b="0" noProof="1">
                <a:solidFill>
                  <a:schemeClr val="tx1"/>
                </a:solidFill>
                <a:latin typeface="Arial" panose="020B0604020202020204" pitchFamily="34" charset="0"/>
                <a:cs typeface="Arial" panose="020B0604020202020204" pitchFamily="34" charset="0"/>
              </a:rPr>
            </a:br>
            <a:br>
              <a:rPr lang="en-GB" altLang="da-DK" sz="1200" b="0" noProof="1">
                <a:solidFill>
                  <a:schemeClr val="tx1"/>
                </a:solidFill>
                <a:latin typeface="Arial" panose="020B0604020202020204" pitchFamily="34" charset="0"/>
                <a:cs typeface="Arial" panose="020B0604020202020204" pitchFamily="34" charset="0"/>
              </a:rPr>
            </a:br>
            <a:endParaRPr lang="en-GB" sz="1200" b="0" i="0">
              <a:solidFill>
                <a:schemeClr val="tx1"/>
              </a:solidFill>
              <a:latin typeface="Arial" panose="020B0604020202020204" pitchFamily="34"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1" noProof="1">
                <a:solidFill>
                  <a:schemeClr val="tx1"/>
                </a:solidFill>
                <a:latin typeface="Arial" panose="020B0604020202020204" pitchFamily="34" charset="0"/>
                <a:cs typeface="Arial" panose="020B0604020202020204" pitchFamily="34" charset="0"/>
              </a:rPr>
              <a:t>Change layout</a:t>
            </a:r>
            <a:endParaRPr lang="en-GB"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1200" b="0" i="0">
                <a:solidFill>
                  <a:schemeClr val="tx1"/>
                </a:solidFill>
                <a:latin typeface="Arial" panose="020B0604020202020204" pitchFamily="34" charset="0"/>
                <a:ea typeface="Times New Roman" panose="02020603050405020304" pitchFamily="18" charset="0"/>
              </a:rPr>
              <a:t>Click on the arrow next to Layout</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to view a dropdown menu of </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possible slide layouts</a:t>
            </a:r>
          </a:p>
          <a:p>
            <a:pPr fontAlgn="auto">
              <a:spcBef>
                <a:spcPts val="1200"/>
              </a:spcBef>
              <a:spcAft>
                <a:spcPts val="600"/>
              </a:spcAft>
              <a:buFont typeface="+mj-lt"/>
              <a:buNone/>
              <a:defRPr/>
            </a:pPr>
            <a:r>
              <a:rPr lang="en-GB"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1200" noProof="1">
                <a:solidFill>
                  <a:schemeClr val="tx1"/>
                </a:solidFill>
                <a:latin typeface="Arial" panose="020B0604020202020204" pitchFamily="34" charset="0"/>
                <a:cs typeface="Arial" panose="020B0604020202020204" pitchFamily="34" charset="0"/>
              </a:rPr>
              <a:t>Click the </a:t>
            </a:r>
            <a:r>
              <a:rPr lang="en-GB" altLang="da-DK" sz="1200" b="1" baseline="0" noProof="1">
                <a:solidFill>
                  <a:schemeClr val="tx1"/>
                </a:solidFill>
                <a:latin typeface="Arial" panose="020B0604020202020204" pitchFamily="34" charset="0"/>
                <a:cs typeface="Arial" panose="020B0604020202020204" pitchFamily="34" charset="0"/>
              </a:rPr>
              <a:t>Reset </a:t>
            </a:r>
            <a:r>
              <a:rPr lang="en-GB" altLang="da-DK" sz="1200" noProof="1">
                <a:solidFill>
                  <a:schemeClr val="tx1"/>
                </a:solidFill>
                <a:latin typeface="Arial" panose="020B0604020202020204" pitchFamily="34" charset="0"/>
                <a:cs typeface="Arial" panose="020B0604020202020204" pitchFamily="34" charset="0"/>
              </a:rPr>
              <a:t>menu to reset position, size</a:t>
            </a:r>
            <a:r>
              <a:rPr lang="en-GB"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en-GB"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1. </a:t>
            </a:r>
            <a:r>
              <a:rPr lang="en-GB" altLang="da-DK" sz="1200" b="0" noProof="1">
                <a:solidFill>
                  <a:schemeClr val="tx1"/>
                </a:solidFill>
                <a:latin typeface="Arial" panose="020B0604020202020204" pitchFamily="34" charset="0"/>
                <a:cs typeface="Arial" panose="020B0604020202020204" pitchFamily="34" charset="0"/>
              </a:rPr>
              <a:t>Click </a:t>
            </a:r>
            <a:r>
              <a:rPr lang="en-GB" altLang="da-DK" sz="1200" b="1" noProof="1">
                <a:solidFill>
                  <a:schemeClr val="tx1"/>
                </a:solidFill>
                <a:latin typeface="Arial" panose="020B0604020202020204" pitchFamily="34" charset="0"/>
                <a:cs typeface="Arial" panose="020B0604020202020204" pitchFamily="34" charset="0"/>
              </a:rPr>
              <a:t>Crop</a:t>
            </a:r>
            <a:r>
              <a:rPr lang="en-GB" altLang="da-DK" sz="1200" b="0" noProof="1">
                <a:solidFill>
                  <a:schemeClr val="tx1"/>
                </a:solidFill>
                <a:latin typeface="Arial" panose="020B0604020202020204" pitchFamily="34" charset="0"/>
                <a:cs typeface="Arial" panose="020B0604020202020204" pitchFamily="34" charset="0"/>
              </a:rPr>
              <a:t> to change size or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2. </a:t>
            </a:r>
            <a:r>
              <a:rPr lang="en-GB" altLang="da-DK" sz="1200" b="0" noProof="1">
                <a:solidFill>
                  <a:schemeClr val="tx1"/>
                </a:solidFill>
                <a:latin typeface="Arial" panose="020B0604020202020204" pitchFamily="34" charset="0"/>
                <a:cs typeface="Arial" panose="020B0604020202020204" pitchFamily="34" charset="0"/>
              </a:rPr>
              <a:t>If you want to scale the picture,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hold </a:t>
            </a:r>
            <a:r>
              <a:rPr lang="en-GB" altLang="da-DK" sz="1200" b="1" noProof="1">
                <a:solidFill>
                  <a:schemeClr val="tx1"/>
                </a:solidFill>
                <a:latin typeface="Arial" panose="020B0604020202020204" pitchFamily="34" charset="0"/>
                <a:cs typeface="Arial" panose="020B0604020202020204" pitchFamily="34" charset="0"/>
              </a:rPr>
              <a:t>SHIFT</a:t>
            </a:r>
            <a:r>
              <a:rPr lang="en-GB" altLang="da-DK" sz="1200" b="0" noProof="1">
                <a:solidFill>
                  <a:schemeClr val="tx1"/>
                </a:solidFill>
                <a:latin typeface="Arial" panose="020B0604020202020204" pitchFamily="34" charset="0"/>
                <a:cs typeface="Arial" panose="020B0604020202020204" pitchFamily="34" charset="0"/>
              </a:rPr>
              <a:t>-key down while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dragging the corners of the picture</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you delete the picture and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 a new one, the picture may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lie in front of the text or graphic.</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this happens, select the picture,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right-click and choose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Send to Back</a:t>
            </a:r>
            <a:endParaRPr kumimoji="0" lang="da-DK" altLang="da-DK" sz="105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rPr>
              <a:t>Header and </a:t>
            </a: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footer</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Do this at the very end to apply the changes on all slides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on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Header and Footer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(write the desired text)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 to All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or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if only used on one slide</a:t>
            </a: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Gridlines</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View</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and set tick mark next to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Guides</a:t>
            </a:r>
            <a:endPar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Alt + F9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4603669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279467" cy="6858000"/>
          </a:xfrm>
          <a:prstGeom prst="rect">
            <a:avLst/>
          </a:prstGeom>
        </p:spPr>
      </p:pic>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spTree>
    <p:extLst>
      <p:ext uri="{BB962C8B-B14F-4D97-AF65-F5344CB8AC3E}">
        <p14:creationId xmlns:p14="http://schemas.microsoft.com/office/powerpoint/2010/main" val="103511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BB4EF1-0780-6903-1604-92EAAB61E231}"/>
              </a:ext>
            </a:extLst>
          </p:cNvPr>
          <p:cNvSpPr>
            <a:spLocks noGrp="1"/>
          </p:cNvSpPr>
          <p:nvPr>
            <p:ph type="dt" sz="half" idx="10"/>
          </p:nvPr>
        </p:nvSpPr>
        <p:spPr/>
        <p:txBody>
          <a:bodyPr/>
          <a:lstStyle/>
          <a:p>
            <a:fld id="{8A9132A7-71D3-43A8-8C1C-8425713EFBE7}" type="datetimeFigureOut">
              <a:rPr lang="en-GB" smtClean="0"/>
              <a:t>24/06/2025</a:t>
            </a:fld>
            <a:endParaRPr lang="en-GB"/>
          </a:p>
        </p:txBody>
      </p:sp>
      <p:sp>
        <p:nvSpPr>
          <p:cNvPr id="3" name="Footer Placeholder 2">
            <a:extLst>
              <a:ext uri="{FF2B5EF4-FFF2-40B4-BE49-F238E27FC236}">
                <a16:creationId xmlns:a16="http://schemas.microsoft.com/office/drawing/2014/main" id="{0766B0AE-87D6-1441-866C-BFF7967832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ADAA08F-A870-5D98-FDCF-B2F3AC41C6AC}"/>
              </a:ext>
            </a:extLst>
          </p:cNvPr>
          <p:cNvSpPr>
            <a:spLocks noGrp="1"/>
          </p:cNvSpPr>
          <p:nvPr>
            <p:ph type="sldNum" sz="quarter" idx="12"/>
          </p:nvPr>
        </p:nvSpPr>
        <p:spPr/>
        <p:txBody>
          <a:bodyPr/>
          <a:lstStyle/>
          <a:p>
            <a:fld id="{89D4DDB9-BB9A-40BC-95CB-3E5C8917AD42}" type="slidenum">
              <a:rPr lang="en-GB" smtClean="0"/>
              <a:t>‹#›</a:t>
            </a:fld>
            <a:endParaRPr lang="en-GB"/>
          </a:p>
        </p:txBody>
      </p:sp>
    </p:spTree>
    <p:extLst>
      <p:ext uri="{BB962C8B-B14F-4D97-AF65-F5344CB8AC3E}">
        <p14:creationId xmlns:p14="http://schemas.microsoft.com/office/powerpoint/2010/main" val="93517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C4CB5-F751-069C-BBB9-91216D1CE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046518-3FFC-6F59-DFC6-E7049B373C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521EE0-2782-64F6-4A32-B5C0CFBE9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7B5E9-74D1-EA46-1759-B3E0D8533F66}"/>
              </a:ext>
            </a:extLst>
          </p:cNvPr>
          <p:cNvSpPr>
            <a:spLocks noGrp="1"/>
          </p:cNvSpPr>
          <p:nvPr>
            <p:ph type="dt" sz="half" idx="10"/>
          </p:nvPr>
        </p:nvSpPr>
        <p:spPr/>
        <p:txBody>
          <a:bodyPr/>
          <a:lstStyle/>
          <a:p>
            <a:fld id="{8A9132A7-71D3-43A8-8C1C-8425713EFBE7}" type="datetimeFigureOut">
              <a:rPr lang="en-GB" smtClean="0"/>
              <a:t>24/06/2025</a:t>
            </a:fld>
            <a:endParaRPr lang="en-GB"/>
          </a:p>
        </p:txBody>
      </p:sp>
      <p:sp>
        <p:nvSpPr>
          <p:cNvPr id="6" name="Footer Placeholder 5">
            <a:extLst>
              <a:ext uri="{FF2B5EF4-FFF2-40B4-BE49-F238E27FC236}">
                <a16:creationId xmlns:a16="http://schemas.microsoft.com/office/drawing/2014/main" id="{47C19F2C-58D3-E260-247C-85F84F59B1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A8722D-E505-423A-BFE9-F548BFC2CC1F}"/>
              </a:ext>
            </a:extLst>
          </p:cNvPr>
          <p:cNvSpPr>
            <a:spLocks noGrp="1"/>
          </p:cNvSpPr>
          <p:nvPr>
            <p:ph type="sldNum" sz="quarter" idx="12"/>
          </p:nvPr>
        </p:nvSpPr>
        <p:spPr/>
        <p:txBody>
          <a:bodyPr/>
          <a:lstStyle/>
          <a:p>
            <a:fld id="{89D4DDB9-BB9A-40BC-95CB-3E5C8917AD42}" type="slidenum">
              <a:rPr lang="en-GB" smtClean="0"/>
              <a:t>‹#›</a:t>
            </a:fld>
            <a:endParaRPr lang="en-GB"/>
          </a:p>
        </p:txBody>
      </p:sp>
    </p:spTree>
    <p:extLst>
      <p:ext uri="{BB962C8B-B14F-4D97-AF65-F5344CB8AC3E}">
        <p14:creationId xmlns:p14="http://schemas.microsoft.com/office/powerpoint/2010/main" val="323452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0A11-62B0-DD6D-7325-0608056E61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C93847-06EF-E69E-2775-C1DBA2C26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C168B8-E636-3308-4790-2C5B2D6C4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5BCE4-3F92-F28A-5751-60E43C8DD900}"/>
              </a:ext>
            </a:extLst>
          </p:cNvPr>
          <p:cNvSpPr>
            <a:spLocks noGrp="1"/>
          </p:cNvSpPr>
          <p:nvPr>
            <p:ph type="dt" sz="half" idx="10"/>
          </p:nvPr>
        </p:nvSpPr>
        <p:spPr/>
        <p:txBody>
          <a:bodyPr/>
          <a:lstStyle/>
          <a:p>
            <a:fld id="{8A9132A7-71D3-43A8-8C1C-8425713EFBE7}" type="datetimeFigureOut">
              <a:rPr lang="en-GB" smtClean="0"/>
              <a:t>24/06/2025</a:t>
            </a:fld>
            <a:endParaRPr lang="en-GB"/>
          </a:p>
        </p:txBody>
      </p:sp>
      <p:sp>
        <p:nvSpPr>
          <p:cNvPr id="6" name="Footer Placeholder 5">
            <a:extLst>
              <a:ext uri="{FF2B5EF4-FFF2-40B4-BE49-F238E27FC236}">
                <a16:creationId xmlns:a16="http://schemas.microsoft.com/office/drawing/2014/main" id="{6437951D-8D0D-4E71-3F2B-5837604EBE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36B7B9-724C-AD09-6FB2-CDCB284E8290}"/>
              </a:ext>
            </a:extLst>
          </p:cNvPr>
          <p:cNvSpPr>
            <a:spLocks noGrp="1"/>
          </p:cNvSpPr>
          <p:nvPr>
            <p:ph type="sldNum" sz="quarter" idx="12"/>
          </p:nvPr>
        </p:nvSpPr>
        <p:spPr/>
        <p:txBody>
          <a:bodyPr/>
          <a:lstStyle/>
          <a:p>
            <a:fld id="{89D4DDB9-BB9A-40BC-95CB-3E5C8917AD42}" type="slidenum">
              <a:rPr lang="en-GB" smtClean="0"/>
              <a:t>‹#›</a:t>
            </a:fld>
            <a:endParaRPr lang="en-GB"/>
          </a:p>
        </p:txBody>
      </p:sp>
    </p:spTree>
    <p:extLst>
      <p:ext uri="{BB962C8B-B14F-4D97-AF65-F5344CB8AC3E}">
        <p14:creationId xmlns:p14="http://schemas.microsoft.com/office/powerpoint/2010/main" val="213248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theme" Target="../theme/theme3.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377FC4-C302-E98B-B56D-5F7332706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8FEBC8-6946-1110-4672-3EEA1D53B6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1FFB5-10B0-C0E7-93FA-5FE082736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9132A7-71D3-43A8-8C1C-8425713EFBE7}" type="datetimeFigureOut">
              <a:rPr lang="en-GB" smtClean="0"/>
              <a:t>24/06/2025</a:t>
            </a:fld>
            <a:endParaRPr lang="en-GB"/>
          </a:p>
        </p:txBody>
      </p:sp>
      <p:sp>
        <p:nvSpPr>
          <p:cNvPr id="5" name="Footer Placeholder 4">
            <a:extLst>
              <a:ext uri="{FF2B5EF4-FFF2-40B4-BE49-F238E27FC236}">
                <a16:creationId xmlns:a16="http://schemas.microsoft.com/office/drawing/2014/main" id="{4159CFEA-1C8A-F217-DCCB-4E99BB7B86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A5E210E-C192-FE92-3D76-931ECF6756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D4DDB9-BB9A-40BC-95CB-3E5C8917AD42}" type="slidenum">
              <a:rPr lang="en-GB" smtClean="0"/>
              <a:t>‹#›</a:t>
            </a:fld>
            <a:endParaRPr lang="en-GB"/>
          </a:p>
        </p:txBody>
      </p:sp>
    </p:spTree>
    <p:extLst>
      <p:ext uri="{BB962C8B-B14F-4D97-AF65-F5344CB8AC3E}">
        <p14:creationId xmlns:p14="http://schemas.microsoft.com/office/powerpoint/2010/main" val="1115715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39999" y="378000"/>
            <a:ext cx="11136063" cy="720000"/>
          </a:xfrm>
          <a:prstGeom prst="rect">
            <a:avLst/>
          </a:prstGeom>
        </p:spPr>
        <p:txBody>
          <a:bodyPr vert="horz" lIns="0" tIns="0" rIns="0" bIns="0" rtlCol="0" anchor="t" anchorCtr="0">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40000" y="1440000"/>
            <a:ext cx="11136062" cy="4500000"/>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1160000" y="6372000"/>
            <a:ext cx="540000" cy="288000"/>
          </a:xfrm>
          <a:prstGeom prst="rect">
            <a:avLst/>
          </a:prstGeom>
        </p:spPr>
        <p:txBody>
          <a:bodyPr vert="horz" lIns="0" tIns="0" rIns="0" bIns="0" rtlCol="0" anchor="ctr"/>
          <a:lstStyle>
            <a:lvl1pPr algn="r">
              <a:lnSpc>
                <a:spcPts val="1200"/>
              </a:lnSpc>
              <a:defRPr sz="1200" kern="100" baseline="0">
                <a:solidFill>
                  <a:schemeClr val="tx1"/>
                </a:solidFill>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6840000" y="6372000"/>
            <a:ext cx="4320000" cy="288000"/>
          </a:xfrm>
          <a:prstGeom prst="rect">
            <a:avLst/>
          </a:prstGeom>
        </p:spPr>
        <p:txBody>
          <a:bodyPr vert="horz" lIns="0" tIns="0" rIns="0" bIns="0" rtlCol="0" anchor="ctr"/>
          <a:lstStyle>
            <a:lvl1pPr algn="r">
              <a:lnSpc>
                <a:spcPts val="1200"/>
              </a:lnSpc>
              <a:defRPr sz="900">
                <a:solidFill>
                  <a:schemeClr val="tx1"/>
                </a:solidFill>
              </a:defRPr>
            </a:lvl1pPr>
          </a:lstStyle>
          <a:p>
            <a:endParaRPr lang="en-GB"/>
          </a:p>
        </p:txBody>
      </p:sp>
    </p:spTree>
    <p:extLst>
      <p:ext uri="{BB962C8B-B14F-4D97-AF65-F5344CB8AC3E}">
        <p14:creationId xmlns:p14="http://schemas.microsoft.com/office/powerpoint/2010/main" val="2120609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dt="0"/>
  <p:txStyles>
    <p:title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p:titleStyle>
    <p:body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4133">
          <p15:clr>
            <a:srgbClr val="F26B43"/>
          </p15:clr>
        </p15:guide>
        <p15:guide id="6" orient="horz" pos="504">
          <p15:clr>
            <a:srgbClr val="F26B43"/>
          </p15:clr>
        </p15:guide>
        <p15:guide id="7" orient="horz" pos="709">
          <p15:clr>
            <a:srgbClr val="F26B43"/>
          </p15:clr>
        </p15:guide>
        <p15:guide id="9" orient="horz" pos="37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39999" y="378000"/>
            <a:ext cx="11136063" cy="720000"/>
          </a:xfrm>
          <a:prstGeom prst="rect">
            <a:avLst/>
          </a:prstGeom>
        </p:spPr>
        <p:txBody>
          <a:bodyPr vert="horz" lIns="0" tIns="0" rIns="0" bIns="0" rtlCol="0" anchor="t" anchorCtr="0">
            <a:normAutofit/>
          </a:bodyPr>
          <a:lstStyle/>
          <a:p>
            <a:r>
              <a:rPr lang="en-GB" noProof="0"/>
              <a:t>Click to edit Master title style</a:t>
            </a:r>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40000" y="1440000"/>
            <a:ext cx="11136062" cy="4500000"/>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1160000" y="6372000"/>
            <a:ext cx="540000" cy="288000"/>
          </a:xfrm>
          <a:prstGeom prst="rect">
            <a:avLst/>
          </a:prstGeom>
        </p:spPr>
        <p:txBody>
          <a:bodyPr vert="horz" lIns="0" tIns="0" rIns="0" bIns="0" rtlCol="0" anchor="ctr"/>
          <a:lstStyle>
            <a:lvl1pPr algn="r">
              <a:lnSpc>
                <a:spcPts val="1200"/>
              </a:lnSpc>
              <a:defRPr sz="1200" kern="100" baseline="0">
                <a:solidFill>
                  <a:schemeClr val="tx1"/>
                </a:solidFill>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6840000" y="6372000"/>
            <a:ext cx="4320000" cy="288000"/>
          </a:xfrm>
          <a:prstGeom prst="rect">
            <a:avLst/>
          </a:prstGeom>
        </p:spPr>
        <p:txBody>
          <a:bodyPr vert="horz" lIns="0" tIns="0" rIns="0" bIns="0" rtlCol="0" anchor="ctr"/>
          <a:lstStyle>
            <a:lvl1pPr algn="r">
              <a:lnSpc>
                <a:spcPts val="1200"/>
              </a:lnSpc>
              <a:defRPr sz="900">
                <a:solidFill>
                  <a:schemeClr val="tx1"/>
                </a:solidFill>
              </a:defRPr>
            </a:lvl1pPr>
          </a:lstStyle>
          <a:p>
            <a:endParaRPr lang="en-GB"/>
          </a:p>
        </p:txBody>
      </p:sp>
    </p:spTree>
    <p:extLst>
      <p:ext uri="{BB962C8B-B14F-4D97-AF65-F5344CB8AC3E}">
        <p14:creationId xmlns:p14="http://schemas.microsoft.com/office/powerpoint/2010/main" val="11975948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dt="0"/>
  <p:txStyles>
    <p:title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p:titleStyle>
    <p:body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4133">
          <p15:clr>
            <a:srgbClr val="F26B43"/>
          </p15:clr>
        </p15:guide>
        <p15:guide id="6" orient="horz" pos="504">
          <p15:clr>
            <a:srgbClr val="F26B43"/>
          </p15:clr>
        </p15:guide>
        <p15:guide id="7" orient="horz" pos="709">
          <p15:clr>
            <a:srgbClr val="F26B43"/>
          </p15:clr>
        </p15:guide>
        <p15:guide id="9" orient="horz" pos="37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hyperlink" Target="mailto:hello@rcot.co.uk"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hyperlink" Target="mailto:team@cpdme.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www.rcot.co.uk/discover-membership/your-cpd/cpd-portfolio"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hyperlink" Target="https://www.hcpc-uk.org/cpd/our-cpd-requirements/" TargetMode="External"/><Relationship Id="rId5" Type="http://schemas.openxmlformats.org/officeDocument/2006/relationships/hyperlink" Target="https://youtu.be/ExNwarLAbrM?si=Ta79S4voS5RxtzO1" TargetMode="External"/><Relationship Id="rId4" Type="http://schemas.openxmlformats.org/officeDocument/2006/relationships/hyperlink" Target="https://youtu.be/Mzt4Xegsi5I?si=Vi23zIivxxaBoaa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hyperlink" Target="https://www.hcpc-uk.org/cpd/carrying-out-and-recording-cpd/ensuring-your-cpd-is-effective-and-relevant/"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hyperlink" Target="https://www.hcpc-uk.org/cpd/cpd-audits/" TargetMode="External"/><Relationship Id="rId4" Type="http://schemas.openxmlformats.org/officeDocument/2006/relationships/hyperlink" Target="https://www.hcpc-uk.org/cpd/carrying-out-and-recording-cpd/ensuring-that-your-cpd-benefits-the-service-user/"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s://www.hcpc-uk.org/standards/standards-of-continuing-professional-development/"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7322F4-36CC-669A-2ACB-7D2C5BFFE50B}"/>
              </a:ext>
            </a:extLst>
          </p:cNvPr>
          <p:cNvSpPr>
            <a:spLocks noGrp="1"/>
          </p:cNvSpPr>
          <p:nvPr>
            <p:ph type="ctrTitle"/>
          </p:nvPr>
        </p:nvSpPr>
        <p:spPr/>
        <p:txBody>
          <a:bodyPr/>
          <a:lstStyle/>
          <a:p>
            <a:r>
              <a:rPr lang="en-US" dirty="0"/>
              <a:t>CPD portfolio</a:t>
            </a:r>
            <a:endParaRPr lang="en-GB" dirty="0"/>
          </a:p>
        </p:txBody>
      </p:sp>
      <p:sp>
        <p:nvSpPr>
          <p:cNvPr id="5" name="Text Placeholder 4">
            <a:extLst>
              <a:ext uri="{FF2B5EF4-FFF2-40B4-BE49-F238E27FC236}">
                <a16:creationId xmlns:a16="http://schemas.microsoft.com/office/drawing/2014/main" id="{ABB2178A-833C-C725-B5E7-BA0DAAC071EC}"/>
              </a:ext>
            </a:extLst>
          </p:cNvPr>
          <p:cNvSpPr>
            <a:spLocks noGrp="1"/>
          </p:cNvSpPr>
          <p:nvPr>
            <p:ph type="body" sz="half" idx="2"/>
          </p:nvPr>
        </p:nvSpPr>
        <p:spPr>
          <a:xfrm>
            <a:off x="541638" y="1765080"/>
            <a:ext cx="6293502" cy="1332000"/>
          </a:xfrm>
        </p:spPr>
        <p:txBody>
          <a:bodyPr vert="horz" lIns="0" tIns="0" rIns="0" bIns="0" rtlCol="0" anchor="t">
            <a:normAutofit/>
          </a:bodyPr>
          <a:lstStyle/>
          <a:p>
            <a:r>
              <a:rPr lang="en-US" dirty="0"/>
              <a:t>What you need to know about the CPD portfolio</a:t>
            </a:r>
            <a:endParaRPr lang="en-GB" dirty="0"/>
          </a:p>
        </p:txBody>
      </p:sp>
      <p:sp>
        <p:nvSpPr>
          <p:cNvPr id="6" name="Text Placeholder 4">
            <a:extLst>
              <a:ext uri="{FF2B5EF4-FFF2-40B4-BE49-F238E27FC236}">
                <a16:creationId xmlns:a16="http://schemas.microsoft.com/office/drawing/2014/main" id="{28DB8C2F-5C1C-9CD0-8D1C-115C5A5280E3}"/>
              </a:ext>
            </a:extLst>
          </p:cNvPr>
          <p:cNvSpPr txBox="1">
            <a:spLocks/>
          </p:cNvSpPr>
          <p:nvPr/>
        </p:nvSpPr>
        <p:spPr>
          <a:xfrm>
            <a:off x="541638" y="2985328"/>
            <a:ext cx="6305993" cy="2592511"/>
          </a:xfrm>
          <a:prstGeom prst="rect">
            <a:avLst/>
          </a:prstGeom>
        </p:spPr>
        <p:txBody>
          <a:bodyPr vert="horz" lIns="0" tIns="0" rIns="0" bIns="0" rtlCol="0" anchor="t">
            <a:normAutofit/>
          </a:bodyPr>
          <a:lstStyle>
            <a:lvl1pPr marL="0" indent="0" algn="l" defTabSz="914400" rtl="0" eaLnBrk="1" latinLnBrk="0" hangingPunct="1">
              <a:lnSpc>
                <a:spcPct val="102000"/>
              </a:lnSpc>
              <a:spcBef>
                <a:spcPts val="1000"/>
              </a:spcBef>
              <a:buClr>
                <a:schemeClr val="tx1"/>
              </a:buClr>
              <a:buFont typeface="Arial" panose="020B0604020202020204" pitchFamily="34" charset="0"/>
              <a:buNone/>
              <a:defRPr sz="2400" kern="100" baseline="0">
                <a:solidFill>
                  <a:schemeClr val="bg1"/>
                </a:solidFill>
                <a:latin typeface="+mn-lt"/>
                <a:ea typeface="+mn-ea"/>
                <a:cs typeface="+mn-cs"/>
              </a:defRPr>
            </a:lvl1pPr>
            <a:lvl2pPr marL="457200" indent="0" algn="l" defTabSz="914400" rtl="0" eaLnBrk="1" latinLnBrk="0" hangingPunct="1">
              <a:lnSpc>
                <a:spcPct val="102000"/>
              </a:lnSpc>
              <a:spcBef>
                <a:spcPts val="500"/>
              </a:spcBef>
              <a:buClr>
                <a:schemeClr val="tx1"/>
              </a:buClr>
              <a:buFont typeface="Arial" panose="020B0604020202020204" pitchFamily="34" charset="0"/>
              <a:buNone/>
              <a:defRPr sz="1400" kern="100" baseline="0">
                <a:solidFill>
                  <a:schemeClr val="tx1"/>
                </a:solidFill>
                <a:latin typeface="+mn-lt"/>
                <a:ea typeface="+mn-ea"/>
                <a:cs typeface="+mn-cs"/>
              </a:defRPr>
            </a:lvl2pPr>
            <a:lvl3pPr marL="914400" indent="0" algn="l" defTabSz="914400" rtl="0" eaLnBrk="1" latinLnBrk="0" hangingPunct="1">
              <a:lnSpc>
                <a:spcPct val="102000"/>
              </a:lnSpc>
              <a:spcBef>
                <a:spcPts val="500"/>
              </a:spcBef>
              <a:buClr>
                <a:schemeClr val="tx1"/>
              </a:buClr>
              <a:buFont typeface="System Font Regular"/>
              <a:buNone/>
              <a:defRPr sz="1200" kern="100" baseline="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000" kern="100" baseline="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000" kern="1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2000"/>
              </a:lnSpc>
              <a:spcBef>
                <a:spcPts val="1000"/>
              </a:spcBef>
              <a:spcAft>
                <a:spcPts val="0"/>
              </a:spcAft>
              <a:buClr>
                <a:srgbClr val="003643"/>
              </a:buClr>
              <a:buSzTx/>
              <a:buFont typeface="Arial" panose="020B0604020202020204" pitchFamily="34" charset="0"/>
              <a:buNone/>
              <a:tabLst/>
              <a:defRPr/>
            </a:pPr>
            <a:endParaRPr kumimoji="0" lang="en-US" sz="2400" b="0" i="0" u="none" strike="noStrike" kern="100" cap="none" spc="0" normalizeH="0" baseline="0" noProof="0" dirty="0">
              <a:ln>
                <a:noFill/>
              </a:ln>
              <a:solidFill>
                <a:srgbClr val="FFFFFF"/>
              </a:solidFill>
              <a:effectLst/>
              <a:uLnTx/>
              <a:uFillTx/>
              <a:latin typeface="Arial" panose="020B0604020202020204"/>
              <a:ea typeface="+mn-ea"/>
              <a:cs typeface="Arial"/>
            </a:endParaRPr>
          </a:p>
        </p:txBody>
      </p:sp>
    </p:spTree>
    <p:extLst>
      <p:ext uri="{BB962C8B-B14F-4D97-AF65-F5344CB8AC3E}">
        <p14:creationId xmlns:p14="http://schemas.microsoft.com/office/powerpoint/2010/main" val="390773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7BB31-CD33-46A5-BAFB-449ADA444206}"/>
              </a:ext>
            </a:extLst>
          </p:cNvPr>
          <p:cNvSpPr>
            <a:spLocks noGrp="1"/>
          </p:cNvSpPr>
          <p:nvPr>
            <p:ph type="title"/>
          </p:nvPr>
        </p:nvSpPr>
        <p:spPr>
          <a:xfrm>
            <a:off x="541638" y="756000"/>
            <a:ext cx="3152537" cy="2673769"/>
          </a:xfrm>
        </p:spPr>
        <p:txBody>
          <a:bodyPr>
            <a:noAutofit/>
          </a:bodyPr>
          <a:lstStyle/>
          <a:p>
            <a:r>
              <a:rPr lang="en-US" sz="4400">
                <a:cs typeface="Arial"/>
              </a:rPr>
              <a:t>How to log into your portfolio using the CPDme app</a:t>
            </a:r>
            <a:endParaRPr lang="en-US" sz="4400"/>
          </a:p>
        </p:txBody>
      </p:sp>
      <p:sp>
        <p:nvSpPr>
          <p:cNvPr id="6" name="TextBox 1">
            <a:extLst>
              <a:ext uri="{FF2B5EF4-FFF2-40B4-BE49-F238E27FC236}">
                <a16:creationId xmlns:a16="http://schemas.microsoft.com/office/drawing/2014/main" id="{15CB834C-DD77-DEBC-3F27-E02C0EF86B64}"/>
              </a:ext>
            </a:extLst>
          </p:cNvPr>
          <p:cNvSpPr txBox="1"/>
          <p:nvPr/>
        </p:nvSpPr>
        <p:spPr>
          <a:xfrm>
            <a:off x="5525676" y="756000"/>
            <a:ext cx="6213896" cy="4311630"/>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2000"/>
              </a:lnSpc>
              <a:spcBef>
                <a:spcPts val="1000"/>
              </a:spcBef>
              <a:spcAft>
                <a:spcPts val="0"/>
              </a:spcAft>
              <a:buClr>
                <a:srgbClr val="43CFB5"/>
              </a:buClr>
              <a:buSzTx/>
              <a:buFontTx/>
              <a:buChar char="•"/>
              <a:tabLst/>
              <a:defRPr/>
            </a:pPr>
            <a:r>
              <a:rPr kumimoji="0" lang="en-GB" sz="2600" b="0" i="0" u="none" strike="noStrike" kern="1200" cap="none" spc="0" normalizeH="0" baseline="0" noProof="0" dirty="0">
                <a:ln>
                  <a:noFill/>
                </a:ln>
                <a:solidFill>
                  <a:srgbClr val="003643"/>
                </a:solidFill>
                <a:effectLst/>
                <a:uLnTx/>
                <a:uFillTx/>
                <a:latin typeface="Arial" panose="020B0604020202020204"/>
                <a:ea typeface="+mn-ea"/>
                <a:cs typeface="Arial"/>
              </a:rPr>
              <a:t>Go to an app store, search ‘CPD portfolio’ and download the free CPDme app</a:t>
            </a:r>
          </a:p>
          <a:p>
            <a:pPr marL="457200" marR="0" lvl="0" indent="-457200" algn="l" defTabSz="914400" rtl="0" eaLnBrk="1" fontAlgn="auto" latinLnBrk="0" hangingPunct="1">
              <a:lnSpc>
                <a:spcPct val="102000"/>
              </a:lnSpc>
              <a:spcBef>
                <a:spcPts val="1000"/>
              </a:spcBef>
              <a:spcAft>
                <a:spcPts val="0"/>
              </a:spcAft>
              <a:buClr>
                <a:srgbClr val="43CFB5"/>
              </a:buClr>
              <a:buSzTx/>
              <a:buFont typeface="Arial" panose="020B0604020202020204" pitchFamily="34" charset="0"/>
              <a:buChar char="•"/>
              <a:tabLst/>
              <a:defRPr/>
            </a:pPr>
            <a:r>
              <a:rPr kumimoji="0" lang="en-GB" sz="2600" b="0" i="0" u="none" strike="noStrike" kern="1200" cap="none" spc="0" normalizeH="0" baseline="0" noProof="0" dirty="0">
                <a:ln>
                  <a:noFill/>
                </a:ln>
                <a:solidFill>
                  <a:srgbClr val="003643"/>
                </a:solidFill>
                <a:effectLst/>
                <a:uLnTx/>
                <a:uFillTx/>
                <a:latin typeface="Arial" panose="020B0604020202020204"/>
                <a:ea typeface="+mn-ea"/>
                <a:cs typeface="Arial"/>
              </a:rPr>
              <a:t>Use </a:t>
            </a:r>
            <a:r>
              <a:rPr kumimoji="0" lang="en-GB" sz="2600" b="1" i="0" u="none" strike="noStrike" kern="1200" cap="none" spc="0" normalizeH="0" baseline="0" noProof="0" dirty="0">
                <a:ln>
                  <a:noFill/>
                </a:ln>
                <a:solidFill>
                  <a:srgbClr val="003643"/>
                </a:solidFill>
                <a:effectLst/>
                <a:uLnTx/>
                <a:uFillTx/>
                <a:latin typeface="Arial" panose="020B0604020202020204"/>
                <a:ea typeface="+mn-ea"/>
                <a:cs typeface="Arial"/>
              </a:rPr>
              <a:t>the same email address that you use for RCOT membership </a:t>
            </a:r>
            <a:r>
              <a:rPr kumimoji="0" lang="en-GB" sz="2600" b="0" i="0" u="none" strike="noStrike" kern="1200" cap="none" spc="0" normalizeH="0" baseline="0" noProof="0" dirty="0">
                <a:ln>
                  <a:noFill/>
                </a:ln>
                <a:solidFill>
                  <a:srgbClr val="003643"/>
                </a:solidFill>
                <a:effectLst/>
                <a:uLnTx/>
                <a:uFillTx/>
                <a:latin typeface="Arial" panose="020B0604020202020204"/>
                <a:ea typeface="+mn-ea"/>
                <a:cs typeface="Arial"/>
              </a:rPr>
              <a:t>to log in. ​</a:t>
            </a:r>
          </a:p>
          <a:p>
            <a:pPr marL="457200" marR="0" lvl="0" indent="-457200" algn="l" defTabSz="914400" rtl="0" eaLnBrk="1" fontAlgn="auto" latinLnBrk="0" hangingPunct="1">
              <a:lnSpc>
                <a:spcPct val="102000"/>
              </a:lnSpc>
              <a:spcBef>
                <a:spcPts val="1000"/>
              </a:spcBef>
              <a:spcAft>
                <a:spcPts val="0"/>
              </a:spcAft>
              <a:buClr>
                <a:srgbClr val="43CFB5"/>
              </a:buClr>
              <a:buSzTx/>
              <a:buFont typeface="Arial" panose="020B0604020202020204" pitchFamily="34" charset="0"/>
              <a:buChar char="•"/>
              <a:tabLst/>
              <a:defRPr/>
            </a:pPr>
            <a:r>
              <a:rPr kumimoji="0" lang="en-GB" sz="2600" b="0" i="0" u="none" strike="noStrike" kern="1200" cap="none" spc="0" normalizeH="0" baseline="0" noProof="0" dirty="0">
                <a:ln>
                  <a:noFill/>
                </a:ln>
                <a:solidFill>
                  <a:srgbClr val="003643"/>
                </a:solidFill>
                <a:effectLst/>
                <a:uLnTx/>
                <a:uFillTx/>
                <a:latin typeface="Arial" panose="020B0604020202020204"/>
                <a:ea typeface="+mn-ea"/>
                <a:cs typeface="Arial"/>
              </a:rPr>
              <a:t>Click on ‘forgotten password’. The app will then generate a one-off secure log in which will not affect your RCOT log in details.</a:t>
            </a:r>
          </a:p>
        </p:txBody>
      </p:sp>
      <p:pic>
        <p:nvPicPr>
          <p:cNvPr id="7" name="Picture 6" descr="A blue square with white text&#10;&#10;Description automatically generated">
            <a:extLst>
              <a:ext uri="{FF2B5EF4-FFF2-40B4-BE49-F238E27FC236}">
                <a16:creationId xmlns:a16="http://schemas.microsoft.com/office/drawing/2014/main" id="{79717BCB-40C5-87D5-9363-73DDE002525C}"/>
              </a:ext>
            </a:extLst>
          </p:cNvPr>
          <p:cNvPicPr>
            <a:picLocks noChangeAspect="1"/>
          </p:cNvPicPr>
          <p:nvPr/>
        </p:nvPicPr>
        <p:blipFill>
          <a:blip r:embed="rId3"/>
          <a:stretch>
            <a:fillRect/>
          </a:stretch>
        </p:blipFill>
        <p:spPr>
          <a:xfrm>
            <a:off x="10869949" y="5630771"/>
            <a:ext cx="1047750" cy="1019175"/>
          </a:xfrm>
          <a:prstGeom prst="rect">
            <a:avLst/>
          </a:prstGeom>
        </p:spPr>
      </p:pic>
    </p:spTree>
    <p:extLst>
      <p:ext uri="{BB962C8B-B14F-4D97-AF65-F5344CB8AC3E}">
        <p14:creationId xmlns:p14="http://schemas.microsoft.com/office/powerpoint/2010/main" val="192147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9007-B313-F209-8A3A-9BBA66DDA211}"/>
              </a:ext>
            </a:extLst>
          </p:cNvPr>
          <p:cNvSpPr>
            <a:spLocks noGrp="1"/>
          </p:cNvSpPr>
          <p:nvPr>
            <p:ph type="title"/>
          </p:nvPr>
        </p:nvSpPr>
        <p:spPr/>
        <p:txBody>
          <a:bodyPr/>
          <a:lstStyle/>
          <a:p>
            <a:r>
              <a:rPr lang="en-US" dirty="0"/>
              <a:t>Things to do if you’ve tried to log in, but it’s not working</a:t>
            </a:r>
            <a:endParaRPr lang="en-GB" dirty="0"/>
          </a:p>
        </p:txBody>
      </p:sp>
      <p:sp>
        <p:nvSpPr>
          <p:cNvPr id="3" name="TextBox 2">
            <a:extLst>
              <a:ext uri="{FF2B5EF4-FFF2-40B4-BE49-F238E27FC236}">
                <a16:creationId xmlns:a16="http://schemas.microsoft.com/office/drawing/2014/main" id="{6C414FA7-0BC3-1076-B69A-87BA5C8606E7}"/>
              </a:ext>
            </a:extLst>
          </p:cNvPr>
          <p:cNvSpPr txBox="1"/>
          <p:nvPr/>
        </p:nvSpPr>
        <p:spPr>
          <a:xfrm>
            <a:off x="5451893" y="756000"/>
            <a:ext cx="5927697" cy="5204853"/>
          </a:xfrm>
          <a:prstGeom prst="rect">
            <a:avLst/>
          </a:prstGeom>
          <a:noFill/>
        </p:spPr>
        <p:txBody>
          <a:bodyPr wrap="square" lIns="0" tIns="0" rIns="0" bIns="0" rtlCol="0">
            <a:noAutofit/>
          </a:bodyPr>
          <a:lstStyle/>
          <a:p>
            <a:pPr marL="457200" marR="0" lvl="0" indent="-457200" algn="l" defTabSz="914400" rtl="0" eaLnBrk="1" fontAlgn="auto" latinLnBrk="0" hangingPunct="1">
              <a:lnSpc>
                <a:spcPct val="102000"/>
              </a:lnSpc>
              <a:spcBef>
                <a:spcPts val="1000"/>
              </a:spcBef>
              <a:spcAft>
                <a:spcPts val="0"/>
              </a:spcAft>
              <a:buClr>
                <a:srgbClr val="43CFB5"/>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3643"/>
                </a:solidFill>
                <a:effectLst/>
                <a:uLnTx/>
                <a:uFillTx/>
                <a:latin typeface="Arial" panose="020B0604020202020204"/>
                <a:ea typeface="+mn-ea"/>
                <a:cs typeface="+mn-cs"/>
              </a:rPr>
              <a:t>Try clearing your browser history/ cache because sometimes cookies can get stuck and might block you being able to log in.</a:t>
            </a:r>
          </a:p>
          <a:p>
            <a:pPr marL="457200" marR="0" lvl="0" indent="-457200" algn="l" defTabSz="914400" rtl="0" eaLnBrk="1" fontAlgn="auto" latinLnBrk="0" hangingPunct="1">
              <a:lnSpc>
                <a:spcPct val="102000"/>
              </a:lnSpc>
              <a:spcBef>
                <a:spcPts val="1000"/>
              </a:spcBef>
              <a:spcAft>
                <a:spcPts val="0"/>
              </a:spcAft>
              <a:buClr>
                <a:srgbClr val="43CFB5"/>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3643"/>
                </a:solidFill>
                <a:effectLst/>
                <a:uLnTx/>
                <a:uFillTx/>
                <a:latin typeface="Arial" panose="020B0604020202020204"/>
                <a:ea typeface="+mn-ea"/>
                <a:cs typeface="+mn-cs"/>
              </a:rPr>
              <a:t>If you’ve used CPDme before, check you are using the same email address for both CPDme and RCOT so that previous CPD entries show.</a:t>
            </a:r>
          </a:p>
          <a:p>
            <a:pPr marL="457200" marR="0" lvl="0" indent="-457200" algn="l" defTabSz="914400" rtl="0" eaLnBrk="1" fontAlgn="auto" latinLnBrk="0" hangingPunct="1">
              <a:lnSpc>
                <a:spcPct val="102000"/>
              </a:lnSpc>
              <a:spcBef>
                <a:spcPts val="1000"/>
              </a:spcBef>
              <a:spcAft>
                <a:spcPts val="0"/>
              </a:spcAft>
              <a:buClr>
                <a:srgbClr val="43CFB5"/>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3643"/>
                </a:solidFill>
                <a:effectLst/>
                <a:uLnTx/>
                <a:uFillTx/>
                <a:latin typeface="Arial" panose="020B0604020202020204"/>
                <a:ea typeface="+mn-ea"/>
                <a:cs typeface="+mn-cs"/>
              </a:rPr>
              <a:t>You can update either one of your email addresses if you need to.</a:t>
            </a:r>
          </a:p>
          <a:p>
            <a:pPr marL="457200" marR="0" lvl="0" indent="-457200" algn="l" defTabSz="914400" rtl="0" eaLnBrk="1" fontAlgn="auto" latinLnBrk="0" hangingPunct="1">
              <a:lnSpc>
                <a:spcPct val="102000"/>
              </a:lnSpc>
              <a:spcBef>
                <a:spcPts val="1000"/>
              </a:spcBef>
              <a:spcAft>
                <a:spcPts val="0"/>
              </a:spcAft>
              <a:buClr>
                <a:srgbClr val="43CFB5"/>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3643"/>
                </a:solidFill>
                <a:effectLst/>
                <a:uLnTx/>
                <a:uFillTx/>
                <a:latin typeface="Arial" panose="020B0604020202020204"/>
                <a:ea typeface="+mn-ea"/>
                <a:cs typeface="+mn-cs"/>
              </a:rPr>
              <a:t>Email </a:t>
            </a:r>
            <a:r>
              <a:rPr kumimoji="0" lang="en-US" sz="2600" b="0" i="0" u="none" strike="noStrike" kern="1200" cap="none" spc="0" normalizeH="0" baseline="0" noProof="0" dirty="0">
                <a:ln>
                  <a:noFill/>
                </a:ln>
                <a:solidFill>
                  <a:srgbClr val="003643"/>
                </a:solidFill>
                <a:effectLst/>
                <a:uLnTx/>
                <a:uFillTx/>
                <a:latin typeface="Arial" panose="020B0604020202020204"/>
                <a:ea typeface="+mn-ea"/>
                <a:cs typeface="+mn-cs"/>
                <a:hlinkClick r:id="rId3"/>
              </a:rPr>
              <a:t>hello@rcot.co.uk</a:t>
            </a:r>
            <a:r>
              <a:rPr kumimoji="0" lang="en-US" sz="2600" b="0" i="0" u="none" strike="noStrike" kern="1200" cap="none" spc="0" normalizeH="0" baseline="0" noProof="0" dirty="0">
                <a:ln>
                  <a:noFill/>
                </a:ln>
                <a:solidFill>
                  <a:srgbClr val="003643"/>
                </a:solidFill>
                <a:effectLst/>
                <a:uLnTx/>
                <a:uFillTx/>
                <a:latin typeface="Arial" panose="020B0604020202020204"/>
                <a:ea typeface="+mn-ea"/>
                <a:cs typeface="+mn-cs"/>
              </a:rPr>
              <a:t> or </a:t>
            </a:r>
            <a:r>
              <a:rPr kumimoji="0" lang="en-US" sz="2600" b="0" i="0" u="none" strike="noStrike" kern="1200" cap="none" spc="0" normalizeH="0" baseline="0" noProof="0" dirty="0">
                <a:ln>
                  <a:noFill/>
                </a:ln>
                <a:solidFill>
                  <a:srgbClr val="003643"/>
                </a:solidFill>
                <a:effectLst/>
                <a:uLnTx/>
                <a:uFillTx/>
                <a:latin typeface="Arial" panose="020B0604020202020204"/>
                <a:ea typeface="+mn-ea"/>
                <a:cs typeface="+mn-cs"/>
                <a:hlinkClick r:id="rId4"/>
              </a:rPr>
              <a:t>team@cpdme.com</a:t>
            </a:r>
            <a:r>
              <a:rPr kumimoji="0" lang="en-US" sz="2600" b="0" i="0" u="none" strike="noStrike" kern="1200" cap="none" spc="0" normalizeH="0" baseline="0" noProof="0" dirty="0">
                <a:ln>
                  <a:noFill/>
                </a:ln>
                <a:solidFill>
                  <a:srgbClr val="003643"/>
                </a:solidFill>
                <a:effectLst/>
                <a:uLnTx/>
                <a:uFillTx/>
                <a:latin typeface="Arial" panose="020B0604020202020204"/>
                <a:ea typeface="+mn-ea"/>
                <a:cs typeface="+mn-cs"/>
              </a:rPr>
              <a:t> for support.</a:t>
            </a:r>
            <a:endParaRPr kumimoji="0" lang="en-GB" sz="2600" b="0" i="0" u="none" strike="noStrike" kern="1200" cap="none" spc="0" normalizeH="0" baseline="0" noProof="0" dirty="0" err="1">
              <a:ln>
                <a:noFill/>
              </a:ln>
              <a:solidFill>
                <a:srgbClr val="00364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540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1BD2-AABD-9D59-9143-CA03079D56C4}"/>
              </a:ext>
            </a:extLst>
          </p:cNvPr>
          <p:cNvSpPr>
            <a:spLocks noGrp="1"/>
          </p:cNvSpPr>
          <p:nvPr>
            <p:ph type="title"/>
          </p:nvPr>
        </p:nvSpPr>
        <p:spPr/>
        <p:txBody>
          <a:bodyPr>
            <a:normAutofit fontScale="90000"/>
          </a:bodyPr>
          <a:lstStyle/>
          <a:p>
            <a:r>
              <a:rPr lang="en-US" dirty="0"/>
              <a:t>Let’s look at the portfolio in action – a demonstration</a:t>
            </a:r>
            <a:endParaRPr lang="en-GB" dirty="0"/>
          </a:p>
        </p:txBody>
      </p:sp>
    </p:spTree>
    <p:extLst>
      <p:ext uri="{BB962C8B-B14F-4D97-AF65-F5344CB8AC3E}">
        <p14:creationId xmlns:p14="http://schemas.microsoft.com/office/powerpoint/2010/main" val="299118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1217-995C-9C7C-D9BF-7AE4C91756AA}"/>
              </a:ext>
            </a:extLst>
          </p:cNvPr>
          <p:cNvSpPr>
            <a:spLocks noGrp="1"/>
          </p:cNvSpPr>
          <p:nvPr>
            <p:ph type="title"/>
          </p:nvPr>
        </p:nvSpPr>
        <p:spPr/>
        <p:txBody>
          <a:bodyPr/>
          <a:lstStyle/>
          <a:p>
            <a:r>
              <a:rPr lang="en-US" dirty="0"/>
              <a:t>Break</a:t>
            </a:r>
            <a:endParaRPr lang="en-GB" dirty="0"/>
          </a:p>
        </p:txBody>
      </p:sp>
    </p:spTree>
    <p:extLst>
      <p:ext uri="{BB962C8B-B14F-4D97-AF65-F5344CB8AC3E}">
        <p14:creationId xmlns:p14="http://schemas.microsoft.com/office/powerpoint/2010/main" val="1262320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3019-0DF0-8998-254F-128487079486}"/>
              </a:ext>
            </a:extLst>
          </p:cNvPr>
          <p:cNvSpPr>
            <a:spLocks noGrp="1"/>
          </p:cNvSpPr>
          <p:nvPr>
            <p:ph type="title"/>
          </p:nvPr>
        </p:nvSpPr>
        <p:spPr/>
        <p:txBody>
          <a:bodyPr/>
          <a:lstStyle/>
          <a:p>
            <a:r>
              <a:rPr lang="en-US" dirty="0"/>
              <a:t>Resources to support you</a:t>
            </a:r>
            <a:endParaRPr lang="en-GB" dirty="0"/>
          </a:p>
        </p:txBody>
      </p:sp>
      <p:sp>
        <p:nvSpPr>
          <p:cNvPr id="3" name="Content Placeholder 2">
            <a:extLst>
              <a:ext uri="{FF2B5EF4-FFF2-40B4-BE49-F238E27FC236}">
                <a16:creationId xmlns:a16="http://schemas.microsoft.com/office/drawing/2014/main" id="{4F2D2089-EED4-3923-6615-A69F2D211813}"/>
              </a:ext>
            </a:extLst>
          </p:cNvPr>
          <p:cNvSpPr>
            <a:spLocks noGrp="1"/>
          </p:cNvSpPr>
          <p:nvPr>
            <p:ph idx="1"/>
          </p:nvPr>
        </p:nvSpPr>
        <p:spPr>
          <a:xfrm>
            <a:off x="541638" y="2364866"/>
            <a:ext cx="11072185" cy="3311999"/>
          </a:xfrm>
        </p:spPr>
        <p:txBody>
          <a:bodyPr/>
          <a:lstStyle/>
          <a:p>
            <a:r>
              <a:rPr lang="en-US" dirty="0"/>
              <a:t>Head to our </a:t>
            </a:r>
            <a:r>
              <a:rPr lang="en-US" dirty="0">
                <a:hlinkClick r:id="rId3"/>
              </a:rPr>
              <a:t>CPD portfolio webpage</a:t>
            </a:r>
            <a:endParaRPr lang="en-US" dirty="0"/>
          </a:p>
          <a:p>
            <a:r>
              <a:rPr lang="en-US" dirty="0"/>
              <a:t>Find answers to frequently asked questions</a:t>
            </a:r>
          </a:p>
          <a:p>
            <a:r>
              <a:rPr lang="en-US" dirty="0"/>
              <a:t>Watch back a webinar with CPDme, which includes a demonstration of portfolio features</a:t>
            </a:r>
          </a:p>
          <a:p>
            <a:r>
              <a:rPr lang="en-US" dirty="0"/>
              <a:t>CPDme have several how-to-guide videos including </a:t>
            </a:r>
            <a:r>
              <a:rPr lang="en-US" dirty="0">
                <a:hlinkClick r:id="rId4"/>
              </a:rPr>
              <a:t>how to create a diary entry</a:t>
            </a:r>
            <a:r>
              <a:rPr lang="en-US" dirty="0"/>
              <a:t> and </a:t>
            </a:r>
            <a:r>
              <a:rPr lang="en-US" dirty="0">
                <a:hlinkClick r:id="rId5"/>
              </a:rPr>
              <a:t>how to create a reflective entry</a:t>
            </a:r>
            <a:endParaRPr lang="en-US" dirty="0"/>
          </a:p>
          <a:p>
            <a:r>
              <a:rPr lang="en-US" dirty="0">
                <a:hlinkClick r:id="rId6"/>
              </a:rPr>
              <a:t>HCPC webpages</a:t>
            </a:r>
            <a:endParaRPr lang="en-GB" dirty="0"/>
          </a:p>
        </p:txBody>
      </p:sp>
    </p:spTree>
    <p:extLst>
      <p:ext uri="{BB962C8B-B14F-4D97-AF65-F5344CB8AC3E}">
        <p14:creationId xmlns:p14="http://schemas.microsoft.com/office/powerpoint/2010/main" val="290659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130F-6C7E-FBCA-39D8-23223DD38B6C}"/>
              </a:ext>
            </a:extLst>
          </p:cNvPr>
          <p:cNvSpPr>
            <a:spLocks noGrp="1"/>
          </p:cNvSpPr>
          <p:nvPr>
            <p:ph type="title"/>
          </p:nvPr>
        </p:nvSpPr>
        <p:spPr/>
        <p:txBody>
          <a:bodyPr/>
          <a:lstStyle/>
          <a:p>
            <a:r>
              <a:rPr lang="en-GB" dirty="0">
                <a:cs typeface="Arial"/>
              </a:rPr>
              <a:t>RCOT Communities and CPD</a:t>
            </a:r>
            <a:endParaRPr lang="en-GB" dirty="0"/>
          </a:p>
        </p:txBody>
      </p:sp>
      <p:sp>
        <p:nvSpPr>
          <p:cNvPr id="3" name="Content Placeholder 2">
            <a:extLst>
              <a:ext uri="{FF2B5EF4-FFF2-40B4-BE49-F238E27FC236}">
                <a16:creationId xmlns:a16="http://schemas.microsoft.com/office/drawing/2014/main" id="{2145C6C9-B384-736B-537F-D75F5FA0C555}"/>
              </a:ext>
            </a:extLst>
          </p:cNvPr>
          <p:cNvSpPr>
            <a:spLocks noGrp="1"/>
          </p:cNvSpPr>
          <p:nvPr>
            <p:ph idx="13"/>
          </p:nvPr>
        </p:nvSpPr>
        <p:spPr>
          <a:xfrm>
            <a:off x="541639" y="1440000"/>
            <a:ext cx="5543845" cy="4320000"/>
          </a:xfrm>
        </p:spPr>
        <p:txBody>
          <a:bodyPr vert="horz" lIns="0" tIns="0" rIns="0" bIns="0" numCol="1" rtlCol="0" anchor="t">
            <a:normAutofit lnSpcReduction="10000"/>
          </a:bodyPr>
          <a:lstStyle/>
          <a:p>
            <a:pPr marL="215900" indent="-215900">
              <a:spcAft>
                <a:spcPts val="1000"/>
              </a:spcAft>
            </a:pPr>
            <a:r>
              <a:rPr lang="en-GB" dirty="0">
                <a:ea typeface="+mn-lt"/>
                <a:cs typeface="+mn-lt"/>
              </a:rPr>
              <a:t>A dedicated </a:t>
            </a:r>
            <a:r>
              <a:rPr lang="en-GB" b="1" dirty="0">
                <a:ea typeface="+mn-lt"/>
                <a:cs typeface="+mn-lt"/>
              </a:rPr>
              <a:t>online community platform</a:t>
            </a:r>
            <a:endParaRPr lang="en-US" dirty="0">
              <a:cs typeface="Arial" panose="020B0604020202020204"/>
            </a:endParaRPr>
          </a:p>
          <a:p>
            <a:pPr marL="215900" indent="-215900">
              <a:spcAft>
                <a:spcPts val="1000"/>
              </a:spcAft>
            </a:pPr>
            <a:r>
              <a:rPr lang="en-GB" dirty="0">
                <a:ea typeface="+mn-lt"/>
                <a:cs typeface="+mn-lt"/>
              </a:rPr>
              <a:t>A range of </a:t>
            </a:r>
            <a:r>
              <a:rPr lang="en-GB" b="1" dirty="0">
                <a:ea typeface="+mn-lt"/>
                <a:cs typeface="+mn-lt"/>
              </a:rPr>
              <a:t>networks</a:t>
            </a:r>
            <a:r>
              <a:rPr lang="en-GB" dirty="0">
                <a:ea typeface="+mn-lt"/>
                <a:cs typeface="+mn-lt"/>
              </a:rPr>
              <a:t> – by practice area, RCOT region and professional focus</a:t>
            </a:r>
            <a:endParaRPr lang="en-GB" dirty="0">
              <a:cs typeface="Arial" panose="020B0604020202020204"/>
            </a:endParaRPr>
          </a:p>
          <a:p>
            <a:pPr marL="215900" indent="-215900">
              <a:spcAft>
                <a:spcPts val="1000"/>
              </a:spcAft>
            </a:pPr>
            <a:r>
              <a:rPr lang="en-GB" dirty="0">
                <a:ea typeface="+mn-lt"/>
                <a:cs typeface="+mn-lt"/>
              </a:rPr>
              <a:t>A growing </a:t>
            </a:r>
            <a:r>
              <a:rPr lang="en-GB" b="1" dirty="0">
                <a:ea typeface="+mn-lt"/>
                <a:cs typeface="+mn-lt"/>
              </a:rPr>
              <a:t>volunteer leadership community</a:t>
            </a:r>
            <a:endParaRPr lang="en-GB" dirty="0">
              <a:ea typeface="+mn-lt"/>
              <a:cs typeface="+mn-lt"/>
            </a:endParaRPr>
          </a:p>
          <a:p>
            <a:pPr marL="0" indent="0" algn="ctr">
              <a:buNone/>
            </a:pPr>
            <a:endParaRPr lang="en-GB" sz="2800" dirty="0">
              <a:cs typeface="Arial"/>
            </a:endParaRPr>
          </a:p>
          <a:p>
            <a:pPr marL="0" indent="0" algn="ctr">
              <a:buNone/>
            </a:pPr>
            <a:r>
              <a:rPr lang="en-GB" sz="2800" dirty="0">
                <a:cs typeface="Arial"/>
              </a:rPr>
              <a:t>Included in your membership</a:t>
            </a:r>
            <a:endParaRPr lang="en-GB" sz="2800" b="1" dirty="0">
              <a:cs typeface="Arial"/>
            </a:endParaRPr>
          </a:p>
          <a:p>
            <a:pPr marL="0" indent="0">
              <a:lnSpc>
                <a:spcPct val="120000"/>
              </a:lnSpc>
              <a:spcBef>
                <a:spcPts val="0"/>
              </a:spcBef>
              <a:spcAft>
                <a:spcPts val="1200"/>
              </a:spcAft>
              <a:buNone/>
            </a:pPr>
            <a:endParaRPr lang="en-GB" sz="1100" dirty="0">
              <a:cs typeface="Arial"/>
            </a:endParaRPr>
          </a:p>
        </p:txBody>
      </p:sp>
      <p:pic>
        <p:nvPicPr>
          <p:cNvPr id="6" name="Picture Placeholder 5" descr="A diagram of a company&#10;&#10;Description automatically generated">
            <a:extLst>
              <a:ext uri="{FF2B5EF4-FFF2-40B4-BE49-F238E27FC236}">
                <a16:creationId xmlns:a16="http://schemas.microsoft.com/office/drawing/2014/main" id="{3F671C93-C089-9663-FDE9-EFFF1E782746}"/>
              </a:ext>
            </a:extLst>
          </p:cNvPr>
          <p:cNvPicPr>
            <a:picLocks noGrp="1" noChangeAspect="1"/>
          </p:cNvPicPr>
          <p:nvPr>
            <p:ph type="pic" sz="quarter" idx="14"/>
          </p:nvPr>
        </p:nvPicPr>
        <p:blipFill>
          <a:blip r:embed="rId3"/>
          <a:srcRect t="4741" b="4741"/>
          <a:stretch/>
        </p:blipFill>
        <p:spPr>
          <a:xfrm>
            <a:off x="6183016" y="1440000"/>
            <a:ext cx="4616984" cy="4210279"/>
          </a:xfrm>
        </p:spPr>
      </p:pic>
    </p:spTree>
    <p:extLst>
      <p:ext uri="{BB962C8B-B14F-4D97-AF65-F5344CB8AC3E}">
        <p14:creationId xmlns:p14="http://schemas.microsoft.com/office/powerpoint/2010/main" val="420572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A9D608-2456-0EA8-A675-656D37CDA5E9}"/>
              </a:ext>
            </a:extLst>
          </p:cNvPr>
          <p:cNvSpPr>
            <a:spLocks noGrp="1"/>
          </p:cNvSpPr>
          <p:nvPr>
            <p:ph idx="1"/>
          </p:nvPr>
        </p:nvSpPr>
        <p:spPr/>
        <p:txBody>
          <a:bodyPr vert="horz" lIns="0" tIns="0" rIns="0" bIns="0" numCol="1" rtlCol="0" anchor="t">
            <a:noAutofit/>
          </a:bodyPr>
          <a:lstStyle/>
          <a:p>
            <a:pPr marL="0" indent="0">
              <a:buNone/>
            </a:pPr>
            <a:r>
              <a:rPr lang="en-GB" sz="2300" dirty="0">
                <a:solidFill>
                  <a:srgbClr val="003643"/>
                </a:solidFill>
                <a:latin typeface="Arial"/>
                <a:cs typeface="Arial"/>
              </a:rPr>
              <a:t>We’re on the lookout for passionate members to help us build dynamic and thriving communities within RCOT.</a:t>
            </a:r>
            <a:endParaRPr lang="en-US" sz="2300" dirty="0">
              <a:solidFill>
                <a:srgbClr val="003643"/>
              </a:solidFill>
              <a:latin typeface="Arial"/>
              <a:cs typeface="Arial"/>
            </a:endParaRPr>
          </a:p>
          <a:p>
            <a:pPr marL="0" indent="0">
              <a:buNone/>
            </a:pPr>
            <a:r>
              <a:rPr lang="en-GB" sz="2300" dirty="0">
                <a:solidFill>
                  <a:srgbClr val="003643"/>
                </a:solidFill>
                <a:latin typeface="Arial"/>
                <a:cs typeface="Arial"/>
              </a:rPr>
              <a:t>Are you ready to </a:t>
            </a:r>
            <a:r>
              <a:rPr lang="en-GB" sz="2300" b="1" dirty="0">
                <a:solidFill>
                  <a:srgbClr val="003643"/>
                </a:solidFill>
                <a:latin typeface="Arial"/>
                <a:cs typeface="Arial"/>
              </a:rPr>
              <a:t>t</a:t>
            </a:r>
            <a:r>
              <a:rPr lang="en-US" sz="2300" b="1" dirty="0" err="1">
                <a:solidFill>
                  <a:srgbClr val="003643"/>
                </a:solidFill>
                <a:latin typeface="Arial"/>
                <a:cs typeface="Arial"/>
              </a:rPr>
              <a:t>ake</a:t>
            </a:r>
            <a:r>
              <a:rPr lang="en-US" sz="2300" b="1" i="0" dirty="0">
                <a:solidFill>
                  <a:srgbClr val="003643"/>
                </a:solidFill>
                <a:effectLst/>
                <a:latin typeface="Arial"/>
                <a:cs typeface="Arial"/>
              </a:rPr>
              <a:t> your professional development to the next level</a:t>
            </a:r>
            <a:r>
              <a:rPr lang="en-US" sz="2300" b="1" dirty="0">
                <a:solidFill>
                  <a:srgbClr val="003643"/>
                </a:solidFill>
                <a:latin typeface="Arial"/>
                <a:cs typeface="Arial"/>
              </a:rPr>
              <a:t>?</a:t>
            </a:r>
            <a:endParaRPr lang="en-US" sz="2300" dirty="0">
              <a:cs typeface="Arial"/>
            </a:endParaRPr>
          </a:p>
          <a:p>
            <a:pPr marL="215900" indent="-215900" algn="l"/>
            <a:r>
              <a:rPr lang="en-US" sz="2300" dirty="0">
                <a:solidFill>
                  <a:srgbClr val="003643"/>
                </a:solidFill>
                <a:latin typeface="Arial"/>
                <a:cs typeface="Arial"/>
              </a:rPr>
              <a:t>Grow your skill set</a:t>
            </a:r>
          </a:p>
          <a:p>
            <a:pPr marL="215900" indent="-215900" algn="l"/>
            <a:r>
              <a:rPr lang="en-US" sz="2300" dirty="0">
                <a:solidFill>
                  <a:srgbClr val="003643"/>
                </a:solidFill>
                <a:latin typeface="Arial"/>
                <a:cs typeface="Arial"/>
              </a:rPr>
              <a:t>Make meaningful impact</a:t>
            </a:r>
          </a:p>
          <a:p>
            <a:pPr marL="215900" indent="-215900"/>
            <a:r>
              <a:rPr lang="en-US" sz="2300" i="0" dirty="0">
                <a:solidFill>
                  <a:srgbClr val="003643"/>
                </a:solidFill>
                <a:effectLst/>
                <a:latin typeface="Arial"/>
                <a:cs typeface="Arial"/>
              </a:rPr>
              <a:t>Enhance your </a:t>
            </a:r>
            <a:r>
              <a:rPr lang="en-US" sz="2300" dirty="0">
                <a:solidFill>
                  <a:srgbClr val="003643"/>
                </a:solidFill>
                <a:latin typeface="Arial"/>
                <a:cs typeface="Arial"/>
              </a:rPr>
              <a:t>career </a:t>
            </a:r>
            <a:endParaRPr lang="en-US" sz="2300" dirty="0">
              <a:ea typeface="Aptos" panose="020B0004020202020204" pitchFamily="34" charset="0"/>
              <a:cs typeface="Arial"/>
            </a:endParaRPr>
          </a:p>
          <a:p>
            <a:pPr marL="0" lvl="0" indent="0">
              <a:lnSpc>
                <a:spcPct val="107000"/>
              </a:lnSpc>
              <a:spcAft>
                <a:spcPts val="800"/>
              </a:spcAft>
              <a:buSzPts val="1000"/>
              <a:buNone/>
              <a:tabLst>
                <a:tab pos="457200" algn="l"/>
              </a:tabLst>
            </a:pPr>
            <a:endParaRPr lang="en-GB" sz="1800" kern="100" dirty="0">
              <a:effectLst/>
              <a:latin typeface="Arial"/>
              <a:ea typeface="Aptos" panose="020B0004020202020204" pitchFamily="34" charset="0"/>
              <a:cs typeface="Times New Roman"/>
            </a:endParaRPr>
          </a:p>
          <a:p>
            <a:pPr marL="0" lvl="0" indent="0">
              <a:lnSpc>
                <a:spcPct val="107000"/>
              </a:lnSpc>
              <a:spcAft>
                <a:spcPts val="800"/>
              </a:spcAft>
              <a:buNone/>
              <a:tabLst>
                <a:tab pos="457200" algn="l"/>
              </a:tabLst>
            </a:pPr>
            <a:endParaRPr lang="en-GB" sz="2000" kern="100" dirty="0">
              <a:effectLst/>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8928009E-BB35-8C34-C1D8-0339C2744024}"/>
              </a:ext>
            </a:extLst>
          </p:cNvPr>
          <p:cNvSpPr>
            <a:spLocks noGrp="1"/>
          </p:cNvSpPr>
          <p:nvPr>
            <p:ph type="body" sz="half" idx="2"/>
          </p:nvPr>
        </p:nvSpPr>
        <p:spPr/>
        <p:txBody>
          <a:bodyPr/>
          <a:lstStyle/>
          <a:p>
            <a:r>
              <a:rPr lang="en-GB" dirty="0">
                <a:cs typeface="Arial"/>
              </a:rPr>
              <a:t>Apply online for leadership roles </a:t>
            </a:r>
            <a:endParaRPr lang="en-GB" dirty="0"/>
          </a:p>
        </p:txBody>
      </p:sp>
      <p:sp>
        <p:nvSpPr>
          <p:cNvPr id="3" name="Title 2">
            <a:extLst>
              <a:ext uri="{FF2B5EF4-FFF2-40B4-BE49-F238E27FC236}">
                <a16:creationId xmlns:a16="http://schemas.microsoft.com/office/drawing/2014/main" id="{4B12EB76-8CFD-42A7-4CF1-5B65F0E32D6D}"/>
              </a:ext>
            </a:extLst>
          </p:cNvPr>
          <p:cNvSpPr>
            <a:spLocks noGrp="1"/>
          </p:cNvSpPr>
          <p:nvPr>
            <p:ph type="title"/>
          </p:nvPr>
        </p:nvSpPr>
        <p:spPr/>
        <p:txBody>
          <a:bodyPr/>
          <a:lstStyle/>
          <a:p>
            <a:r>
              <a:rPr lang="en-GB" dirty="0">
                <a:cs typeface="Arial"/>
              </a:rPr>
              <a:t>Volunteering </a:t>
            </a:r>
            <a:r>
              <a:rPr lang="en-GB">
                <a:cs typeface="Arial"/>
              </a:rPr>
              <a:t>with RCOT</a:t>
            </a:r>
            <a:endParaRPr lang="en-GB"/>
          </a:p>
        </p:txBody>
      </p:sp>
    </p:spTree>
    <p:extLst>
      <p:ext uri="{BB962C8B-B14F-4D97-AF65-F5344CB8AC3E}">
        <p14:creationId xmlns:p14="http://schemas.microsoft.com/office/powerpoint/2010/main" val="198293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050E-8F7C-74C1-4845-554D1EB7E975}"/>
              </a:ext>
            </a:extLst>
          </p:cNvPr>
          <p:cNvSpPr>
            <a:spLocks noGrp="1"/>
          </p:cNvSpPr>
          <p:nvPr>
            <p:ph type="title"/>
          </p:nvPr>
        </p:nvSpPr>
        <p:spPr/>
        <p:txBody>
          <a:bodyPr/>
          <a:lstStyle/>
          <a:p>
            <a:r>
              <a:rPr lang="en-US"/>
              <a:t>Building CPD habits</a:t>
            </a:r>
            <a:endParaRPr lang="en-GB"/>
          </a:p>
        </p:txBody>
      </p:sp>
      <p:sp>
        <p:nvSpPr>
          <p:cNvPr id="3" name="Content Placeholder 2">
            <a:extLst>
              <a:ext uri="{FF2B5EF4-FFF2-40B4-BE49-F238E27FC236}">
                <a16:creationId xmlns:a16="http://schemas.microsoft.com/office/drawing/2014/main" id="{3DB388AB-48A1-D5CF-FA12-5D8F9797C62E}"/>
              </a:ext>
            </a:extLst>
          </p:cNvPr>
          <p:cNvSpPr>
            <a:spLocks noGrp="1"/>
          </p:cNvSpPr>
          <p:nvPr>
            <p:ph idx="13"/>
          </p:nvPr>
        </p:nvSpPr>
        <p:spPr>
          <a:xfrm>
            <a:off x="541638" y="1269000"/>
            <a:ext cx="9896323" cy="4320000"/>
          </a:xfrm>
        </p:spPr>
        <p:txBody>
          <a:bodyPr>
            <a:normAutofit lnSpcReduction="10000"/>
          </a:bodyPr>
          <a:lstStyle/>
          <a:p>
            <a:r>
              <a:rPr lang="en-US" sz="2400" dirty="0"/>
              <a:t>Recognise the CPD you do as part of your everyday</a:t>
            </a:r>
          </a:p>
          <a:p>
            <a:r>
              <a:rPr lang="en-US" sz="2400" dirty="0"/>
              <a:t>Think about how this will work for you </a:t>
            </a:r>
          </a:p>
          <a:p>
            <a:r>
              <a:rPr lang="en-US" sz="2400" kern="100" dirty="0">
                <a:effectLst/>
                <a:latin typeface="Arial" panose="020B0604020202020204" pitchFamily="34" charset="0"/>
                <a:ea typeface="Aptos" panose="020B0004020202020204" pitchFamily="34" charset="0"/>
                <a:cs typeface="Times New Roman" panose="02020603050405020304" pitchFamily="18" charset="0"/>
              </a:rPr>
              <a:t>Save the link to your portfolio as a favourite on your desktop browser and/ or download the free app for quick and easy access at work, home or on the go</a:t>
            </a:r>
            <a:r>
              <a:rPr lang="en-GB" sz="24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2400" dirty="0"/>
          </a:p>
          <a:p>
            <a:r>
              <a:rPr lang="en-US" sz="2400" dirty="0"/>
              <a:t>Use technology to support you</a:t>
            </a:r>
          </a:p>
          <a:p>
            <a:r>
              <a:rPr lang="en-US" sz="2400" dirty="0"/>
              <a:t>Find a CPD buddy</a:t>
            </a:r>
          </a:p>
          <a:p>
            <a:r>
              <a:rPr lang="en-US" sz="2400" dirty="0"/>
              <a:t>Plan your CPD across the four pillars of practice in the CDF</a:t>
            </a:r>
          </a:p>
          <a:p>
            <a:r>
              <a:rPr lang="en-US" sz="2400" dirty="0"/>
              <a:t>Aim for progress over perfection </a:t>
            </a:r>
          </a:p>
          <a:p>
            <a:r>
              <a:rPr lang="en-US" sz="2400" dirty="0"/>
              <a:t>Reflect on your growth over time</a:t>
            </a:r>
            <a:endParaRPr lang="en-GB" sz="2400" dirty="0"/>
          </a:p>
        </p:txBody>
      </p:sp>
    </p:spTree>
    <p:extLst>
      <p:ext uri="{BB962C8B-B14F-4D97-AF65-F5344CB8AC3E}">
        <p14:creationId xmlns:p14="http://schemas.microsoft.com/office/powerpoint/2010/main" val="417342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467EB-2441-B3B4-C472-B3381869F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15A0E6-519A-EE52-B087-BAB73DD16B6C}"/>
              </a:ext>
            </a:extLst>
          </p:cNvPr>
          <p:cNvSpPr>
            <a:spLocks noGrp="1"/>
          </p:cNvSpPr>
          <p:nvPr>
            <p:ph type="title"/>
          </p:nvPr>
        </p:nvSpPr>
        <p:spPr/>
        <p:txBody>
          <a:bodyPr>
            <a:noAutofit/>
          </a:bodyPr>
          <a:lstStyle/>
          <a:p>
            <a:r>
              <a:rPr lang="en-GB" sz="4800" dirty="0">
                <a:cs typeface="Arial"/>
              </a:rPr>
              <a:t>Make a CPD pledge </a:t>
            </a:r>
            <a:endParaRPr lang="en-GB" sz="4800" dirty="0"/>
          </a:p>
        </p:txBody>
      </p:sp>
      <p:sp>
        <p:nvSpPr>
          <p:cNvPr id="3" name="Content Placeholder 2">
            <a:extLst>
              <a:ext uri="{FF2B5EF4-FFF2-40B4-BE49-F238E27FC236}">
                <a16:creationId xmlns:a16="http://schemas.microsoft.com/office/drawing/2014/main" id="{A8E522AF-A9D8-D4FE-983B-049775F73862}"/>
              </a:ext>
            </a:extLst>
          </p:cNvPr>
          <p:cNvSpPr>
            <a:spLocks noGrp="1"/>
          </p:cNvSpPr>
          <p:nvPr>
            <p:ph idx="1"/>
          </p:nvPr>
        </p:nvSpPr>
        <p:spPr>
          <a:xfrm>
            <a:off x="510324" y="1747808"/>
            <a:ext cx="6048000" cy="3960000"/>
          </a:xfrm>
        </p:spPr>
        <p:txBody>
          <a:bodyPr vert="horz" lIns="0" tIns="0" rIns="0" bIns="0" numCol="1" rtlCol="0" anchor="t">
            <a:normAutofit/>
          </a:bodyPr>
          <a:lstStyle/>
          <a:p>
            <a:pPr marL="215900" indent="-215900"/>
            <a:endParaRPr lang="en-GB" dirty="0">
              <a:cs typeface="Arial"/>
            </a:endParaRPr>
          </a:p>
          <a:p>
            <a:pPr marL="215900" indent="-215900"/>
            <a:r>
              <a:rPr lang="en-GB" dirty="0">
                <a:cs typeface="Arial"/>
              </a:rPr>
              <a:t>Set intentions by making a CPD pledge</a:t>
            </a:r>
          </a:p>
          <a:p>
            <a:pPr marL="215900" indent="-215900"/>
            <a:r>
              <a:rPr lang="en-GB" dirty="0">
                <a:cs typeface="Arial"/>
              </a:rPr>
              <a:t>How will you use your CPD portfolio to help you stay on track?</a:t>
            </a:r>
          </a:p>
          <a:p>
            <a:pPr marL="215900" indent="-215900"/>
            <a:r>
              <a:rPr lang="en-GB" dirty="0">
                <a:cs typeface="Arial"/>
              </a:rPr>
              <a:t>When will you check back on the progress you’ve made?</a:t>
            </a:r>
          </a:p>
        </p:txBody>
      </p:sp>
    </p:spTree>
    <p:extLst>
      <p:ext uri="{BB962C8B-B14F-4D97-AF65-F5344CB8AC3E}">
        <p14:creationId xmlns:p14="http://schemas.microsoft.com/office/powerpoint/2010/main" val="675041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F398-6B73-0D91-7064-14ECA4B02C01}"/>
              </a:ext>
            </a:extLst>
          </p:cNvPr>
          <p:cNvSpPr>
            <a:spLocks noGrp="1"/>
          </p:cNvSpPr>
          <p:nvPr>
            <p:ph type="title"/>
          </p:nvPr>
        </p:nvSpPr>
        <p:spPr/>
        <p:txBody>
          <a:bodyPr/>
          <a:lstStyle/>
          <a:p>
            <a:r>
              <a:rPr lang="en-US" dirty="0"/>
              <a:t>Reflect and record</a:t>
            </a:r>
            <a:endParaRPr lang="en-GB" dirty="0"/>
          </a:p>
        </p:txBody>
      </p:sp>
      <p:sp>
        <p:nvSpPr>
          <p:cNvPr id="4" name="TextBox 3">
            <a:extLst>
              <a:ext uri="{FF2B5EF4-FFF2-40B4-BE49-F238E27FC236}">
                <a16:creationId xmlns:a16="http://schemas.microsoft.com/office/drawing/2014/main" id="{9DDE2A4D-2425-78BF-6BEC-83CC946C086C}"/>
              </a:ext>
            </a:extLst>
          </p:cNvPr>
          <p:cNvSpPr txBox="1"/>
          <p:nvPr/>
        </p:nvSpPr>
        <p:spPr>
          <a:xfrm>
            <a:off x="541640" y="2228836"/>
            <a:ext cx="5989956" cy="3090441"/>
          </a:xfrm>
          <a:prstGeom prst="rect">
            <a:avLst/>
          </a:prstGeom>
          <a:noFill/>
        </p:spPr>
        <p:txBody>
          <a:bodyPr wrap="square" lIns="0" tIns="0" rIns="0" bIns="0" rtlCol="0">
            <a:noAutofit/>
          </a:bodyPr>
          <a:lstStyle/>
          <a:p>
            <a:pPr marL="457200" marR="0" lvl="0" indent="-457200" algn="l" defTabSz="914400" rtl="0" eaLnBrk="1" fontAlgn="auto" latinLnBrk="0" hangingPunct="1">
              <a:lnSpc>
                <a:spcPct val="102000"/>
              </a:lnSpc>
              <a:spcBef>
                <a:spcPts val="1000"/>
              </a:spcBef>
              <a:spcAft>
                <a:spcPts val="0"/>
              </a:spcAft>
              <a:buClr>
                <a:srgbClr val="43CFB5"/>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Arial" panose="020B0604020202020204"/>
                <a:ea typeface="+mn-ea"/>
                <a:cs typeface="+mn-cs"/>
              </a:rPr>
              <a:t>This session counts as a CPD activity</a:t>
            </a:r>
          </a:p>
          <a:p>
            <a:pPr marL="457200" marR="0" lvl="0" indent="-457200" algn="l" defTabSz="914400" rtl="0" eaLnBrk="1" fontAlgn="auto" latinLnBrk="0" hangingPunct="1">
              <a:lnSpc>
                <a:spcPct val="102000"/>
              </a:lnSpc>
              <a:spcBef>
                <a:spcPts val="1000"/>
              </a:spcBef>
              <a:spcAft>
                <a:spcPts val="0"/>
              </a:spcAft>
              <a:buClr>
                <a:srgbClr val="43CFB5"/>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Arial" panose="020B0604020202020204"/>
                <a:ea typeface="+mn-ea"/>
                <a:cs typeface="+mn-cs"/>
              </a:rPr>
              <a:t>What have you learned?</a:t>
            </a:r>
          </a:p>
          <a:p>
            <a:pPr marL="457200" marR="0" lvl="0" indent="-457200" algn="l" defTabSz="914400" rtl="0" eaLnBrk="1" fontAlgn="auto" latinLnBrk="0" hangingPunct="1">
              <a:lnSpc>
                <a:spcPct val="102000"/>
              </a:lnSpc>
              <a:spcBef>
                <a:spcPts val="1000"/>
              </a:spcBef>
              <a:spcAft>
                <a:spcPts val="0"/>
              </a:spcAft>
              <a:buClr>
                <a:srgbClr val="43CFB5"/>
              </a:buClr>
              <a:buSzTx/>
              <a:buFont typeface="Arial" panose="020B0604020202020204" pitchFamily="34" charset="0"/>
              <a:buChar char="•"/>
              <a:tabLst/>
              <a:defRPr/>
            </a:pPr>
            <a:r>
              <a:rPr lang="en-US" sz="2600" dirty="0">
                <a:solidFill>
                  <a:srgbClr val="FFFFFF"/>
                </a:solidFill>
                <a:latin typeface="Arial" panose="020B0604020202020204"/>
              </a:rPr>
              <a:t>What actions will you take?</a:t>
            </a:r>
          </a:p>
          <a:p>
            <a:pPr marL="457200" marR="0" lvl="0" indent="-457200" algn="l" defTabSz="914400" rtl="0" eaLnBrk="1" fontAlgn="auto" latinLnBrk="0" hangingPunct="1">
              <a:lnSpc>
                <a:spcPct val="102000"/>
              </a:lnSpc>
              <a:spcBef>
                <a:spcPts val="1000"/>
              </a:spcBef>
              <a:spcAft>
                <a:spcPts val="0"/>
              </a:spcAft>
              <a:buClr>
                <a:srgbClr val="43CFB5"/>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Arial" panose="020B0604020202020204"/>
                <a:ea typeface="+mn-ea"/>
                <a:cs typeface="+mn-cs"/>
              </a:rPr>
              <a:t>Log in to record a diary entry or reflection in your CPD portfolio</a:t>
            </a:r>
          </a:p>
          <a:p>
            <a:pPr marL="0" marR="0" lvl="0" indent="0" algn="l" defTabSz="914400" rtl="0" eaLnBrk="1" fontAlgn="auto" latinLnBrk="0" hangingPunct="1">
              <a:lnSpc>
                <a:spcPct val="102000"/>
              </a:lnSpc>
              <a:spcBef>
                <a:spcPts val="1000"/>
              </a:spcBef>
              <a:spcAft>
                <a:spcPts val="0"/>
              </a:spcAft>
              <a:buClr>
                <a:srgbClr val="43CFB5"/>
              </a:buClr>
              <a:buSzTx/>
              <a:buFontTx/>
              <a:buNone/>
              <a:tabLst/>
              <a:defRPr/>
            </a:pPr>
            <a:endParaRPr kumimoji="0" lang="en-US" sz="2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27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425B81-DD8C-9481-56F6-C46B71A639CC}"/>
              </a:ext>
            </a:extLst>
          </p:cNvPr>
          <p:cNvSpPr>
            <a:spLocks noGrp="1"/>
          </p:cNvSpPr>
          <p:nvPr>
            <p:ph idx="1"/>
          </p:nvPr>
        </p:nvSpPr>
        <p:spPr/>
        <p:txBody>
          <a:bodyPr/>
          <a:lstStyle/>
          <a:p>
            <a:pPr marL="0" indent="0">
              <a:buNone/>
            </a:pPr>
            <a:r>
              <a:rPr lang="en-US" dirty="0"/>
              <a:t>This session will support you to:</a:t>
            </a:r>
          </a:p>
          <a:p>
            <a:pPr marL="0" indent="0">
              <a:buNone/>
            </a:pPr>
            <a:endParaRPr lang="en-US" dirty="0"/>
          </a:p>
          <a:p>
            <a:r>
              <a:rPr lang="en-US" dirty="0"/>
              <a:t>Re-visit the HCPC CPD standards</a:t>
            </a:r>
          </a:p>
          <a:p>
            <a:r>
              <a:rPr lang="en-US" dirty="0"/>
              <a:t>Learn more about the CPD portfolio and how it supports us to meet HCPC CPD standards</a:t>
            </a:r>
          </a:p>
          <a:p>
            <a:r>
              <a:rPr lang="en-US" dirty="0"/>
              <a:t>See the CPD portfolio in action</a:t>
            </a:r>
          </a:p>
          <a:p>
            <a:r>
              <a:rPr lang="en-US" dirty="0"/>
              <a:t>Reflect on building CPD habits</a:t>
            </a:r>
          </a:p>
          <a:p>
            <a:r>
              <a:rPr lang="en-US" dirty="0"/>
              <a:t>Make a diary entry or add a reflection to your CPD portfolio</a:t>
            </a:r>
          </a:p>
          <a:p>
            <a:endParaRPr lang="en-US" dirty="0"/>
          </a:p>
          <a:p>
            <a:pPr marL="0" indent="0">
              <a:buNone/>
            </a:pPr>
            <a:endParaRPr lang="en-US" dirty="0"/>
          </a:p>
        </p:txBody>
      </p:sp>
      <p:sp>
        <p:nvSpPr>
          <p:cNvPr id="3" name="Title 2">
            <a:extLst>
              <a:ext uri="{FF2B5EF4-FFF2-40B4-BE49-F238E27FC236}">
                <a16:creationId xmlns:a16="http://schemas.microsoft.com/office/drawing/2014/main" id="{EBACAEED-0C3A-806C-6F13-395C64D24330}"/>
              </a:ext>
            </a:extLst>
          </p:cNvPr>
          <p:cNvSpPr>
            <a:spLocks noGrp="1"/>
          </p:cNvSpPr>
          <p:nvPr>
            <p:ph type="title"/>
          </p:nvPr>
        </p:nvSpPr>
        <p:spPr/>
        <p:txBody>
          <a:bodyPr/>
          <a:lstStyle/>
          <a:p>
            <a:r>
              <a:rPr lang="en-US" dirty="0"/>
              <a:t>Learning outcomes</a:t>
            </a:r>
            <a:endParaRPr lang="en-GB" dirty="0"/>
          </a:p>
        </p:txBody>
      </p:sp>
    </p:spTree>
    <p:extLst>
      <p:ext uri="{BB962C8B-B14F-4D97-AF65-F5344CB8AC3E}">
        <p14:creationId xmlns:p14="http://schemas.microsoft.com/office/powerpoint/2010/main" val="29568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936EA0-DC96-AD2D-9B91-D9713B9ABC4B}"/>
              </a:ext>
            </a:extLst>
          </p:cNvPr>
          <p:cNvSpPr>
            <a:spLocks noGrp="1"/>
          </p:cNvSpPr>
          <p:nvPr>
            <p:ph type="body" sz="half" idx="2"/>
          </p:nvPr>
        </p:nvSpPr>
        <p:spPr/>
        <p:txBody>
          <a:bodyPr/>
          <a:lstStyle/>
          <a:p>
            <a:r>
              <a:rPr lang="en-US" dirty="0"/>
              <a:t>Questions?</a:t>
            </a:r>
            <a:endParaRPr lang="en-GB" dirty="0"/>
          </a:p>
        </p:txBody>
      </p:sp>
    </p:spTree>
    <p:extLst>
      <p:ext uri="{BB962C8B-B14F-4D97-AF65-F5344CB8AC3E}">
        <p14:creationId xmlns:p14="http://schemas.microsoft.com/office/powerpoint/2010/main" val="351984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EB99B-AC95-FA28-56C6-D93E2A171DBD}"/>
              </a:ext>
            </a:extLst>
          </p:cNvPr>
          <p:cNvSpPr>
            <a:spLocks noGrp="1"/>
          </p:cNvSpPr>
          <p:nvPr>
            <p:ph type="title"/>
          </p:nvPr>
        </p:nvSpPr>
        <p:spPr/>
        <p:txBody>
          <a:bodyPr/>
          <a:lstStyle/>
          <a:p>
            <a:r>
              <a:rPr lang="en-US" dirty="0"/>
              <a:t>HCPC CPD standards ask us to:</a:t>
            </a:r>
            <a:endParaRPr lang="en-GB" dirty="0"/>
          </a:p>
        </p:txBody>
      </p:sp>
      <p:sp>
        <p:nvSpPr>
          <p:cNvPr id="6" name="Content Placeholder 1">
            <a:extLst>
              <a:ext uri="{FF2B5EF4-FFF2-40B4-BE49-F238E27FC236}">
                <a16:creationId xmlns:a16="http://schemas.microsoft.com/office/drawing/2014/main" id="{AA489896-721D-2C64-5DE8-0457FA67F23C}"/>
              </a:ext>
            </a:extLst>
          </p:cNvPr>
          <p:cNvSpPr>
            <a:spLocks noGrp="1"/>
          </p:cNvSpPr>
          <p:nvPr>
            <p:ph idx="1"/>
          </p:nvPr>
        </p:nvSpPr>
        <p:spPr>
          <a:xfrm>
            <a:off x="541638" y="1570628"/>
            <a:ext cx="10260000" cy="4320000"/>
          </a:xfrm>
        </p:spPr>
        <p:txBody>
          <a:bodyPr/>
          <a:lstStyle/>
          <a:p>
            <a:pPr marL="514350" indent="-514350">
              <a:buFont typeface="+mj-lt"/>
              <a:buAutoNum type="arabicPeriod"/>
            </a:pPr>
            <a:r>
              <a:rPr lang="en-US" dirty="0">
                <a:hlinkClick r:id="" action="ppaction://noaction"/>
              </a:rPr>
              <a:t>Carry out regular CPD</a:t>
            </a:r>
            <a:r>
              <a:rPr lang="en-US" dirty="0"/>
              <a:t> and keep a record in a way that’s most convenient for you </a:t>
            </a:r>
          </a:p>
          <a:p>
            <a:pPr marL="514350" indent="-514350">
              <a:buFont typeface="+mj-lt"/>
              <a:buAutoNum type="arabicPeriod"/>
            </a:pPr>
            <a:r>
              <a:rPr lang="en-US" dirty="0"/>
              <a:t>Carry out </a:t>
            </a:r>
            <a:r>
              <a:rPr lang="en-US" dirty="0">
                <a:hlinkClick r:id="rId3"/>
              </a:rPr>
              <a:t>different kinds of learning activities</a:t>
            </a:r>
            <a:r>
              <a:rPr lang="en-US" dirty="0"/>
              <a:t> (relevant to your current or future work)</a:t>
            </a:r>
          </a:p>
          <a:p>
            <a:pPr marL="514350" indent="-514350">
              <a:buAutoNum type="arabicPeriod" startAt="3"/>
            </a:pPr>
            <a:r>
              <a:rPr lang="en-US" dirty="0"/>
              <a:t>Think about how your CPD might improve your practice</a:t>
            </a:r>
          </a:p>
          <a:p>
            <a:pPr marL="514350" indent="-514350">
              <a:buAutoNum type="arabicPeriod" startAt="3"/>
            </a:pPr>
            <a:r>
              <a:rPr lang="en-US" dirty="0"/>
              <a:t>Think about how your CPD </a:t>
            </a:r>
            <a:r>
              <a:rPr lang="en-US" dirty="0">
                <a:hlinkClick r:id="rId4"/>
              </a:rPr>
              <a:t>benefits your service users</a:t>
            </a:r>
            <a:endParaRPr lang="en-US" dirty="0"/>
          </a:p>
          <a:p>
            <a:pPr marL="0" indent="0">
              <a:buNone/>
            </a:pPr>
            <a:r>
              <a:rPr lang="en-US" dirty="0"/>
              <a:t>5.   </a:t>
            </a:r>
            <a:r>
              <a:rPr lang="en-US" dirty="0">
                <a:hlinkClick r:id="rId5"/>
              </a:rPr>
              <a:t>Take part in an audit</a:t>
            </a:r>
            <a:r>
              <a:rPr lang="en-US" dirty="0"/>
              <a:t> if HCPC ask you to</a:t>
            </a:r>
            <a:endParaRPr lang="en-GB" dirty="0"/>
          </a:p>
        </p:txBody>
      </p:sp>
      <p:sp>
        <p:nvSpPr>
          <p:cNvPr id="2" name="Thought Bubble: Cloud 1">
            <a:extLst>
              <a:ext uri="{FF2B5EF4-FFF2-40B4-BE49-F238E27FC236}">
                <a16:creationId xmlns:a16="http://schemas.microsoft.com/office/drawing/2014/main" id="{C6865EF5-D600-07B2-1F35-8E8C29BDBC7C}"/>
              </a:ext>
            </a:extLst>
          </p:cNvPr>
          <p:cNvSpPr/>
          <p:nvPr/>
        </p:nvSpPr>
        <p:spPr>
          <a:xfrm>
            <a:off x="8673293" y="4850441"/>
            <a:ext cx="2406869" cy="1534511"/>
          </a:xfrm>
          <a:prstGeom prst="cloudCallout">
            <a:avLst>
              <a:gd name="adj1" fmla="val -51837"/>
              <a:gd name="adj2" fmla="val 61815"/>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643"/>
                </a:solidFill>
                <a:effectLst/>
                <a:uLnTx/>
                <a:uFillTx/>
                <a:latin typeface="Arial" panose="020B0604020202020204"/>
                <a:ea typeface="+mn-ea"/>
                <a:cs typeface="+mn-cs"/>
              </a:rPr>
              <a:t>Who are our service users?</a:t>
            </a:r>
            <a:endParaRPr kumimoji="0" lang="en-GB" sz="1800" b="0" i="0" u="none" strike="noStrike" kern="1200" cap="none" spc="0" normalizeH="0" baseline="0" noProof="0" dirty="0">
              <a:ln>
                <a:noFill/>
              </a:ln>
              <a:solidFill>
                <a:srgbClr val="00364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315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C0BD1-6348-A121-1888-543E02471441}"/>
              </a:ext>
            </a:extLst>
          </p:cNvPr>
          <p:cNvSpPr>
            <a:spLocks noGrp="1"/>
          </p:cNvSpPr>
          <p:nvPr>
            <p:ph type="title"/>
          </p:nvPr>
        </p:nvSpPr>
        <p:spPr>
          <a:xfrm>
            <a:off x="541638" y="378000"/>
            <a:ext cx="10260000" cy="720000"/>
          </a:xfrm>
        </p:spPr>
        <p:txBody>
          <a:bodyPr anchor="t">
            <a:normAutofit/>
          </a:bodyPr>
          <a:lstStyle/>
          <a:p>
            <a:r>
              <a:rPr lang="en-US"/>
              <a:t>A little bit about audit</a:t>
            </a:r>
            <a:endParaRPr lang="en-GB"/>
          </a:p>
        </p:txBody>
      </p:sp>
      <p:graphicFrame>
        <p:nvGraphicFramePr>
          <p:cNvPr id="5" name="Content Placeholder 1">
            <a:extLst>
              <a:ext uri="{FF2B5EF4-FFF2-40B4-BE49-F238E27FC236}">
                <a16:creationId xmlns:a16="http://schemas.microsoft.com/office/drawing/2014/main" id="{7629281B-FB82-8E25-1452-833C870FD593}"/>
              </a:ext>
            </a:extLst>
          </p:cNvPr>
          <p:cNvGraphicFramePr>
            <a:graphicFrameLocks noGrp="1"/>
          </p:cNvGraphicFramePr>
          <p:nvPr>
            <p:ph idx="1"/>
          </p:nvPr>
        </p:nvGraphicFramePr>
        <p:xfrm>
          <a:off x="541640" y="1440000"/>
          <a:ext cx="10260000" cy="43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390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4727-CF12-E363-22B2-F53AA677C93E}"/>
              </a:ext>
            </a:extLst>
          </p:cNvPr>
          <p:cNvSpPr>
            <a:spLocks noGrp="1"/>
          </p:cNvSpPr>
          <p:nvPr>
            <p:ph type="title"/>
          </p:nvPr>
        </p:nvSpPr>
        <p:spPr>
          <a:xfrm>
            <a:off x="541637" y="378000"/>
            <a:ext cx="11134425" cy="720000"/>
          </a:xfrm>
        </p:spPr>
        <p:txBody>
          <a:bodyPr anchor="t">
            <a:normAutofit/>
          </a:bodyPr>
          <a:lstStyle/>
          <a:p>
            <a:r>
              <a:rPr lang="en-US" sz="4800" dirty="0"/>
              <a:t>What is the CPD portfolio?</a:t>
            </a:r>
            <a:endParaRPr lang="en-GB" sz="4800" dirty="0"/>
          </a:p>
        </p:txBody>
      </p:sp>
      <p:pic>
        <p:nvPicPr>
          <p:cNvPr id="10" name="Picture 9">
            <a:extLst>
              <a:ext uri="{FF2B5EF4-FFF2-40B4-BE49-F238E27FC236}">
                <a16:creationId xmlns:a16="http://schemas.microsoft.com/office/drawing/2014/main" id="{4CD74A2F-81CE-DB0F-0D43-46164233BA4D}"/>
              </a:ext>
            </a:extLst>
          </p:cNvPr>
          <p:cNvPicPr>
            <a:picLocks noChangeAspect="1"/>
          </p:cNvPicPr>
          <p:nvPr/>
        </p:nvPicPr>
        <p:blipFill>
          <a:blip r:embed="rId3"/>
          <a:stretch>
            <a:fillRect/>
          </a:stretch>
        </p:blipFill>
        <p:spPr>
          <a:xfrm>
            <a:off x="6713981" y="2276553"/>
            <a:ext cx="4304539" cy="1904758"/>
          </a:xfrm>
          <a:prstGeom prst="rect">
            <a:avLst/>
          </a:prstGeom>
          <a:noFill/>
        </p:spPr>
      </p:pic>
      <p:sp>
        <p:nvSpPr>
          <p:cNvPr id="4" name="Content Placeholder 3">
            <a:extLst>
              <a:ext uri="{FF2B5EF4-FFF2-40B4-BE49-F238E27FC236}">
                <a16:creationId xmlns:a16="http://schemas.microsoft.com/office/drawing/2014/main" id="{DB2E8884-A9A1-FD01-690C-12A6E8F90126}"/>
              </a:ext>
            </a:extLst>
          </p:cNvPr>
          <p:cNvSpPr>
            <a:spLocks noGrp="1"/>
          </p:cNvSpPr>
          <p:nvPr>
            <p:ph idx="13"/>
          </p:nvPr>
        </p:nvSpPr>
        <p:spPr>
          <a:xfrm>
            <a:off x="541638" y="1098000"/>
            <a:ext cx="5554361" cy="4320000"/>
          </a:xfrm>
        </p:spPr>
        <p:txBody>
          <a:bodyPr vert="horz" lIns="0" tIns="0" rIns="0" bIns="0" numCol="1" rtlCol="0" anchor="t">
            <a:normAutofit/>
          </a:bodyPr>
          <a:lstStyle/>
          <a:p>
            <a:pPr marL="215900" indent="-215900"/>
            <a:endParaRPr lang="en-US" dirty="0">
              <a:cs typeface="Arial" panose="020B0604020202020204"/>
            </a:endParaRPr>
          </a:p>
          <a:p>
            <a:pPr marL="215900" indent="-215900"/>
            <a:r>
              <a:rPr lang="en-US" dirty="0"/>
              <a:t>It’s a web and app-based tool which supports members to record CPD activities, reflections and evidence in one place.</a:t>
            </a:r>
            <a:endParaRPr lang="en-US" dirty="0">
              <a:cs typeface="Arial"/>
            </a:endParaRPr>
          </a:p>
          <a:p>
            <a:pPr marL="215900" indent="-215900"/>
            <a:r>
              <a:rPr lang="en-US" dirty="0"/>
              <a:t>Designed to be dynamic and easy to fit CPD into busy working lives.</a:t>
            </a:r>
            <a:endParaRPr lang="en-US" dirty="0">
              <a:cs typeface="Arial"/>
            </a:endParaRPr>
          </a:p>
          <a:p>
            <a:pPr marL="215900" indent="-215900"/>
            <a:r>
              <a:rPr lang="en-US" dirty="0"/>
              <a:t>Provided by CPDme.</a:t>
            </a:r>
            <a:endParaRPr lang="en-US" dirty="0">
              <a:cs typeface="Arial"/>
            </a:endParaRPr>
          </a:p>
          <a:p>
            <a:pPr marL="215900" indent="-215900"/>
            <a:endParaRPr lang="en-GB" dirty="0">
              <a:cs typeface="Arial" panose="020B0604020202020204"/>
            </a:endParaRPr>
          </a:p>
        </p:txBody>
      </p:sp>
    </p:spTree>
    <p:extLst>
      <p:ext uri="{BB962C8B-B14F-4D97-AF65-F5344CB8AC3E}">
        <p14:creationId xmlns:p14="http://schemas.microsoft.com/office/powerpoint/2010/main" val="4013108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C41AB-D900-8A70-0ABD-5A9B6C5DD503}"/>
              </a:ext>
            </a:extLst>
          </p:cNvPr>
          <p:cNvSpPr>
            <a:spLocks noGrp="1"/>
          </p:cNvSpPr>
          <p:nvPr>
            <p:ph type="title"/>
          </p:nvPr>
        </p:nvSpPr>
        <p:spPr/>
        <p:txBody>
          <a:bodyPr>
            <a:noAutofit/>
          </a:bodyPr>
          <a:lstStyle/>
          <a:p>
            <a:r>
              <a:rPr lang="en-US" sz="4800" dirty="0">
                <a:cs typeface="Arial"/>
              </a:rPr>
              <a:t>A member benefit </a:t>
            </a:r>
            <a:endParaRPr lang="en-US" sz="4800" dirty="0"/>
          </a:p>
        </p:txBody>
      </p:sp>
      <p:sp>
        <p:nvSpPr>
          <p:cNvPr id="3" name="Content Placeholder 2">
            <a:extLst>
              <a:ext uri="{FF2B5EF4-FFF2-40B4-BE49-F238E27FC236}">
                <a16:creationId xmlns:a16="http://schemas.microsoft.com/office/drawing/2014/main" id="{DFC74926-0FE7-0982-907D-F3D5C4149EA6}"/>
              </a:ext>
            </a:extLst>
          </p:cNvPr>
          <p:cNvSpPr>
            <a:spLocks noGrp="1"/>
          </p:cNvSpPr>
          <p:nvPr>
            <p:ph idx="1"/>
          </p:nvPr>
        </p:nvSpPr>
        <p:spPr>
          <a:xfrm>
            <a:off x="409935" y="1517778"/>
            <a:ext cx="6319806" cy="4150500"/>
          </a:xfrm>
        </p:spPr>
        <p:txBody>
          <a:bodyPr vert="horz" lIns="0" tIns="0" rIns="0" bIns="0" numCol="1" rtlCol="0" anchor="t">
            <a:normAutofit/>
          </a:bodyPr>
          <a:lstStyle/>
          <a:p>
            <a:pPr marL="215900" indent="-215900">
              <a:lnSpc>
                <a:spcPct val="92000"/>
              </a:lnSpc>
            </a:pPr>
            <a:r>
              <a:rPr lang="en-US" sz="2200" b="1" dirty="0">
                <a:cs typeface="Arial"/>
              </a:rPr>
              <a:t>A single place to capture lifelong learning and development, no matter your role or career stage. </a:t>
            </a:r>
          </a:p>
          <a:p>
            <a:pPr marL="215900" indent="-215900">
              <a:lnSpc>
                <a:spcPct val="92000"/>
              </a:lnSpc>
            </a:pPr>
            <a:r>
              <a:rPr lang="en-US" sz="2200" dirty="0">
                <a:cs typeface="Arial"/>
              </a:rPr>
              <a:t>Record activities, learning, reflections and evidence on the go. </a:t>
            </a:r>
          </a:p>
          <a:p>
            <a:pPr marL="215900" indent="-215900">
              <a:lnSpc>
                <a:spcPct val="92000"/>
              </a:lnSpc>
            </a:pPr>
            <a:r>
              <a:rPr lang="en-US" sz="2200" dirty="0">
                <a:cs typeface="Arial"/>
              </a:rPr>
              <a:t>Supports you to meet the </a:t>
            </a:r>
            <a:r>
              <a:rPr lang="en-US" sz="2200" dirty="0">
                <a:cs typeface="Arial"/>
                <a:hlinkClick r:id="rId3"/>
              </a:rPr>
              <a:t>HCPC CPD standards</a:t>
            </a:r>
            <a:r>
              <a:rPr lang="en-US" sz="2200" dirty="0">
                <a:cs typeface="Arial"/>
              </a:rPr>
              <a:t> – helping you to feel as prepared as possible for future CPD audits.</a:t>
            </a:r>
          </a:p>
          <a:p>
            <a:pPr marL="215900" indent="-215900">
              <a:lnSpc>
                <a:spcPct val="92000"/>
              </a:lnSpc>
            </a:pPr>
            <a:r>
              <a:rPr lang="en-US" sz="2200" dirty="0">
                <a:cs typeface="Arial"/>
              </a:rPr>
              <a:t>Included in RCOT membership package and accessible via the RCOT website and CPDme app. </a:t>
            </a:r>
          </a:p>
        </p:txBody>
      </p:sp>
    </p:spTree>
    <p:extLst>
      <p:ext uri="{BB962C8B-B14F-4D97-AF65-F5344CB8AC3E}">
        <p14:creationId xmlns:p14="http://schemas.microsoft.com/office/powerpoint/2010/main" val="4027755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7BB31-CD33-46A5-BAFB-449ADA444206}"/>
              </a:ext>
            </a:extLst>
          </p:cNvPr>
          <p:cNvSpPr>
            <a:spLocks noGrp="1"/>
          </p:cNvSpPr>
          <p:nvPr>
            <p:ph type="title"/>
          </p:nvPr>
        </p:nvSpPr>
        <p:spPr>
          <a:xfrm>
            <a:off x="541639" y="756001"/>
            <a:ext cx="3785034" cy="2410946"/>
          </a:xfrm>
        </p:spPr>
        <p:txBody>
          <a:bodyPr>
            <a:noAutofit/>
          </a:bodyPr>
          <a:lstStyle/>
          <a:p>
            <a:r>
              <a:rPr lang="en-US" dirty="0"/>
              <a:t>How to log into your portfolio via the RCOT website</a:t>
            </a:r>
            <a:br>
              <a:rPr lang="en-US" dirty="0"/>
            </a:br>
            <a:br>
              <a:rPr lang="en-US" dirty="0"/>
            </a:br>
            <a:r>
              <a:rPr lang="en-US" dirty="0"/>
              <a:t>Step 1</a:t>
            </a:r>
          </a:p>
        </p:txBody>
      </p:sp>
      <p:sp>
        <p:nvSpPr>
          <p:cNvPr id="6" name="TextBox 1">
            <a:extLst>
              <a:ext uri="{FF2B5EF4-FFF2-40B4-BE49-F238E27FC236}">
                <a16:creationId xmlns:a16="http://schemas.microsoft.com/office/drawing/2014/main" id="{15CB834C-DD77-DEBC-3F27-E02C0EF86B64}"/>
              </a:ext>
            </a:extLst>
          </p:cNvPr>
          <p:cNvSpPr txBox="1"/>
          <p:nvPr/>
        </p:nvSpPr>
        <p:spPr>
          <a:xfrm>
            <a:off x="5436465" y="756001"/>
            <a:ext cx="6213896" cy="120032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
                <a:srgbClr val="43CFB5"/>
              </a:buClr>
              <a:buSzTx/>
              <a:buFont typeface="Arial" panose="020B0604020202020204" pitchFamily="34" charset="0"/>
              <a:buChar char="•"/>
              <a:tabLst/>
              <a:defRPr/>
            </a:pPr>
            <a:r>
              <a:rPr kumimoji="0" lang="en-GB" sz="2600" b="0" i="0" u="none" strike="noStrike" kern="1200" cap="none" spc="0" normalizeH="0" baseline="0" noProof="0" dirty="0">
                <a:ln>
                  <a:noFill/>
                </a:ln>
                <a:solidFill>
                  <a:srgbClr val="003643"/>
                </a:solidFill>
                <a:effectLst/>
                <a:uLnTx/>
                <a:uFillTx/>
                <a:latin typeface="Arial" panose="020B0604020202020204"/>
                <a:ea typeface="+mn-ea"/>
                <a:cs typeface="Arial"/>
              </a:rPr>
              <a:t>Go to rcot.co.uk and click log in</a:t>
            </a:r>
          </a:p>
          <a:p>
            <a:pPr marL="0" marR="0" lvl="0" indent="0" algn="l" defTabSz="914400" rtl="0" eaLnBrk="1" fontAlgn="auto" latinLnBrk="0" hangingPunct="1">
              <a:lnSpc>
                <a:spcPct val="100000"/>
              </a:lnSpc>
              <a:spcBef>
                <a:spcPts val="0"/>
              </a:spcBef>
              <a:spcAft>
                <a:spcPts val="0"/>
              </a:spcAft>
              <a:buClr>
                <a:srgbClr val="43CFB5"/>
              </a:buClr>
              <a:buSzTx/>
              <a:buFontTx/>
              <a:buNone/>
              <a:tabLst/>
              <a:defRPr/>
            </a:pPr>
            <a:endParaRPr kumimoji="0" lang="en-GB" sz="2600" b="0" i="0" u="none" strike="noStrike" kern="1200" cap="none" spc="0" normalizeH="0" baseline="0" noProof="0" dirty="0">
              <a:ln>
                <a:noFill/>
              </a:ln>
              <a:solidFill>
                <a:srgbClr val="FFFFF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
                <a:srgbClr val="43CFB5"/>
              </a:buClr>
              <a:buSzTx/>
              <a:buFontTx/>
              <a:buNone/>
              <a:tabLst/>
              <a:defRPr/>
            </a:pPr>
            <a:endParaRPr kumimoji="0" lang="en-GB" sz="2600" b="0" i="0" u="none" strike="noStrike" kern="1200" cap="none" spc="0" normalizeH="0" baseline="0" noProof="0" dirty="0">
              <a:ln>
                <a:noFill/>
              </a:ln>
              <a:solidFill>
                <a:srgbClr val="003643"/>
              </a:solidFill>
              <a:effectLst/>
              <a:uLnTx/>
              <a:uFillTx/>
              <a:latin typeface="Arial" panose="020B0604020202020204"/>
              <a:ea typeface="+mn-ea"/>
              <a:cs typeface="Arial"/>
            </a:endParaRPr>
          </a:p>
        </p:txBody>
      </p:sp>
      <p:pic>
        <p:nvPicPr>
          <p:cNvPr id="5" name="Picture 4">
            <a:extLst>
              <a:ext uri="{FF2B5EF4-FFF2-40B4-BE49-F238E27FC236}">
                <a16:creationId xmlns:a16="http://schemas.microsoft.com/office/drawing/2014/main" id="{7F8B6A41-2269-AB91-06A8-A50C5F818BCC}"/>
              </a:ext>
            </a:extLst>
          </p:cNvPr>
          <p:cNvPicPr>
            <a:picLocks noChangeAspect="1"/>
          </p:cNvPicPr>
          <p:nvPr/>
        </p:nvPicPr>
        <p:blipFill>
          <a:blip r:embed="rId3"/>
          <a:stretch>
            <a:fillRect/>
          </a:stretch>
        </p:blipFill>
        <p:spPr>
          <a:xfrm>
            <a:off x="5977214" y="1333214"/>
            <a:ext cx="4922402" cy="5004541"/>
          </a:xfrm>
          <a:prstGeom prst="rect">
            <a:avLst/>
          </a:prstGeom>
        </p:spPr>
      </p:pic>
      <p:cxnSp>
        <p:nvCxnSpPr>
          <p:cNvPr id="7" name="Straight Arrow Connector 6">
            <a:extLst>
              <a:ext uri="{FF2B5EF4-FFF2-40B4-BE49-F238E27FC236}">
                <a16:creationId xmlns:a16="http://schemas.microsoft.com/office/drawing/2014/main" id="{8CE6AA6B-09F1-67B7-6F40-26783A264DDC}"/>
              </a:ext>
            </a:extLst>
          </p:cNvPr>
          <p:cNvCxnSpPr>
            <a:cxnSpLocks/>
          </p:cNvCxnSpPr>
          <p:nvPr/>
        </p:nvCxnSpPr>
        <p:spPr>
          <a:xfrm flipH="1" flipV="1">
            <a:off x="10805348" y="1465019"/>
            <a:ext cx="540749" cy="22237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0FA8C7-FB42-4376-199C-D3DDB6B0FC82}"/>
              </a:ext>
            </a:extLst>
          </p:cNvPr>
          <p:cNvSpPr txBox="1"/>
          <p:nvPr/>
        </p:nvSpPr>
        <p:spPr>
          <a:xfrm>
            <a:off x="11440365" y="1576208"/>
            <a:ext cx="540749" cy="440086"/>
          </a:xfrm>
          <a:prstGeom prst="rect">
            <a:avLst/>
          </a:prstGeom>
          <a:noFill/>
        </p:spPr>
        <p:txBody>
          <a:bodyPr wrap="square" lIns="0" tIns="0" rIns="0" bIns="0" rtlCol="0">
            <a:noAutofit/>
          </a:bodyPr>
          <a:lstStyle/>
          <a:p>
            <a:pPr marL="0" marR="0" lvl="0" indent="0" algn="l" defTabSz="914400" rtl="0" eaLnBrk="1" fontAlgn="auto" latinLnBrk="0" hangingPunct="1">
              <a:lnSpc>
                <a:spcPct val="102000"/>
              </a:lnSpc>
              <a:spcBef>
                <a:spcPts val="1000"/>
              </a:spcBef>
              <a:spcAft>
                <a:spcPts val="0"/>
              </a:spcAft>
              <a:buClr>
                <a:srgbClr val="43CFB5"/>
              </a:buClr>
              <a:buSzTx/>
              <a:buFontTx/>
              <a:buNone/>
              <a:tabLst/>
              <a:defRPr/>
            </a:pPr>
            <a:r>
              <a:rPr kumimoji="0" lang="en-US" sz="1200" b="0" i="0" u="none" strike="noStrike" kern="1200" cap="none" spc="0" normalizeH="0" baseline="0" noProof="0" dirty="0">
                <a:ln>
                  <a:noFill/>
                </a:ln>
                <a:solidFill>
                  <a:srgbClr val="003643"/>
                </a:solidFill>
                <a:effectLst/>
                <a:uLnTx/>
                <a:uFillTx/>
                <a:latin typeface="Arial" panose="020B0604020202020204"/>
                <a:ea typeface="+mn-ea"/>
                <a:cs typeface="+mn-cs"/>
              </a:rPr>
              <a:t>Click here</a:t>
            </a:r>
            <a:endParaRPr kumimoji="0" lang="en-GB" sz="1200" b="0" i="0" u="none" strike="noStrike" kern="1200" cap="none" spc="0" normalizeH="0" baseline="0" noProof="0" dirty="0" err="1">
              <a:ln>
                <a:noFill/>
              </a:ln>
              <a:solidFill>
                <a:srgbClr val="003643"/>
              </a:solidFill>
              <a:effectLst/>
              <a:uLnTx/>
              <a:uFillTx/>
              <a:latin typeface="Arial" panose="020B0604020202020204"/>
              <a:ea typeface="+mn-ea"/>
              <a:cs typeface="+mn-cs"/>
            </a:endParaRPr>
          </a:p>
        </p:txBody>
      </p:sp>
      <p:cxnSp>
        <p:nvCxnSpPr>
          <p:cNvPr id="11" name="Straight Arrow Connector 10">
            <a:extLst>
              <a:ext uri="{FF2B5EF4-FFF2-40B4-BE49-F238E27FC236}">
                <a16:creationId xmlns:a16="http://schemas.microsoft.com/office/drawing/2014/main" id="{8F9DACBC-D9A5-3AD4-135A-3A0A1B877768}"/>
              </a:ext>
            </a:extLst>
          </p:cNvPr>
          <p:cNvCxnSpPr>
            <a:cxnSpLocks/>
          </p:cNvCxnSpPr>
          <p:nvPr/>
        </p:nvCxnSpPr>
        <p:spPr>
          <a:xfrm flipH="1">
            <a:off x="8889476" y="4400386"/>
            <a:ext cx="1414021" cy="50128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D83AA19-C561-A6D2-4108-0FF309BD33F9}"/>
              </a:ext>
            </a:extLst>
          </p:cNvPr>
          <p:cNvSpPr txBox="1"/>
          <p:nvPr/>
        </p:nvSpPr>
        <p:spPr>
          <a:xfrm>
            <a:off x="10391386" y="4102232"/>
            <a:ext cx="1462941" cy="440086"/>
          </a:xfrm>
          <a:prstGeom prst="rect">
            <a:avLst/>
          </a:prstGeom>
          <a:noFill/>
        </p:spPr>
        <p:txBody>
          <a:bodyPr wrap="square" lIns="0" tIns="0" rIns="0" bIns="0" rtlCol="0">
            <a:noAutofit/>
          </a:bodyPr>
          <a:lstStyle/>
          <a:p>
            <a:pPr marL="0" marR="0" lvl="0" indent="0" algn="l" defTabSz="914400" rtl="0" eaLnBrk="1" fontAlgn="auto" latinLnBrk="0" hangingPunct="1">
              <a:lnSpc>
                <a:spcPct val="102000"/>
              </a:lnSpc>
              <a:spcBef>
                <a:spcPts val="1000"/>
              </a:spcBef>
              <a:spcAft>
                <a:spcPts val="0"/>
              </a:spcAft>
              <a:buClr>
                <a:srgbClr val="43CFB5"/>
              </a:buClr>
              <a:buSzTx/>
              <a:buFontTx/>
              <a:buNone/>
              <a:tabLst/>
              <a:defRPr/>
            </a:pPr>
            <a:r>
              <a:rPr kumimoji="0" lang="en-US" sz="1200" b="0" i="0" u="none" strike="noStrike" kern="1200" cap="none" spc="0" normalizeH="0" baseline="0" noProof="0" dirty="0">
                <a:ln>
                  <a:noFill/>
                </a:ln>
                <a:solidFill>
                  <a:srgbClr val="003643"/>
                </a:solidFill>
                <a:effectLst/>
                <a:uLnTx/>
                <a:uFillTx/>
                <a:latin typeface="Arial" panose="020B0604020202020204"/>
                <a:ea typeface="+mn-ea"/>
                <a:cs typeface="+mn-cs"/>
              </a:rPr>
              <a:t>Then choose one of these options which applies to you</a:t>
            </a:r>
            <a:endParaRPr kumimoji="0" lang="en-GB" sz="1200" b="0" i="0" u="none" strike="noStrike" kern="1200" cap="none" spc="0" normalizeH="0" baseline="0" noProof="0" dirty="0" err="1">
              <a:ln>
                <a:noFill/>
              </a:ln>
              <a:solidFill>
                <a:srgbClr val="003643"/>
              </a:solidFill>
              <a:effectLst/>
              <a:uLnTx/>
              <a:uFillTx/>
              <a:latin typeface="Arial" panose="020B0604020202020204"/>
              <a:ea typeface="+mn-ea"/>
              <a:cs typeface="+mn-cs"/>
            </a:endParaRPr>
          </a:p>
        </p:txBody>
      </p:sp>
      <p:cxnSp>
        <p:nvCxnSpPr>
          <p:cNvPr id="15" name="Straight Arrow Connector 14">
            <a:extLst>
              <a:ext uri="{FF2B5EF4-FFF2-40B4-BE49-F238E27FC236}">
                <a16:creationId xmlns:a16="http://schemas.microsoft.com/office/drawing/2014/main" id="{673AED01-F7B8-A56A-BF37-34CC25327E07}"/>
              </a:ext>
            </a:extLst>
          </p:cNvPr>
          <p:cNvCxnSpPr>
            <a:cxnSpLocks/>
          </p:cNvCxnSpPr>
          <p:nvPr/>
        </p:nvCxnSpPr>
        <p:spPr>
          <a:xfrm flipH="1">
            <a:off x="10084150" y="4400386"/>
            <a:ext cx="219347" cy="81628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7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FB10-BD6B-0CFC-2FCF-3367B06B6B5B}"/>
              </a:ext>
            </a:extLst>
          </p:cNvPr>
          <p:cNvSpPr>
            <a:spLocks noGrp="1"/>
          </p:cNvSpPr>
          <p:nvPr>
            <p:ph type="title"/>
          </p:nvPr>
        </p:nvSpPr>
        <p:spPr>
          <a:xfrm>
            <a:off x="541639" y="756000"/>
            <a:ext cx="3606615" cy="2544762"/>
          </a:xfrm>
        </p:spPr>
        <p:txBody>
          <a:bodyPr>
            <a:normAutofit fontScale="90000"/>
          </a:bodyPr>
          <a:lstStyle/>
          <a:p>
            <a:r>
              <a:rPr lang="en-US" dirty="0"/>
              <a:t>How to log into your portfolio via the RCOT website</a:t>
            </a:r>
            <a:br>
              <a:rPr lang="en-US" dirty="0"/>
            </a:br>
            <a:br>
              <a:rPr lang="en-US" dirty="0"/>
            </a:br>
            <a:r>
              <a:rPr lang="en-US" dirty="0"/>
              <a:t>Step 2</a:t>
            </a:r>
            <a:endParaRPr lang="en-GB" dirty="0"/>
          </a:p>
        </p:txBody>
      </p:sp>
      <p:pic>
        <p:nvPicPr>
          <p:cNvPr id="4" name="Picture 3">
            <a:extLst>
              <a:ext uri="{FF2B5EF4-FFF2-40B4-BE49-F238E27FC236}">
                <a16:creationId xmlns:a16="http://schemas.microsoft.com/office/drawing/2014/main" id="{EBDC7CF9-A03B-5973-F7B2-D6FD0EE4FC1C}"/>
              </a:ext>
            </a:extLst>
          </p:cNvPr>
          <p:cNvPicPr>
            <a:picLocks noChangeAspect="1"/>
          </p:cNvPicPr>
          <p:nvPr/>
        </p:nvPicPr>
        <p:blipFill>
          <a:blip r:embed="rId2"/>
          <a:stretch>
            <a:fillRect/>
          </a:stretch>
        </p:blipFill>
        <p:spPr>
          <a:xfrm>
            <a:off x="6296736" y="453563"/>
            <a:ext cx="4252317" cy="5932873"/>
          </a:xfrm>
          <a:prstGeom prst="rect">
            <a:avLst/>
          </a:prstGeom>
        </p:spPr>
      </p:pic>
    </p:spTree>
    <p:extLst>
      <p:ext uri="{BB962C8B-B14F-4D97-AF65-F5344CB8AC3E}">
        <p14:creationId xmlns:p14="http://schemas.microsoft.com/office/powerpoint/2010/main" val="147011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98277C-9F88-411C-C081-1C785DD78C03}"/>
              </a:ext>
            </a:extLst>
          </p:cNvPr>
          <p:cNvPicPr>
            <a:picLocks noChangeAspect="1"/>
          </p:cNvPicPr>
          <p:nvPr/>
        </p:nvPicPr>
        <p:blipFill>
          <a:blip r:embed="rId2"/>
          <a:stretch>
            <a:fillRect/>
          </a:stretch>
        </p:blipFill>
        <p:spPr>
          <a:xfrm>
            <a:off x="5769238" y="210761"/>
            <a:ext cx="5810443" cy="6368459"/>
          </a:xfrm>
          <a:prstGeom prst="rect">
            <a:avLst/>
          </a:prstGeom>
        </p:spPr>
      </p:pic>
      <p:sp>
        <p:nvSpPr>
          <p:cNvPr id="5" name="Rectangle 4">
            <a:extLst>
              <a:ext uri="{FF2B5EF4-FFF2-40B4-BE49-F238E27FC236}">
                <a16:creationId xmlns:a16="http://schemas.microsoft.com/office/drawing/2014/main" id="{5064D2D4-690C-4AE4-46F4-4AE7862AA4BD}"/>
              </a:ext>
            </a:extLst>
          </p:cNvPr>
          <p:cNvSpPr/>
          <p:nvPr/>
        </p:nvSpPr>
        <p:spPr>
          <a:xfrm>
            <a:off x="9980342" y="1759038"/>
            <a:ext cx="1349298" cy="671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643"/>
                </a:solidFill>
                <a:effectLst/>
                <a:uLnTx/>
                <a:uFillTx/>
                <a:latin typeface="Arial" panose="020B0604020202020204"/>
                <a:ea typeface="+mn-ea"/>
                <a:cs typeface="+mn-cs"/>
              </a:rPr>
              <a:t>Your details will be listed here</a:t>
            </a:r>
            <a:endParaRPr kumimoji="0" lang="en-GB" sz="1200" b="0" i="0" u="none" strike="noStrike" kern="1200" cap="none" spc="0" normalizeH="0" baseline="0" noProof="0" dirty="0">
              <a:ln>
                <a:noFill/>
              </a:ln>
              <a:solidFill>
                <a:srgbClr val="003643"/>
              </a:solidFill>
              <a:effectLst/>
              <a:uLnTx/>
              <a:uFillTx/>
              <a:latin typeface="Arial" panose="020B0604020202020204"/>
              <a:ea typeface="+mn-ea"/>
              <a:cs typeface="+mn-cs"/>
            </a:endParaRPr>
          </a:p>
        </p:txBody>
      </p:sp>
      <p:cxnSp>
        <p:nvCxnSpPr>
          <p:cNvPr id="6" name="Straight Arrow Connector 5">
            <a:extLst>
              <a:ext uri="{FF2B5EF4-FFF2-40B4-BE49-F238E27FC236}">
                <a16:creationId xmlns:a16="http://schemas.microsoft.com/office/drawing/2014/main" id="{BE4432AF-162C-558E-5715-BD1057DE8534}"/>
              </a:ext>
            </a:extLst>
          </p:cNvPr>
          <p:cNvCxnSpPr>
            <a:cxnSpLocks/>
          </p:cNvCxnSpPr>
          <p:nvPr/>
        </p:nvCxnSpPr>
        <p:spPr>
          <a:xfrm flipH="1">
            <a:off x="9233210" y="4337824"/>
            <a:ext cx="1193180" cy="122663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411558-6024-28F8-7A9C-BF60305F435B}"/>
              </a:ext>
            </a:extLst>
          </p:cNvPr>
          <p:cNvSpPr txBox="1"/>
          <p:nvPr/>
        </p:nvSpPr>
        <p:spPr>
          <a:xfrm>
            <a:off x="10426390" y="4047892"/>
            <a:ext cx="1741810" cy="579864"/>
          </a:xfrm>
          <a:prstGeom prst="rect">
            <a:avLst/>
          </a:prstGeom>
          <a:noFill/>
        </p:spPr>
        <p:txBody>
          <a:bodyPr wrap="square" lIns="0" tIns="0" rIns="0" bIns="0" rtlCol="0">
            <a:noAutofit/>
          </a:bodyPr>
          <a:lstStyle/>
          <a:p>
            <a:pPr marL="0" marR="0" lvl="0" indent="0" algn="l" defTabSz="914400" rtl="0" eaLnBrk="1" fontAlgn="auto" latinLnBrk="0" hangingPunct="1">
              <a:lnSpc>
                <a:spcPct val="102000"/>
              </a:lnSpc>
              <a:spcBef>
                <a:spcPts val="1000"/>
              </a:spcBef>
              <a:spcAft>
                <a:spcPts val="0"/>
              </a:spcAft>
              <a:buClr>
                <a:srgbClr val="43CFB5"/>
              </a:buClr>
              <a:buSzTx/>
              <a:buFontTx/>
              <a:buNone/>
              <a:tabLst/>
              <a:defRPr/>
            </a:pPr>
            <a:r>
              <a:rPr kumimoji="0" lang="en-US" sz="2600" b="0" i="0" u="none" strike="noStrike" kern="1200" cap="none" spc="0" normalizeH="0" baseline="0" noProof="0" dirty="0">
                <a:ln>
                  <a:noFill/>
                </a:ln>
                <a:solidFill>
                  <a:srgbClr val="003643"/>
                </a:solidFill>
                <a:effectLst/>
                <a:uLnTx/>
                <a:uFillTx/>
                <a:latin typeface="Arial" panose="020B0604020202020204"/>
                <a:ea typeface="+mn-ea"/>
                <a:cs typeface="+mn-cs"/>
              </a:rPr>
              <a:t>Click here</a:t>
            </a:r>
            <a:endParaRPr kumimoji="0" lang="en-GB" sz="2600" b="0" i="0" u="none" strike="noStrike" kern="1200" cap="none" spc="0" normalizeH="0" baseline="0" noProof="0" dirty="0" err="1">
              <a:ln>
                <a:noFill/>
              </a:ln>
              <a:solidFill>
                <a:srgbClr val="003643"/>
              </a:solidFill>
              <a:effectLst/>
              <a:uLnTx/>
              <a:uFillTx/>
              <a:latin typeface="Arial" panose="020B0604020202020204"/>
              <a:ea typeface="+mn-ea"/>
              <a:cs typeface="+mn-cs"/>
            </a:endParaRPr>
          </a:p>
        </p:txBody>
      </p:sp>
      <p:sp>
        <p:nvSpPr>
          <p:cNvPr id="13" name="Title 1">
            <a:extLst>
              <a:ext uri="{FF2B5EF4-FFF2-40B4-BE49-F238E27FC236}">
                <a16:creationId xmlns:a16="http://schemas.microsoft.com/office/drawing/2014/main" id="{D074EB5A-3236-6DC6-B19E-D7692B3FE743}"/>
              </a:ext>
            </a:extLst>
          </p:cNvPr>
          <p:cNvSpPr>
            <a:spLocks noGrp="1"/>
          </p:cNvSpPr>
          <p:nvPr>
            <p:ph type="title"/>
          </p:nvPr>
        </p:nvSpPr>
        <p:spPr>
          <a:xfrm>
            <a:off x="541338" y="755650"/>
            <a:ext cx="3960812" cy="2663825"/>
          </a:xfrm>
        </p:spPr>
        <p:txBody>
          <a:bodyPr>
            <a:normAutofit fontScale="90000"/>
          </a:bodyPr>
          <a:lstStyle/>
          <a:p>
            <a:r>
              <a:rPr lang="en-US" dirty="0"/>
              <a:t>How to log into your portfolio via the RCOT website</a:t>
            </a:r>
            <a:br>
              <a:rPr lang="en-US" dirty="0"/>
            </a:br>
            <a:br>
              <a:rPr lang="en-US" dirty="0"/>
            </a:br>
            <a:r>
              <a:rPr lang="en-US" dirty="0"/>
              <a:t>Step 3</a:t>
            </a:r>
            <a:endParaRPr lang="en-GB" dirty="0"/>
          </a:p>
        </p:txBody>
      </p:sp>
    </p:spTree>
    <p:extLst>
      <p:ext uri="{BB962C8B-B14F-4D97-AF65-F5344CB8AC3E}">
        <p14:creationId xmlns:p14="http://schemas.microsoft.com/office/powerpoint/2010/main" val="1836316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COT">
  <a:themeElements>
    <a:clrScheme name="RCOT 2022">
      <a:dk1>
        <a:srgbClr val="003643"/>
      </a:dk1>
      <a:lt1>
        <a:srgbClr val="FFFFFF"/>
      </a:lt1>
      <a:dk2>
        <a:srgbClr val="6E35A3"/>
      </a:dk2>
      <a:lt2>
        <a:srgbClr val="E6705D"/>
      </a:lt2>
      <a:accent1>
        <a:srgbClr val="43CFB5"/>
      </a:accent1>
      <a:accent2>
        <a:srgbClr val="7EE1E8"/>
      </a:accent2>
      <a:accent3>
        <a:srgbClr val="7575DF"/>
      </a:accent3>
      <a:accent4>
        <a:srgbClr val="F7E64D"/>
      </a:accent4>
      <a:accent5>
        <a:srgbClr val="FFC2FF"/>
      </a:accent5>
      <a:accent6>
        <a:srgbClr val="616161"/>
      </a:accent6>
      <a:hlink>
        <a:srgbClr val="6F34A3"/>
      </a:hlink>
      <a:folHlink>
        <a:srgbClr val="6161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spcBef>
            <a:spcPts val="1000"/>
          </a:spcBef>
          <a:buClr>
            <a:schemeClr val="accent1"/>
          </a:buClr>
          <a:defRPr sz="2600" dirty="0" err="1" smtClean="0"/>
        </a:defPPr>
      </a:lstStyle>
    </a:txDef>
  </a:objectDefaults>
  <a:extraClrSchemeLst/>
  <a:extLst>
    <a:ext uri="{05A4C25C-085E-4340-85A3-A5531E510DB2}">
      <thm15:themeFamily xmlns:thm15="http://schemas.microsoft.com/office/thememl/2012/main" name="RCOT-template-alternative" id="{9410A95C-BD68-B640-A22B-A45B245BD75B}" vid="{1016FD65-4CEB-874D-B953-BDC57951C1CD}"/>
    </a:ext>
  </a:extLst>
</a:theme>
</file>

<file path=ppt/theme/theme3.xml><?xml version="1.0" encoding="utf-8"?>
<a:theme xmlns:a="http://schemas.openxmlformats.org/drawingml/2006/main" name="1_RCOT">
  <a:themeElements>
    <a:clrScheme name="RCOT 2022">
      <a:dk1>
        <a:srgbClr val="003643"/>
      </a:dk1>
      <a:lt1>
        <a:srgbClr val="FFFFFF"/>
      </a:lt1>
      <a:dk2>
        <a:srgbClr val="6E35A3"/>
      </a:dk2>
      <a:lt2>
        <a:srgbClr val="E6705D"/>
      </a:lt2>
      <a:accent1>
        <a:srgbClr val="43CFB5"/>
      </a:accent1>
      <a:accent2>
        <a:srgbClr val="7EE1E8"/>
      </a:accent2>
      <a:accent3>
        <a:srgbClr val="7575DF"/>
      </a:accent3>
      <a:accent4>
        <a:srgbClr val="F7E64D"/>
      </a:accent4>
      <a:accent5>
        <a:srgbClr val="FFC2FF"/>
      </a:accent5>
      <a:accent6>
        <a:srgbClr val="616161"/>
      </a:accent6>
      <a:hlink>
        <a:srgbClr val="6F34A3"/>
      </a:hlink>
      <a:folHlink>
        <a:srgbClr val="6161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spcBef>
            <a:spcPts val="1000"/>
          </a:spcBef>
          <a:buClr>
            <a:schemeClr val="accent1"/>
          </a:buClr>
          <a:defRPr sz="2600" dirty="0" err="1" smtClean="0"/>
        </a:defPPr>
      </a:lstStyle>
    </a:txDef>
  </a:objectDefaults>
  <a:extraClrSchemeLst/>
  <a:extLst>
    <a:ext uri="{05A4C25C-085E-4340-85A3-A5531E510DB2}">
      <thm15:themeFamily xmlns:thm15="http://schemas.microsoft.com/office/thememl/2012/main" name="RCOT-template-alternative" id="{9410A95C-BD68-B640-A22B-A45B245BD75B}" vid="{1016FD65-4CEB-874D-B953-BDC57951C1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1253</Words>
  <Application>Microsoft Office PowerPoint</Application>
  <PresentationFormat>Widescreen</PresentationFormat>
  <Paragraphs>124</Paragraphs>
  <Slides>20</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Aptos</vt:lpstr>
      <vt:lpstr>Aptos Display</vt:lpstr>
      <vt:lpstr>Arial</vt:lpstr>
      <vt:lpstr>Calibri</vt:lpstr>
      <vt:lpstr>System Font Regular</vt:lpstr>
      <vt:lpstr>Office Theme</vt:lpstr>
      <vt:lpstr>RCOT</vt:lpstr>
      <vt:lpstr>1_RCOT</vt:lpstr>
      <vt:lpstr>CPD portfolio</vt:lpstr>
      <vt:lpstr>Learning outcomes</vt:lpstr>
      <vt:lpstr>HCPC CPD standards ask us to:</vt:lpstr>
      <vt:lpstr>A little bit about audit</vt:lpstr>
      <vt:lpstr>What is the CPD portfolio?</vt:lpstr>
      <vt:lpstr>A member benefit </vt:lpstr>
      <vt:lpstr>How to log into your portfolio via the RCOT website  Step 1</vt:lpstr>
      <vt:lpstr>How to log into your portfolio via the RCOT website  Step 2</vt:lpstr>
      <vt:lpstr>How to log into your portfolio via the RCOT website  Step 3</vt:lpstr>
      <vt:lpstr>How to log into your portfolio using the CPDme app</vt:lpstr>
      <vt:lpstr>Things to do if you’ve tried to log in, but it’s not working</vt:lpstr>
      <vt:lpstr>Let’s look at the portfolio in action – a demonstration</vt:lpstr>
      <vt:lpstr>Break</vt:lpstr>
      <vt:lpstr>Resources to support you</vt:lpstr>
      <vt:lpstr>RCOT Communities and CPD</vt:lpstr>
      <vt:lpstr>Volunteering with RCOT</vt:lpstr>
      <vt:lpstr>Building CPD habits</vt:lpstr>
      <vt:lpstr>Make a CPD pledge </vt:lpstr>
      <vt:lpstr>Reflect and record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Grover</dc:creator>
  <cp:lastModifiedBy>Emma Grover</cp:lastModifiedBy>
  <cp:revision>2</cp:revision>
  <dcterms:created xsi:type="dcterms:W3CDTF">2025-06-24T12:33:40Z</dcterms:created>
  <dcterms:modified xsi:type="dcterms:W3CDTF">2025-06-24T12:54:27Z</dcterms:modified>
</cp:coreProperties>
</file>