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564_BA34D551.xml" ContentType="application/vnd.ms-powerpoint.comments+xml"/>
  <Override PartName="/ppt/notesSlides/notesSlide4.xml" ContentType="application/vnd.openxmlformats-officedocument.presentationml.notesSlide+xml"/>
  <Override PartName="/ppt/comments/modernComment_43F_F0200129.xml" ContentType="application/vnd.ms-powerpoint.comments+xml"/>
  <Override PartName="/ppt/notesSlides/notesSlide5.xml" ContentType="application/vnd.openxmlformats-officedocument.presentationml.notesSlide+xml"/>
  <Override PartName="/ppt/comments/modernComment_565_4D5C4D8B.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modernComment_47F_54D5C0E.xml" ContentType="application/vnd.ms-powerpoint.comment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555_ABEA2763.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67" r:id="rId5"/>
  </p:sldMasterIdLst>
  <p:notesMasterIdLst>
    <p:notesMasterId r:id="rId43"/>
  </p:notesMasterIdLst>
  <p:handoutMasterIdLst>
    <p:handoutMasterId r:id="rId44"/>
  </p:handoutMasterIdLst>
  <p:sldIdLst>
    <p:sldId id="1143" r:id="rId6"/>
    <p:sldId id="1375" r:id="rId7"/>
    <p:sldId id="1380" r:id="rId8"/>
    <p:sldId id="1087" r:id="rId9"/>
    <p:sldId id="1381" r:id="rId10"/>
    <p:sldId id="1377" r:id="rId11"/>
    <p:sldId id="1144" r:id="rId12"/>
    <p:sldId id="1146" r:id="rId13"/>
    <p:sldId id="1367" r:id="rId14"/>
    <p:sldId id="1271" r:id="rId15"/>
    <p:sldId id="1386" r:id="rId16"/>
    <p:sldId id="1242" r:id="rId17"/>
    <p:sldId id="1369" r:id="rId18"/>
    <p:sldId id="1361" r:id="rId19"/>
    <p:sldId id="1147" r:id="rId20"/>
    <p:sldId id="412" r:id="rId21"/>
    <p:sldId id="1362" r:id="rId22"/>
    <p:sldId id="1378" r:id="rId23"/>
    <p:sldId id="1149" r:id="rId24"/>
    <p:sldId id="1126" r:id="rId25"/>
    <p:sldId id="1148" r:id="rId26"/>
    <p:sldId id="1158" r:id="rId27"/>
    <p:sldId id="1370" r:id="rId28"/>
    <p:sldId id="1151" r:id="rId29"/>
    <p:sldId id="1136" r:id="rId30"/>
    <p:sldId id="1366" r:id="rId31"/>
    <p:sldId id="1150" r:id="rId32"/>
    <p:sldId id="1365" r:id="rId33"/>
    <p:sldId id="1160" r:id="rId34"/>
    <p:sldId id="1379" r:id="rId35"/>
    <p:sldId id="1153" r:id="rId36"/>
    <p:sldId id="1387" r:id="rId37"/>
    <p:sldId id="1141" r:id="rId38"/>
    <p:sldId id="1388" r:id="rId39"/>
    <p:sldId id="1134" r:id="rId40"/>
    <p:sldId id="1106" r:id="rId41"/>
    <p:sldId id="1371"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355" userDrawn="1">
          <p15:clr>
            <a:srgbClr val="A4A3A4"/>
          </p15:clr>
        </p15:guide>
        <p15:guide id="2" orient="horz" pos="1139" userDrawn="1">
          <p15:clr>
            <a:srgbClr val="A4A3A4"/>
          </p15:clr>
        </p15:guide>
        <p15:guide id="3" orient="horz" pos="368" userDrawn="1">
          <p15:clr>
            <a:srgbClr val="A4A3A4"/>
          </p15:clr>
        </p15:guide>
        <p15:guide id="4" orient="horz" pos="3748" userDrawn="1">
          <p15:clr>
            <a:srgbClr val="A4A3A4"/>
          </p15:clr>
        </p15:guide>
        <p15:guide id="5" orient="horz" pos="4133" userDrawn="1">
          <p15:clr>
            <a:srgbClr val="A4A3A4"/>
          </p15:clr>
        </p15:guide>
        <p15:guide id="6" orient="horz" pos="2115" userDrawn="1">
          <p15:clr>
            <a:srgbClr val="A4A3A4"/>
          </p15:clr>
        </p15:guide>
        <p15:guide id="7" pos="325" userDrawn="1">
          <p15:clr>
            <a:srgbClr val="A4A3A4"/>
          </p15:clr>
        </p15:guide>
        <p15:guide id="8"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71FD07-73D4-AB24-FB64-C03372D08C78}" name="Christina Fuentes Tibbitt" initials="" userId="S::Christina.Tibbitt@rcot.co.uk::5c093377-7342-4374-b34e-2400b70cf536" providerId="AD"/>
  <p188:author id="{CFCA460F-A344-91ED-1946-7D6C70EB2834}" name="Livia Dascalciuc" initials="LD" userId="S::Livia.Dascalciuc@rcot.co.uk::a031dcc4-f4ac-4ae4-898a-1e3e3da99c9b" providerId="AD"/>
  <p188:author id="{2F741456-CCA6-1091-4B81-58E35EF0D78F}" name="Samantha Bandak" initials="SB" userId="S::samantha.bandak@rcot.co.uk::d640a69f-58f3-4f85-bf0b-bca9c43f0a5e" providerId="AD"/>
  <p188:author id="{BD742C58-565B-8E97-AC6E-B88B8310388B}" name="Aaron Wedgbury" initials="AW" userId="bdaa2f2e54bf2ab9" providerId="Windows Live"/>
  <p188:author id="{5570A56A-3AE5-9D45-C795-FD77F0733770}" name="Kate Monro" initials="KM" userId="S::Kate.Monro@rcot.co.uk::142259cd-82c4-478f-bb17-ae42f4b22d3c" providerId="AD"/>
  <p188:author id="{372C146C-D020-158E-CF7B-DBE5331D40AF}" name="Carolyn Hay" initials="CH" userId="S::carolyn.hay@rcot.co.uk::17305b9f-bf7d-409d-8633-b295f33ae572" providerId="AD"/>
  <p188:author id="{E2ABE36C-EDBC-F484-193E-EF77D0CDDBF2}" name="Suhailah Mohamed" initials="SM" userId="S::suhailah.mohamed@rcot.co.uk::b500c892-161e-44bf-ab0f-456a5e3231a0" providerId="AD"/>
  <p188:author id="{D4F9AE74-C2FA-A7CB-3C53-FC5986B88F5E}" name="Steve Ford" initials="SF" userId="S::Steve.Ford@rcot.co.uk::103ba1b5-8317-4452-8ccf-a5bca5caad12" providerId="AD"/>
  <p188:author id="{CE12747F-0224-6337-61DE-9703789B3DC2}" name="Sheetal Girdhari" initials="SG" userId="S::sheetal.girdhari@rcot.co.uk::71c52067-8b46-419e-84ea-fd31f61895af" providerId="AD"/>
  <p188:author id="{4283698A-7648-33FD-B501-80BF28FEB56E}" name="Steve Ford" initials="SF" userId="S::steve.ford@rcot.co.uk::103ba1b5-8317-4452-8ccf-a5bca5caad12" providerId="AD"/>
  <p188:author id="{0E3CD48C-601B-0C74-DD0B-5D0C45D3D291}" name="Karin Orman" initials="KO" userId="S::karin.orman@rcot.co.uk::4cb89020-b19a-47bb-8b11-bd523e29ae47" providerId="AD"/>
  <p188:author id="{D742418F-9F2D-2A46-B15A-5319535A9EA7}" name="Carolyn Hay" initials="" userId="S::Carolyn.Hay@rcot.co.uk::17305b9f-bf7d-409d-8633-b295f33ae572" providerId="AD"/>
  <p188:author id="{F98667A4-53D2-F343-703E-1A03B442CC80}" name="Christina Fuentes Tibbitt" initials="CT" userId="S::christina.tibbitt@rcot.co.uk::5c093377-7342-4374-b34e-2400b70cf536" providerId="AD"/>
  <p188:author id="{B55B00AA-5996-BD1B-12AD-1B28AEFE16D1}" name="Thea Healy" initials="TH" userId="S::thea.healy@rcot.co.uk::a019e206-9d22-4ab7-82f3-e35c6c9e18ab" providerId="AD"/>
  <p188:author id="{C3DBCCAB-A55E-6066-545B-816FCDEEFBC9}" name="Thea Healy" initials="TH" userId="S::Thea.Healy@rcot.co.uk::a019e206-9d22-4ab7-82f3-e35c6c9e18ab" providerId="AD"/>
  <p188:author id="{57D598BE-4E40-8F8D-6B77-62DA2CE38B28}" name="Kate Monro" initials="KM" userId="S::kate.monro@rcot.co.uk::142259cd-82c4-478f-bb17-ae42f4b22d3c" providerId="AD"/>
  <p188:author id="{5F90AACD-92C6-7B65-4E4F-769DDA4ECA95}" name="Amisha Koria" initials="AK" userId="S::amisha.koria@rcot.co.uk::6344018e-6b0e-4a7b-9b13-9bc03837ba02" providerId="AD"/>
  <p188:author id="{B19DC3DB-7676-DE6C-B5B9-3E09C8990BF1}" name="Katie MacGregor" initials="KM" userId="S::katie.macgregor@rcot.co.uk::756700f2-0ac2-40a1-8ae8-89f4ba4a20ec" providerId="AD"/>
  <p188:author id="{17D742DD-1C1C-6C08-C763-BE4B07DD66F1}" name="Jo Baker" initials="" userId="S::Jo.baker@rcot.co.uk::9ce2a48f-d390-4224-87fb-08ebeead46ea" providerId="AD"/>
  <p188:author id="{3B8427EE-2904-CDC4-8D1A-E65C6D306FA0}" name="Jo Baker" initials="JB" userId="S::jo.baker@rcot.co.uk::9ce2a48f-d390-4224-87fb-08ebeead46ea" providerId="AD"/>
  <p188:author id="{D906ABF6-9FD1-B61F-2A77-4014CDE245F2}" name="Charleen Burton" initials="CB" userId="8f2037c9071621a2" providerId="Windows Live"/>
  <p188:author id="{E1966CF9-9E41-772D-C795-CB57EBAFA43A}" name="Karin Bishop" initials="KB" userId="S::karin.bishop@rcot.co.uk::a84ef9f4-da54-4a8f-a657-d205c3beabc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643"/>
    <a:srgbClr val="43CFB5"/>
    <a:srgbClr val="6F35A3"/>
    <a:srgbClr val="C6F1E9"/>
    <a:srgbClr val="B4EC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08856D-455D-FBD1-2F47-B3A2F46333B8}" v="9" dt="2026-02-03T16:07:18.366"/>
  </p1510:revLst>
</p1510:revInfo>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7355"/>
        <p:guide orient="horz" pos="1139"/>
        <p:guide orient="horz" pos="368"/>
        <p:guide orient="horz" pos="3748"/>
        <p:guide orient="horz" pos="4133"/>
        <p:guide orient="horz" pos="2115"/>
        <p:guide pos="325"/>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omments/modernComment_43F_F0200129.xml><?xml version="1.0" encoding="utf-8"?>
<p188:cmLst xmlns:a="http://schemas.openxmlformats.org/drawingml/2006/main" xmlns:r="http://schemas.openxmlformats.org/officeDocument/2006/relationships" xmlns:p188="http://schemas.microsoft.com/office/powerpoint/2018/8/main">
  <p188:cm id="{19EE05F1-36AD-424D-8420-DCA252DC1251}" authorId="{372C146C-D020-158E-CF7B-DBE5331D40AF}" created="2025-10-10T08:54:06.798">
    <pc:sldMkLst xmlns:pc="http://schemas.microsoft.com/office/powerpoint/2013/main/command">
      <pc:docMk/>
      <pc:sldMk cId="4028629289" sldId="1087"/>
    </pc:sldMkLst>
    <p188:txBody>
      <a:bodyPr/>
      <a:lstStyle/>
      <a:p>
        <a:r>
          <a:rPr lang="en-GB"/>
          <a:t>[@Jo Baker]   I’ll do this one too for continuity
</a:t>
        </a:r>
      </a:p>
    </p188:txBody>
  </p188:cm>
</p188:cmLst>
</file>

<file path=ppt/comments/modernComment_47F_54D5C0E.xml><?xml version="1.0" encoding="utf-8"?>
<p188:cmLst xmlns:a="http://schemas.openxmlformats.org/drawingml/2006/main" xmlns:r="http://schemas.openxmlformats.org/officeDocument/2006/relationships" xmlns:p188="http://schemas.microsoft.com/office/powerpoint/2018/8/main">
  <p188:cm id="{F971619C-6095-4CB0-8237-EF78E01A0B8B}" authorId="{372C146C-D020-158E-CF7B-DBE5331D40AF}" created="2025-10-10T09:15:57.164" startDate="2025-10-10T09:15:57.164" dueDate="2025-10-10T09:15:57.164" assignedTo="{17D742DD-1C1C-6C08-C763-BE4B07DD66F1}" title="Do you want me to do these slides @Jo Baker 28-30 ">
    <pc:sldMkLst xmlns:pc="http://schemas.microsoft.com/office/powerpoint/2013/main/command">
      <pc:docMk/>
      <pc:sldMk cId="88955918" sldId="1151"/>
    </pc:sldMkLst>
    <p188:replyLst>
      <p188:reply id="{02FA21AA-6605-4F89-9086-ACAD294F4A53}" authorId="{3B8427EE-2904-CDC4-8D1A-E65C6D306FA0}" created="2025-10-10T10:48:34.215">
        <p188:txBody>
          <a:bodyPr/>
          <a:lstStyle/>
          <a:p>
            <a:r>
              <a:rPr lang="en-GB"/>
              <a:t>Ooh! Yes please!</a:t>
            </a:r>
          </a:p>
        </p188:txBody>
      </p188:reply>
    </p188:replyLst>
    <p188:txBody>
      <a:bodyPr/>
      <a:lstStyle/>
      <a:p>
        <a:r>
          <a:rPr lang="en-GB"/>
          <a:t>Do you want me to do these  slides [@Jo Baker] 28-30
</a:t>
        </a:r>
      </a:p>
    </p188:txBody>
    <p188:extLst>
      <p:ext xmlns:p="http://schemas.openxmlformats.org/presentationml/2006/main" uri="{5BB2D875-25FF-4072-B9AC-8F64D62656EB}">
        <p228:taskDetails xmlns:p228="http://schemas.microsoft.com/office/powerpoint/2022/08/main">
          <p228:history>
            <p228:event time="2025-10-10T09:15:57.164" id="{1DED38E7-7E25-4C53-B750-49E62561BA8A}">
              <p228:atrbtn authorId="{372C146C-D020-158E-CF7B-DBE5331D40AF}"/>
              <p228:anchr>
                <p228:comment id="{F971619C-6095-4CB0-8237-EF78E01A0B8B}"/>
              </p228:anchr>
              <p228:add/>
            </p228:event>
            <p228:event time="2025-10-10T09:15:57.164" id="{514156C8-96BC-4E51-83F4-6DF63636AF6E}">
              <p228:atrbtn authorId="{372C146C-D020-158E-CF7B-DBE5331D40AF}"/>
              <p228:anchr>
                <p228:comment id="{F971619C-6095-4CB0-8237-EF78E01A0B8B}"/>
              </p228:anchr>
              <p228:asgn authorId="{17D742DD-1C1C-6C08-C763-BE4B07DD66F1}"/>
            </p228:event>
            <p228:event time="2025-10-10T09:15:57.164" id="{3330DF7A-C919-408A-9E9F-4CA309393F39}">
              <p228:atrbtn authorId="{372C146C-D020-158E-CF7B-DBE5331D40AF}"/>
              <p228:anchr>
                <p228:comment id="{F971619C-6095-4CB0-8237-EF78E01A0B8B}"/>
              </p228:anchr>
              <p228:title val="Do you want me to do these slides @Jo Baker 28-30 "/>
            </p228:event>
            <p228:event time="2025-10-10T09:15:57.164" id="{675827B0-79DC-4649-A28A-E014D3D31507}">
              <p228:atrbtn authorId="{372C146C-D020-158E-CF7B-DBE5331D40AF}"/>
              <p228:anchr>
                <p228:comment id="{F971619C-6095-4CB0-8237-EF78E01A0B8B}"/>
              </p228:anchr>
              <p228:date stDt="2025-10-10T09:15:57.164" endDt="2025-10-10T09:15:57.164"/>
            </p228:event>
          </p228:history>
        </p228:taskDetails>
      </p:ext>
    </p188:extLst>
  </p188:cm>
</p188:cmLst>
</file>

<file path=ppt/comments/modernComment_555_ABEA2763.xml><?xml version="1.0" encoding="utf-8"?>
<p188:cmLst xmlns:a="http://schemas.openxmlformats.org/drawingml/2006/main" xmlns:r="http://schemas.openxmlformats.org/officeDocument/2006/relationships" xmlns:p188="http://schemas.microsoft.com/office/powerpoint/2018/8/main">
  <p188:cm id="{119EB346-D641-4BAC-B705-6007FDFB8AC5}" authorId="{F98667A4-53D2-F343-703E-1A03B442CC80}" created="2026-01-15T09:56:03.182">
    <ac:txMkLst xmlns:ac="http://schemas.microsoft.com/office/drawing/2013/main/command">
      <pc:docMk xmlns:pc="http://schemas.microsoft.com/office/powerpoint/2013/main/command"/>
      <pc:sldMk xmlns:pc="http://schemas.microsoft.com/office/powerpoint/2013/main/command" cId="2884249443" sldId="1365"/>
      <ac:spMk id="2" creationId="{F107A3F2-7BCA-5F17-855F-4AE8A5FFF253}"/>
      <ac:txMk cp="191" len="16">
        <ac:context len="364" hash="4255117176"/>
      </ac:txMk>
    </ac:txMkLst>
    <p188:pos x="4956483" y="1878646"/>
    <p188:txBody>
      <a:bodyPr/>
      <a:lstStyle/>
      <a:p>
        <a:r>
          <a:rPr lang="en-GB"/>
          <a:t>Should this be updated?</a:t>
        </a:r>
      </a:p>
    </p188:txBody>
  </p188:cm>
</p188:cmLst>
</file>

<file path=ppt/comments/modernComment_564_BA34D551.xml><?xml version="1.0" encoding="utf-8"?>
<p188:cmLst xmlns:a="http://schemas.openxmlformats.org/drawingml/2006/main" xmlns:r="http://schemas.openxmlformats.org/officeDocument/2006/relationships" xmlns:p188="http://schemas.microsoft.com/office/powerpoint/2018/8/main">
  <p188:cm id="{EC6FCD73-C08F-4731-804A-AF437B5A5D82}" authorId="{3B8427EE-2904-CDC4-8D1A-E65C6D306FA0}" created="2025-10-10T08:28:05.309" startDate="2025-10-10T08:28:05.309" dueDate="2025-10-10T08:28:05.309" assignedTo="{D742418F-9F2D-2A46-B15A-5319535A9EA7}" title="@Carolyn Hay">
    <ac:deMkLst xmlns:ac="http://schemas.microsoft.com/office/drawing/2013/main/command">
      <pc:docMk xmlns:pc="http://schemas.microsoft.com/office/powerpoint/2013/main/command"/>
      <pc:sldMk xmlns:pc="http://schemas.microsoft.com/office/powerpoint/2013/main/command" cId="3124024657" sldId="1380"/>
      <ac:spMk id="2" creationId="{1167D22D-808A-CD20-4463-64CA7C4D50C6}"/>
    </ac:deMkLst>
    <p188:txBody>
      <a:bodyPr/>
      <a:lstStyle/>
      <a:p>
        <a:r>
          <a:rPr lang="en-GB"/>
          <a:t>[@Carolyn Hay] </a:t>
        </a:r>
      </a:p>
    </p188:txBody>
    <p188:extLst>
      <p:ext xmlns:p="http://schemas.openxmlformats.org/presentationml/2006/main" uri="{5BB2D875-25FF-4072-B9AC-8F64D62656EB}">
        <p228:taskDetails xmlns:p228="http://schemas.microsoft.com/office/powerpoint/2022/08/main">
          <p228:history>
            <p228:event time="2025-10-10T08:28:05.309" id="{A8B319E6-697B-4FDF-896F-6088BF998BD1}">
              <p228:atrbtn authorId="{3B8427EE-2904-CDC4-8D1A-E65C6D306FA0}"/>
              <p228:anchr>
                <p228:comment id="{EC6FCD73-C08F-4731-804A-AF437B5A5D82}"/>
              </p228:anchr>
              <p228:add/>
            </p228:event>
            <p228:event time="2025-10-10T08:28:05.309" id="{B10770A2-101A-4DE1-A689-B5F7D5583F45}">
              <p228:atrbtn authorId="{3B8427EE-2904-CDC4-8D1A-E65C6D306FA0}"/>
              <p228:anchr>
                <p228:comment id="{EC6FCD73-C08F-4731-804A-AF437B5A5D82}"/>
              </p228:anchr>
              <p228:asgn authorId="{D742418F-9F2D-2A46-B15A-5319535A9EA7}"/>
            </p228:event>
            <p228:event time="2025-10-10T08:28:05.309" id="{28E249BF-820A-49EE-9D74-5083832C1AE2}">
              <p228:atrbtn authorId="{3B8427EE-2904-CDC4-8D1A-E65C6D306FA0}"/>
              <p228:anchr>
                <p228:comment id="{EC6FCD73-C08F-4731-804A-AF437B5A5D82}"/>
              </p228:anchr>
              <p228:title val="@Carolyn Hay"/>
            </p228:event>
            <p228:event time="2025-10-10T08:28:05.309" id="{2C14B868-87E1-4E6A-BA05-4E470C2AE586}">
              <p228:atrbtn authorId="{3B8427EE-2904-CDC4-8D1A-E65C6D306FA0}"/>
              <p228:anchr>
                <p228:comment id="{EC6FCD73-C08F-4731-804A-AF437B5A5D82}"/>
              </p228:anchr>
              <p228:date stDt="2025-10-10T08:28:05.309" endDt="2025-10-10T08:28:05.309"/>
            </p228:event>
          </p228:history>
        </p228:taskDetails>
      </p:ext>
      <p:ext xmlns:p="http://schemas.openxmlformats.org/presentationml/2006/main" uri="{57CB4572-C831-44C2-8A1C-0ADB6CCDFE69}">
        <p223:reactions xmlns:p223="http://schemas.microsoft.com/office/powerpoint/2022/03/main">
          <p223:rxn type="👍">
            <p223:instance time="2025-10-10T08:53:26.582" authorId="{372C146C-D020-158E-CF7B-DBE5331D40AF}"/>
          </p223:rxn>
        </p223:reactions>
      </p:ext>
    </p188:extLst>
  </p188:cm>
</p188:cmLst>
</file>

<file path=ppt/comments/modernComment_565_4D5C4D8B.xml><?xml version="1.0" encoding="utf-8"?>
<p188:cmLst xmlns:a="http://schemas.openxmlformats.org/drawingml/2006/main" xmlns:r="http://schemas.openxmlformats.org/officeDocument/2006/relationships" xmlns:p188="http://schemas.microsoft.com/office/powerpoint/2018/8/main">
  <p188:cm id="{12708319-CC9B-4F93-9960-94F4B27E1306}" authorId="{3B8427EE-2904-CDC4-8D1A-E65C6D306FA0}" created="2025-10-10T08:27:53.121" startDate="2025-10-10T08:27:53.121" dueDate="2025-10-10T08:27:53.121" assignedTo="{D742418F-9F2D-2A46-B15A-5319535A9EA7}" title="@Carolyn Hay">
    <pc:sldMkLst xmlns:pc="http://schemas.microsoft.com/office/powerpoint/2013/main/command">
      <pc:docMk/>
      <pc:sldMk cId="1297894795" sldId="1381"/>
    </pc:sldMkLst>
    <p188:txBody>
      <a:bodyPr/>
      <a:lstStyle/>
      <a:p>
        <a:r>
          <a:rPr lang="en-GB"/>
          <a:t>[@Carolyn Hay] </a:t>
        </a:r>
      </a:p>
    </p188:txBody>
    <p188:extLst>
      <p:ext xmlns:p="http://schemas.openxmlformats.org/presentationml/2006/main" uri="{5BB2D875-25FF-4072-B9AC-8F64D62656EB}">
        <p228:taskDetails xmlns:p228="http://schemas.microsoft.com/office/powerpoint/2022/08/main">
          <p228:history>
            <p228:event time="2025-10-10T08:27:53.121" id="{04480C8C-CE6B-4AC4-8F0D-E6CF55536D4A}">
              <p228:atrbtn authorId="{3B8427EE-2904-CDC4-8D1A-E65C6D306FA0}"/>
              <p228:anchr>
                <p228:comment id="{12708319-CC9B-4F93-9960-94F4B27E1306}"/>
              </p228:anchr>
              <p228:add/>
            </p228:event>
            <p228:event time="2025-10-10T08:27:53.121" id="{B295C90E-4CC1-4816-B9BA-BDFF711B6510}">
              <p228:atrbtn authorId="{3B8427EE-2904-CDC4-8D1A-E65C6D306FA0}"/>
              <p228:anchr>
                <p228:comment id="{12708319-CC9B-4F93-9960-94F4B27E1306}"/>
              </p228:anchr>
              <p228:asgn authorId="{D742418F-9F2D-2A46-B15A-5319535A9EA7}"/>
            </p228:event>
            <p228:event time="2025-10-10T08:27:53.121" id="{FE7AB39C-AA7B-4792-9A7D-780898338073}">
              <p228:atrbtn authorId="{3B8427EE-2904-CDC4-8D1A-E65C6D306FA0}"/>
              <p228:anchr>
                <p228:comment id="{12708319-CC9B-4F93-9960-94F4B27E1306}"/>
              </p228:anchr>
              <p228:title val="@Carolyn Hay"/>
            </p228:event>
            <p228:event time="2025-10-10T08:27:53.121" id="{F36BDCD9-A5B6-4CF6-94AA-B304B4F32FF5}">
              <p228:atrbtn authorId="{3B8427EE-2904-CDC4-8D1A-E65C6D306FA0}"/>
              <p228:anchr>
                <p228:comment id="{12708319-CC9B-4F93-9960-94F4B27E1306}"/>
              </p228:anchr>
              <p228:date stDt="2025-10-10T08:27:53.121" endDt="2025-10-10T08:27:53.121"/>
            </p228:event>
          </p228:history>
        </p228:taskDetails>
      </p:ext>
    </p188:extLst>
  </p188:cm>
</p188:cmLst>
</file>

<file path=ppt/diagrams/_rels/data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svg"/><Relationship Id="rId9" Type="http://schemas.openxmlformats.org/officeDocument/2006/relationships/image" Target="../media/image82.svg"/></Relationships>
</file>

<file path=ppt/diagrams/_rels/data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11" Type="http://schemas.openxmlformats.org/officeDocument/2006/relationships/image" Target="../media/image84.sv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svg"/><Relationship Id="rId9" Type="http://schemas.openxmlformats.org/officeDocument/2006/relationships/image" Target="../media/image8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image" Target="../media/image104.jpeg"/><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AF5A3B-E8D1-407A-8692-C175CA8F9D03}" type="doc">
      <dgm:prSet loTypeId="urn:microsoft.com/office/officeart/2005/8/layout/process4" loCatId="process" qsTypeId="urn:microsoft.com/office/officeart/2005/8/quickstyle/simple1" qsCatId="simple" csTypeId="urn:microsoft.com/office/officeart/2005/8/colors/accent2_2" csCatId="accent2" phldr="1"/>
      <dgm:spPr/>
      <dgm:t>
        <a:bodyPr/>
        <a:lstStyle/>
        <a:p>
          <a:endParaRPr lang="en-US"/>
        </a:p>
      </dgm:t>
    </dgm:pt>
    <dgm:pt modelId="{47429583-444A-4EF4-82B7-B96718C41DD1}">
      <dgm:prSet custT="1"/>
      <dgm:spPr>
        <a:solidFill>
          <a:schemeClr val="tx1"/>
        </a:solidFill>
      </dgm:spPr>
      <dgm:t>
        <a:bodyPr/>
        <a:lstStyle/>
        <a:p>
          <a:pPr>
            <a:lnSpc>
              <a:spcPct val="100000"/>
            </a:lnSpc>
            <a:spcAft>
              <a:spcPts val="1200"/>
            </a:spcAft>
          </a:pPr>
          <a:r>
            <a:rPr lang="en-US" sz="2400" b="1" baseline="0">
              <a:solidFill>
                <a:schemeClr val="bg1"/>
              </a:solidFill>
              <a:latin typeface="+mj-lt"/>
            </a:rPr>
            <a:t>We’ll help you develop good learning habits</a:t>
          </a:r>
        </a:p>
        <a:p>
          <a:pPr>
            <a:lnSpc>
              <a:spcPct val="100000"/>
            </a:lnSpc>
            <a:spcAft>
              <a:spcPts val="1200"/>
            </a:spcAft>
          </a:pPr>
          <a:r>
            <a:rPr lang="en-US" sz="2400" baseline="0">
              <a:solidFill>
                <a:schemeClr val="bg1"/>
              </a:solidFill>
              <a:latin typeface="+mj-lt"/>
            </a:rPr>
            <a:t>to ensure safe and effective practice, ready to comply with HCPC standards </a:t>
          </a:r>
          <a:endParaRPr lang="en-US" sz="2400">
            <a:solidFill>
              <a:schemeClr val="bg1"/>
            </a:solidFill>
            <a:latin typeface="+mj-lt"/>
          </a:endParaRPr>
        </a:p>
      </dgm:t>
    </dgm:pt>
    <dgm:pt modelId="{5151D563-6929-4656-B1E2-C9FB7CA3BC22}" type="parTrans" cxnId="{BC33FBF2-8132-4587-9FA8-EF81B72474D3}">
      <dgm:prSet/>
      <dgm:spPr/>
      <dgm:t>
        <a:bodyPr/>
        <a:lstStyle/>
        <a:p>
          <a:endParaRPr lang="en-US" sz="2400">
            <a:latin typeface="+mj-lt"/>
          </a:endParaRPr>
        </a:p>
      </dgm:t>
    </dgm:pt>
    <dgm:pt modelId="{1777F121-11EE-4B28-A1A6-A07E9576599F}" type="sibTrans" cxnId="{BC33FBF2-8132-4587-9FA8-EF81B72474D3}">
      <dgm:prSet/>
      <dgm:spPr/>
      <dgm:t>
        <a:bodyPr/>
        <a:lstStyle/>
        <a:p>
          <a:endParaRPr lang="en-US" sz="2400">
            <a:latin typeface="+mj-lt"/>
          </a:endParaRPr>
        </a:p>
      </dgm:t>
    </dgm:pt>
    <dgm:pt modelId="{A5EA62D6-0B5D-414B-BA41-E21166DD556E}">
      <dgm:prSet custT="1"/>
      <dgm:spPr>
        <a:solidFill>
          <a:schemeClr val="tx2"/>
        </a:solidFill>
      </dgm:spPr>
      <dgm:t>
        <a:bodyPr/>
        <a:lstStyle/>
        <a:p>
          <a:pPr>
            <a:lnSpc>
              <a:spcPct val="100000"/>
            </a:lnSpc>
            <a:spcAft>
              <a:spcPts val="1200"/>
            </a:spcAft>
          </a:pPr>
          <a:r>
            <a:rPr lang="en-US" sz="2400" b="1" kern="1200" baseline="0">
              <a:solidFill>
                <a:schemeClr val="bg1"/>
              </a:solidFill>
              <a:latin typeface="+mj-lt"/>
              <a:ea typeface="+mn-ea"/>
              <a:cs typeface="+mn-cs"/>
            </a:rPr>
            <a:t>We’ll support you to record your learning  </a:t>
          </a:r>
        </a:p>
        <a:p>
          <a:pPr>
            <a:lnSpc>
              <a:spcPct val="100000"/>
            </a:lnSpc>
            <a:spcAft>
              <a:spcPts val="1200"/>
            </a:spcAft>
          </a:pPr>
          <a:r>
            <a:rPr lang="en-US" sz="2400" kern="1200" baseline="0">
              <a:solidFill>
                <a:schemeClr val="bg1"/>
              </a:solidFill>
              <a:latin typeface="+mj-lt"/>
            </a:rPr>
            <a:t>so you feel as prepared as possible for future job interviews</a:t>
          </a:r>
          <a:endParaRPr lang="en-US" sz="2400" kern="1200">
            <a:solidFill>
              <a:schemeClr val="bg1"/>
            </a:solidFill>
            <a:latin typeface="+mj-lt"/>
          </a:endParaRPr>
        </a:p>
      </dgm:t>
    </dgm:pt>
    <dgm:pt modelId="{DB2C0F3F-353D-4AFE-989D-138CF443147A}" type="parTrans" cxnId="{FDA22114-CFE4-40AA-BCAB-94F4335EACA5}">
      <dgm:prSet/>
      <dgm:spPr/>
      <dgm:t>
        <a:bodyPr/>
        <a:lstStyle/>
        <a:p>
          <a:endParaRPr lang="en-US" sz="2400">
            <a:latin typeface="+mj-lt"/>
          </a:endParaRPr>
        </a:p>
      </dgm:t>
    </dgm:pt>
    <dgm:pt modelId="{DDD8D114-8391-4D59-9BEA-EB31E55761B1}" type="sibTrans" cxnId="{FDA22114-CFE4-40AA-BCAB-94F4335EACA5}">
      <dgm:prSet/>
      <dgm:spPr/>
      <dgm:t>
        <a:bodyPr/>
        <a:lstStyle/>
        <a:p>
          <a:endParaRPr lang="en-US" sz="2400">
            <a:latin typeface="+mj-lt"/>
          </a:endParaRPr>
        </a:p>
      </dgm:t>
    </dgm:pt>
    <dgm:pt modelId="{1E1AD048-F761-45D3-8EA9-7028B90C4497}">
      <dgm:prSet custT="1"/>
      <dgm:spPr>
        <a:solidFill>
          <a:schemeClr val="accent1"/>
        </a:solidFill>
      </dgm:spPr>
      <dgm:t>
        <a:bodyPr/>
        <a:lstStyle/>
        <a:p>
          <a:pPr>
            <a:lnSpc>
              <a:spcPct val="100000"/>
            </a:lnSpc>
            <a:spcAft>
              <a:spcPts val="1200"/>
            </a:spcAft>
          </a:pPr>
          <a:r>
            <a:rPr lang="en-US" sz="2400" b="1" baseline="0">
              <a:solidFill>
                <a:schemeClr val="tx1"/>
              </a:solidFill>
              <a:latin typeface="+mj-lt"/>
            </a:rPr>
            <a:t>We’ll give you a place to record your reflections </a:t>
          </a:r>
        </a:p>
        <a:p>
          <a:pPr>
            <a:lnSpc>
              <a:spcPct val="100000"/>
            </a:lnSpc>
            <a:spcAft>
              <a:spcPts val="1200"/>
            </a:spcAft>
          </a:pPr>
          <a:r>
            <a:rPr lang="en-US" sz="2400" b="0" baseline="0">
              <a:solidFill>
                <a:schemeClr val="tx1"/>
              </a:solidFill>
              <a:latin typeface="+mj-lt"/>
            </a:rPr>
            <a:t>to support your lifelong learning and career development from day one</a:t>
          </a:r>
          <a:endParaRPr lang="en-US" sz="2400" b="0">
            <a:solidFill>
              <a:schemeClr val="tx1"/>
            </a:solidFill>
            <a:latin typeface="+mj-lt"/>
          </a:endParaRPr>
        </a:p>
      </dgm:t>
    </dgm:pt>
    <dgm:pt modelId="{BDEE37FD-25AA-44F8-9F6F-5FDD5CB859E9}" type="parTrans" cxnId="{04D72FD1-75F4-4A83-955F-C6EFEF5EF3C3}">
      <dgm:prSet/>
      <dgm:spPr/>
      <dgm:t>
        <a:bodyPr/>
        <a:lstStyle/>
        <a:p>
          <a:endParaRPr lang="en-US" sz="2400">
            <a:latin typeface="+mj-lt"/>
          </a:endParaRPr>
        </a:p>
      </dgm:t>
    </dgm:pt>
    <dgm:pt modelId="{D4B4F265-236E-42F6-9C90-BC684ECA849D}" type="sibTrans" cxnId="{04D72FD1-75F4-4A83-955F-C6EFEF5EF3C3}">
      <dgm:prSet/>
      <dgm:spPr/>
      <dgm:t>
        <a:bodyPr/>
        <a:lstStyle/>
        <a:p>
          <a:endParaRPr lang="en-US" sz="2400">
            <a:latin typeface="+mj-lt"/>
          </a:endParaRPr>
        </a:p>
      </dgm:t>
    </dgm:pt>
    <dgm:pt modelId="{60C0AAC3-0C08-4E67-BA20-3C01FA6EE205}" type="pres">
      <dgm:prSet presAssocID="{37AF5A3B-E8D1-407A-8692-C175CA8F9D03}" presName="Name0" presStyleCnt="0">
        <dgm:presLayoutVars>
          <dgm:dir/>
          <dgm:animLvl val="lvl"/>
          <dgm:resizeHandles val="exact"/>
        </dgm:presLayoutVars>
      </dgm:prSet>
      <dgm:spPr/>
    </dgm:pt>
    <dgm:pt modelId="{8874B7EC-7DC0-401E-AA55-D797C1C3FDB1}" type="pres">
      <dgm:prSet presAssocID="{1E1AD048-F761-45D3-8EA9-7028B90C4497}" presName="boxAndChildren" presStyleCnt="0"/>
      <dgm:spPr/>
    </dgm:pt>
    <dgm:pt modelId="{4A56A3C0-534F-4FE2-8822-C7AF1EA1A444}" type="pres">
      <dgm:prSet presAssocID="{1E1AD048-F761-45D3-8EA9-7028B90C4497}" presName="parentTextBox" presStyleLbl="node1" presStyleIdx="0" presStyleCnt="3"/>
      <dgm:spPr/>
    </dgm:pt>
    <dgm:pt modelId="{5E7E3E5D-D24F-4548-BE3D-365CA27839C0}" type="pres">
      <dgm:prSet presAssocID="{DDD8D114-8391-4D59-9BEA-EB31E55761B1}" presName="sp" presStyleCnt="0"/>
      <dgm:spPr/>
    </dgm:pt>
    <dgm:pt modelId="{7B6F09E8-4A1C-49A6-AC78-EFB3428ECAE5}" type="pres">
      <dgm:prSet presAssocID="{A5EA62D6-0B5D-414B-BA41-E21166DD556E}" presName="arrowAndChildren" presStyleCnt="0"/>
      <dgm:spPr/>
    </dgm:pt>
    <dgm:pt modelId="{CB623BEB-A325-4758-A5B8-399DF4FEA7CA}" type="pres">
      <dgm:prSet presAssocID="{A5EA62D6-0B5D-414B-BA41-E21166DD556E}" presName="parentTextArrow" presStyleLbl="node1" presStyleIdx="1" presStyleCnt="3"/>
      <dgm:spPr/>
    </dgm:pt>
    <dgm:pt modelId="{203CE6F9-B8E9-40F6-A8D3-ED54CD19636E}" type="pres">
      <dgm:prSet presAssocID="{1777F121-11EE-4B28-A1A6-A07E9576599F}" presName="sp" presStyleCnt="0"/>
      <dgm:spPr/>
    </dgm:pt>
    <dgm:pt modelId="{15D9CE42-4231-491D-896D-0717F5F76C36}" type="pres">
      <dgm:prSet presAssocID="{47429583-444A-4EF4-82B7-B96718C41DD1}" presName="arrowAndChildren" presStyleCnt="0"/>
      <dgm:spPr/>
    </dgm:pt>
    <dgm:pt modelId="{406D7672-53C1-4CFA-9DFD-332F3CABCA72}" type="pres">
      <dgm:prSet presAssocID="{47429583-444A-4EF4-82B7-B96718C41DD1}" presName="parentTextArrow" presStyleLbl="node1" presStyleIdx="2" presStyleCnt="3" custLinFactNeighborX="-115" custLinFactNeighborY="1768"/>
      <dgm:spPr/>
    </dgm:pt>
  </dgm:ptLst>
  <dgm:cxnLst>
    <dgm:cxn modelId="{ACB7EF09-B986-4604-A4F1-FC22C09047DF}" type="presOf" srcId="{A5EA62D6-0B5D-414B-BA41-E21166DD556E}" destId="{CB623BEB-A325-4758-A5B8-399DF4FEA7CA}" srcOrd="0" destOrd="0" presId="urn:microsoft.com/office/officeart/2005/8/layout/process4"/>
    <dgm:cxn modelId="{FDA22114-CFE4-40AA-BCAB-94F4335EACA5}" srcId="{37AF5A3B-E8D1-407A-8692-C175CA8F9D03}" destId="{A5EA62D6-0B5D-414B-BA41-E21166DD556E}" srcOrd="1" destOrd="0" parTransId="{DB2C0F3F-353D-4AFE-989D-138CF443147A}" sibTransId="{DDD8D114-8391-4D59-9BEA-EB31E55761B1}"/>
    <dgm:cxn modelId="{038F727D-5E75-497C-A113-8E07A5D28A13}" type="presOf" srcId="{47429583-444A-4EF4-82B7-B96718C41DD1}" destId="{406D7672-53C1-4CFA-9DFD-332F3CABCA72}" srcOrd="0" destOrd="0" presId="urn:microsoft.com/office/officeart/2005/8/layout/process4"/>
    <dgm:cxn modelId="{D8DCB97E-CE8D-4E4A-9CF2-13D562F90054}" type="presOf" srcId="{1E1AD048-F761-45D3-8EA9-7028B90C4497}" destId="{4A56A3C0-534F-4FE2-8822-C7AF1EA1A444}" srcOrd="0" destOrd="0" presId="urn:microsoft.com/office/officeart/2005/8/layout/process4"/>
    <dgm:cxn modelId="{B36400B7-2B63-401B-8A83-1A63DE9F5158}" type="presOf" srcId="{37AF5A3B-E8D1-407A-8692-C175CA8F9D03}" destId="{60C0AAC3-0C08-4E67-BA20-3C01FA6EE205}" srcOrd="0" destOrd="0" presId="urn:microsoft.com/office/officeart/2005/8/layout/process4"/>
    <dgm:cxn modelId="{04D72FD1-75F4-4A83-955F-C6EFEF5EF3C3}" srcId="{37AF5A3B-E8D1-407A-8692-C175CA8F9D03}" destId="{1E1AD048-F761-45D3-8EA9-7028B90C4497}" srcOrd="2" destOrd="0" parTransId="{BDEE37FD-25AA-44F8-9F6F-5FDD5CB859E9}" sibTransId="{D4B4F265-236E-42F6-9C90-BC684ECA849D}"/>
    <dgm:cxn modelId="{BC33FBF2-8132-4587-9FA8-EF81B72474D3}" srcId="{37AF5A3B-E8D1-407A-8692-C175CA8F9D03}" destId="{47429583-444A-4EF4-82B7-B96718C41DD1}" srcOrd="0" destOrd="0" parTransId="{5151D563-6929-4656-B1E2-C9FB7CA3BC22}" sibTransId="{1777F121-11EE-4B28-A1A6-A07E9576599F}"/>
    <dgm:cxn modelId="{32B09081-CBB2-4BDA-8DB8-7E6ED52236D3}" type="presParOf" srcId="{60C0AAC3-0C08-4E67-BA20-3C01FA6EE205}" destId="{8874B7EC-7DC0-401E-AA55-D797C1C3FDB1}" srcOrd="0" destOrd="0" presId="urn:microsoft.com/office/officeart/2005/8/layout/process4"/>
    <dgm:cxn modelId="{90E2A8D5-C862-464E-B1DD-E6F7BEDD5AD5}" type="presParOf" srcId="{8874B7EC-7DC0-401E-AA55-D797C1C3FDB1}" destId="{4A56A3C0-534F-4FE2-8822-C7AF1EA1A444}" srcOrd="0" destOrd="0" presId="urn:microsoft.com/office/officeart/2005/8/layout/process4"/>
    <dgm:cxn modelId="{0BB2F31C-0AD1-4687-AD7B-93437A4AADD9}" type="presParOf" srcId="{60C0AAC3-0C08-4E67-BA20-3C01FA6EE205}" destId="{5E7E3E5D-D24F-4548-BE3D-365CA27839C0}" srcOrd="1" destOrd="0" presId="urn:microsoft.com/office/officeart/2005/8/layout/process4"/>
    <dgm:cxn modelId="{0B3B1D72-78B2-4BAE-879E-1324A2C5CAC8}" type="presParOf" srcId="{60C0AAC3-0C08-4E67-BA20-3C01FA6EE205}" destId="{7B6F09E8-4A1C-49A6-AC78-EFB3428ECAE5}" srcOrd="2" destOrd="0" presId="urn:microsoft.com/office/officeart/2005/8/layout/process4"/>
    <dgm:cxn modelId="{BF3B5E7A-46CF-4DBA-BCC7-4771E6ED330B}" type="presParOf" srcId="{7B6F09E8-4A1C-49A6-AC78-EFB3428ECAE5}" destId="{CB623BEB-A325-4758-A5B8-399DF4FEA7CA}" srcOrd="0" destOrd="0" presId="urn:microsoft.com/office/officeart/2005/8/layout/process4"/>
    <dgm:cxn modelId="{07CEC8D6-C43D-4921-AD16-A2DE2605EFCE}" type="presParOf" srcId="{60C0AAC3-0C08-4E67-BA20-3C01FA6EE205}" destId="{203CE6F9-B8E9-40F6-A8D3-ED54CD19636E}" srcOrd="3" destOrd="0" presId="urn:microsoft.com/office/officeart/2005/8/layout/process4"/>
    <dgm:cxn modelId="{8643E71B-0CCD-49DF-838E-AD53B141FF99}" type="presParOf" srcId="{60C0AAC3-0C08-4E67-BA20-3C01FA6EE205}" destId="{15D9CE42-4231-491D-896D-0717F5F76C36}" srcOrd="4" destOrd="0" presId="urn:microsoft.com/office/officeart/2005/8/layout/process4"/>
    <dgm:cxn modelId="{52D3E454-93A2-45D4-8624-41CBC5E3EF6D}" type="presParOf" srcId="{15D9CE42-4231-491D-896D-0717F5F76C36}" destId="{406D7672-53C1-4CFA-9DFD-332F3CABCA7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FCCDCC-7612-471F-8478-4CD3F6DEFBB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14E3EDA-C0B3-4E9A-9C63-B24B27FCA2DB}">
      <dgm:prSet custT="1"/>
      <dgm:spPr/>
      <dgm:t>
        <a:bodyPr/>
        <a:lstStyle/>
        <a:p>
          <a:pPr>
            <a:lnSpc>
              <a:spcPct val="100000"/>
            </a:lnSpc>
          </a:pPr>
          <a:r>
            <a:rPr lang="en-US" sz="2000">
              <a:solidFill>
                <a:schemeClr val="bg1"/>
              </a:solidFill>
              <a:latin typeface="+mn-lt"/>
              <a:ea typeface="Calibri"/>
              <a:cs typeface="Calibri"/>
            </a:rPr>
            <a:t>Prepare you for practice with help to understand the HCPC CPD standards you’ll need to meet</a:t>
          </a:r>
          <a:endParaRPr lang="en-US" sz="2000">
            <a:solidFill>
              <a:schemeClr val="bg1"/>
            </a:solidFill>
          </a:endParaRPr>
        </a:p>
      </dgm:t>
    </dgm:pt>
    <dgm:pt modelId="{645CC19E-EC47-4F1E-AB1B-BE056A30B672}" type="parTrans" cxnId="{8E1586A0-1BB9-46A8-AA81-F408FA1D9155}">
      <dgm:prSet/>
      <dgm:spPr/>
      <dgm:t>
        <a:bodyPr/>
        <a:lstStyle/>
        <a:p>
          <a:endParaRPr lang="en-US" sz="2000"/>
        </a:p>
      </dgm:t>
    </dgm:pt>
    <dgm:pt modelId="{0BE517A6-D580-4A3F-9C31-C034C171C4B7}" type="sibTrans" cxnId="{8E1586A0-1BB9-46A8-AA81-F408FA1D9155}">
      <dgm:prSet/>
      <dgm:spPr/>
      <dgm:t>
        <a:bodyPr/>
        <a:lstStyle/>
        <a:p>
          <a:endParaRPr lang="en-US" sz="2000"/>
        </a:p>
      </dgm:t>
    </dgm:pt>
    <dgm:pt modelId="{C98ABBF8-777C-4284-8831-6AC581382CD7}">
      <dgm:prSet custT="1"/>
      <dgm:spPr/>
      <dgm:t>
        <a:bodyPr/>
        <a:lstStyle/>
        <a:p>
          <a:pPr>
            <a:lnSpc>
              <a:spcPct val="100000"/>
            </a:lnSpc>
          </a:pPr>
          <a:r>
            <a:rPr lang="en-US" sz="2000">
              <a:solidFill>
                <a:schemeClr val="bg1"/>
              </a:solidFill>
            </a:rPr>
            <a:t>Improve your practice with access to our </a:t>
          </a:r>
          <a:r>
            <a:rPr lang="en-US" sz="2000">
              <a:solidFill>
                <a:schemeClr val="bg1"/>
              </a:solidFill>
              <a:latin typeface="Arial" panose="020B0604020202020204"/>
            </a:rPr>
            <a:t>Digital</a:t>
          </a:r>
          <a:r>
            <a:rPr lang="en-US" sz="2000">
              <a:solidFill>
                <a:schemeClr val="bg1"/>
              </a:solidFill>
            </a:rPr>
            <a:t> </a:t>
          </a:r>
          <a:r>
            <a:rPr lang="en-US" sz="2000">
              <a:solidFill>
                <a:schemeClr val="bg1"/>
              </a:solidFill>
              <a:latin typeface="Arial" panose="020B0604020202020204"/>
            </a:rPr>
            <a:t>Library</a:t>
          </a:r>
          <a:r>
            <a:rPr lang="en-US" sz="2000">
              <a:solidFill>
                <a:schemeClr val="bg1"/>
              </a:solidFill>
            </a:rPr>
            <a:t> and peer reviewed research with </a:t>
          </a:r>
          <a:r>
            <a:rPr lang="en-US" sz="2000">
              <a:solidFill>
                <a:schemeClr val="bg1"/>
              </a:solidFill>
              <a:latin typeface="Arial" panose="020B0604020202020204"/>
            </a:rPr>
            <a:t>BJOT</a:t>
          </a:r>
          <a:endParaRPr lang="en-US" sz="2000">
            <a:solidFill>
              <a:schemeClr val="bg1"/>
            </a:solidFill>
          </a:endParaRPr>
        </a:p>
      </dgm:t>
    </dgm:pt>
    <dgm:pt modelId="{10881D6D-45D3-4A6C-8B0C-8EB72B88C13B}" type="parTrans" cxnId="{0E837E7B-76E3-4CB9-883D-019068755735}">
      <dgm:prSet/>
      <dgm:spPr/>
      <dgm:t>
        <a:bodyPr/>
        <a:lstStyle/>
        <a:p>
          <a:endParaRPr lang="en-US" sz="2000"/>
        </a:p>
      </dgm:t>
    </dgm:pt>
    <dgm:pt modelId="{9F44A518-E1D3-48A7-913F-C0AE6B5A563A}" type="sibTrans" cxnId="{0E837E7B-76E3-4CB9-883D-019068755735}">
      <dgm:prSet/>
      <dgm:spPr/>
      <dgm:t>
        <a:bodyPr/>
        <a:lstStyle/>
        <a:p>
          <a:endParaRPr lang="en-US" sz="2000"/>
        </a:p>
      </dgm:t>
    </dgm:pt>
    <dgm:pt modelId="{9FDBDCC3-B005-41DF-B04B-6402C4FCBDE0}">
      <dgm:prSet custT="1"/>
      <dgm:spPr/>
      <dgm:t>
        <a:bodyPr/>
        <a:lstStyle/>
        <a:p>
          <a:pPr>
            <a:lnSpc>
              <a:spcPct val="100000"/>
            </a:lnSpc>
          </a:pPr>
          <a:r>
            <a:rPr lang="en-US" sz="2000">
              <a:solidFill>
                <a:schemeClr val="bg1"/>
              </a:solidFill>
            </a:rPr>
            <a:t>Keep you up to date through our magazine, events and Highlight newsletter</a:t>
          </a:r>
        </a:p>
      </dgm:t>
    </dgm:pt>
    <dgm:pt modelId="{FB717AF7-FB06-4A82-9A10-EE42CA8757B4}" type="parTrans" cxnId="{0DC520BC-5156-4883-850F-55017F5F55A1}">
      <dgm:prSet/>
      <dgm:spPr/>
      <dgm:t>
        <a:bodyPr/>
        <a:lstStyle/>
        <a:p>
          <a:endParaRPr lang="en-US" sz="2000"/>
        </a:p>
      </dgm:t>
    </dgm:pt>
    <dgm:pt modelId="{9C77C971-C01D-459B-9DD2-A96176582E48}" type="sibTrans" cxnId="{0DC520BC-5156-4883-850F-55017F5F55A1}">
      <dgm:prSet/>
      <dgm:spPr/>
      <dgm:t>
        <a:bodyPr/>
        <a:lstStyle/>
        <a:p>
          <a:endParaRPr lang="en-US" sz="2000"/>
        </a:p>
      </dgm:t>
    </dgm:pt>
    <dgm:pt modelId="{CB947799-23F1-4247-B9C4-877AA5EF8BC0}">
      <dgm:prSet custT="1"/>
      <dgm:spPr/>
      <dgm:t>
        <a:bodyPr/>
        <a:lstStyle/>
        <a:p>
          <a:pPr>
            <a:lnSpc>
              <a:spcPct val="100000"/>
            </a:lnSpc>
          </a:pPr>
          <a:r>
            <a:rPr lang="en-US" sz="2000">
              <a:solidFill>
                <a:schemeClr val="bg1"/>
              </a:solidFill>
            </a:rPr>
            <a:t>Plot your progress and journey using our </a:t>
          </a:r>
          <a:r>
            <a:rPr lang="en-US" sz="2000">
              <a:solidFill>
                <a:schemeClr val="bg1"/>
              </a:solidFill>
              <a:latin typeface="Arial" panose="020B0604020202020204"/>
            </a:rPr>
            <a:t>Career</a:t>
          </a:r>
          <a:r>
            <a:rPr lang="en-US" sz="2000">
              <a:solidFill>
                <a:schemeClr val="bg1"/>
              </a:solidFill>
            </a:rPr>
            <a:t> </a:t>
          </a:r>
          <a:r>
            <a:rPr lang="en-US" sz="2000">
              <a:solidFill>
                <a:schemeClr val="bg1"/>
              </a:solidFill>
              <a:latin typeface="Arial" panose="020B0604020202020204"/>
            </a:rPr>
            <a:t>Development</a:t>
          </a:r>
          <a:r>
            <a:rPr lang="en-US" sz="2000">
              <a:solidFill>
                <a:schemeClr val="bg1"/>
              </a:solidFill>
            </a:rPr>
            <a:t> </a:t>
          </a:r>
          <a:r>
            <a:rPr lang="en-US" sz="2000">
              <a:solidFill>
                <a:schemeClr val="bg1"/>
              </a:solidFill>
              <a:latin typeface="Arial" panose="020B0604020202020204"/>
            </a:rPr>
            <a:t>Framework</a:t>
          </a:r>
          <a:endParaRPr lang="en-US" sz="2000">
            <a:solidFill>
              <a:schemeClr val="bg1"/>
            </a:solidFill>
          </a:endParaRPr>
        </a:p>
      </dgm:t>
    </dgm:pt>
    <dgm:pt modelId="{69C9F6CE-2C70-42F3-A156-F03533D25003}" type="parTrans" cxnId="{361F5C6B-199E-44B2-9724-A573CEE3C6F1}">
      <dgm:prSet/>
      <dgm:spPr/>
      <dgm:t>
        <a:bodyPr/>
        <a:lstStyle/>
        <a:p>
          <a:endParaRPr lang="en-GB"/>
        </a:p>
      </dgm:t>
    </dgm:pt>
    <dgm:pt modelId="{3DEAA556-B06C-40ED-8CFD-D812FDF488C1}" type="sibTrans" cxnId="{361F5C6B-199E-44B2-9724-A573CEE3C6F1}">
      <dgm:prSet/>
      <dgm:spPr/>
      <dgm:t>
        <a:bodyPr/>
        <a:lstStyle/>
        <a:p>
          <a:endParaRPr lang="en-GB"/>
        </a:p>
      </dgm:t>
    </dgm:pt>
    <dgm:pt modelId="{431EDE83-7084-48A0-8643-7CCEDA73F0D8}">
      <dgm:prSet custT="1"/>
      <dgm:spPr/>
      <dgm:t>
        <a:bodyPr/>
        <a:lstStyle/>
        <a:p>
          <a:pPr>
            <a:lnSpc>
              <a:spcPct val="100000"/>
            </a:lnSpc>
          </a:pPr>
          <a:r>
            <a:rPr lang="en-US" sz="2000" b="0" i="0">
              <a:solidFill>
                <a:schemeClr val="bg1"/>
              </a:solidFill>
            </a:rPr>
            <a:t>Take the next step in your career with our easy-to-use jobs board</a:t>
          </a:r>
          <a:endParaRPr lang="en-US" sz="2000">
            <a:solidFill>
              <a:schemeClr val="bg1"/>
            </a:solidFill>
          </a:endParaRPr>
        </a:p>
      </dgm:t>
    </dgm:pt>
    <dgm:pt modelId="{5338B0EB-5654-4609-A08C-3EAF15E9DA77}" type="parTrans" cxnId="{C66DEAB0-8409-456C-A463-26D1FEEC7529}">
      <dgm:prSet/>
      <dgm:spPr/>
      <dgm:t>
        <a:bodyPr/>
        <a:lstStyle/>
        <a:p>
          <a:endParaRPr lang="en-GB"/>
        </a:p>
      </dgm:t>
    </dgm:pt>
    <dgm:pt modelId="{8CD3CB3B-DF19-4D5B-9140-C6ABF5BC8EFF}" type="sibTrans" cxnId="{C66DEAB0-8409-456C-A463-26D1FEEC7529}">
      <dgm:prSet/>
      <dgm:spPr/>
      <dgm:t>
        <a:bodyPr/>
        <a:lstStyle/>
        <a:p>
          <a:endParaRPr lang="en-GB"/>
        </a:p>
      </dgm:t>
    </dgm:pt>
    <dgm:pt modelId="{1EEC2020-EBDA-4CF3-BA0E-0FD3818C0345}">
      <dgm:prSet custT="1"/>
      <dgm:spPr>
        <a:solidFill>
          <a:srgbClr val="6E35A3"/>
        </a:solidFill>
        <a:ln>
          <a:noFill/>
        </a:ln>
        <a:effectLst/>
      </dgm:spPr>
      <dgm:t>
        <a:bodyPr/>
        <a:lstStyle/>
        <a:p>
          <a:pPr>
            <a:lnSpc>
              <a:spcPct val="100000"/>
            </a:lnSpc>
          </a:pPr>
          <a:r>
            <a:rPr lang="en-US" sz="2000">
              <a:solidFill>
                <a:schemeClr val="bg1"/>
              </a:solidFill>
            </a:rPr>
            <a:t>Build your subject knowledge through practice guidelines and handy evidence spotlights (great for essays)</a:t>
          </a:r>
        </a:p>
      </dgm:t>
    </dgm:pt>
    <dgm:pt modelId="{D5A8B3AA-6EBC-4AB3-915D-83FC6D548428}" type="sibTrans" cxnId="{3ABE9B4C-4C45-4EC5-B326-AC0A948D6458}">
      <dgm:prSet/>
      <dgm:spPr/>
      <dgm:t>
        <a:bodyPr/>
        <a:lstStyle/>
        <a:p>
          <a:endParaRPr lang="en-US" sz="2000"/>
        </a:p>
      </dgm:t>
    </dgm:pt>
    <dgm:pt modelId="{7E62726E-FD01-456A-81B4-7D57183E8985}" type="parTrans" cxnId="{3ABE9B4C-4C45-4EC5-B326-AC0A948D6458}">
      <dgm:prSet/>
      <dgm:spPr/>
      <dgm:t>
        <a:bodyPr/>
        <a:lstStyle/>
        <a:p>
          <a:endParaRPr lang="en-US" sz="2000"/>
        </a:p>
      </dgm:t>
    </dgm:pt>
    <dgm:pt modelId="{31B800D7-355C-42C7-B78E-E1FF855858E6}" type="pres">
      <dgm:prSet presAssocID="{BAFCCDCC-7612-471F-8478-4CD3F6DEFBB0}" presName="root" presStyleCnt="0">
        <dgm:presLayoutVars>
          <dgm:dir/>
          <dgm:resizeHandles val="exact"/>
        </dgm:presLayoutVars>
      </dgm:prSet>
      <dgm:spPr/>
    </dgm:pt>
    <dgm:pt modelId="{D4B16A3C-7B39-4451-896F-785BE3AF5408}" type="pres">
      <dgm:prSet presAssocID="{514E3EDA-C0B3-4E9A-9C63-B24B27FCA2DB}" presName="compNode" presStyleCnt="0"/>
      <dgm:spPr/>
    </dgm:pt>
    <dgm:pt modelId="{E49B0787-12DE-49E1-AB30-59293982D3B1}" type="pres">
      <dgm:prSet presAssocID="{514E3EDA-C0B3-4E9A-9C63-B24B27FCA2DB}" presName="bgRect" presStyleLbl="bgShp" presStyleIdx="0" presStyleCnt="6" custLinFactNeighborX="-115" custLinFactNeighborY="1828"/>
      <dgm:spPr>
        <a:solidFill>
          <a:schemeClr val="tx2"/>
        </a:solidFill>
      </dgm:spPr>
    </dgm:pt>
    <dgm:pt modelId="{E62CF32B-DCA6-4344-BA25-5AE9790B010C}" type="pres">
      <dgm:prSet presAssocID="{514E3EDA-C0B3-4E9A-9C63-B24B27FCA2DB}"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06D99DC-BF89-4CC5-B861-C2F52FF0983C}" type="pres">
      <dgm:prSet presAssocID="{514E3EDA-C0B3-4E9A-9C63-B24B27FCA2DB}" presName="spaceRect" presStyleCnt="0"/>
      <dgm:spPr/>
    </dgm:pt>
    <dgm:pt modelId="{04D41BD8-6B67-44C0-B95F-A3C5E2DF14F0}" type="pres">
      <dgm:prSet presAssocID="{514E3EDA-C0B3-4E9A-9C63-B24B27FCA2DB}" presName="parTx" presStyleLbl="revTx" presStyleIdx="0" presStyleCnt="6">
        <dgm:presLayoutVars>
          <dgm:chMax val="0"/>
          <dgm:chPref val="0"/>
        </dgm:presLayoutVars>
      </dgm:prSet>
      <dgm:spPr/>
    </dgm:pt>
    <dgm:pt modelId="{C7F29728-70A5-41E5-B055-67E72FDDC9E4}" type="pres">
      <dgm:prSet presAssocID="{0BE517A6-D580-4A3F-9C31-C034C171C4B7}" presName="sibTrans" presStyleCnt="0"/>
      <dgm:spPr/>
    </dgm:pt>
    <dgm:pt modelId="{E6D20458-C1B3-409B-8424-DE7356B7ED33}" type="pres">
      <dgm:prSet presAssocID="{1EEC2020-EBDA-4CF3-BA0E-0FD3818C0345}" presName="compNode" presStyleCnt="0"/>
      <dgm:spPr/>
    </dgm:pt>
    <dgm:pt modelId="{B7BC9C52-71B7-48B0-8024-FB3809608A3E}" type="pres">
      <dgm:prSet presAssocID="{1EEC2020-EBDA-4CF3-BA0E-0FD3818C0345}" presName="bgRect" presStyleLbl="bgShp" presStyleIdx="1" presStyleCnt="6" custLinFactNeighborX="0" custLinFactNeighborY="-3573"/>
      <dgm:spPr>
        <a:xfrm>
          <a:off x="0" y="901968"/>
          <a:ext cx="9559290" cy="718875"/>
        </a:xfrm>
        <a:prstGeom prst="roundRect">
          <a:avLst>
            <a:gd name="adj" fmla="val 10000"/>
          </a:avLst>
        </a:prstGeom>
        <a:solidFill>
          <a:srgbClr val="6E35A3"/>
        </a:solidFill>
        <a:ln>
          <a:noFill/>
        </a:ln>
        <a:effectLst/>
      </dgm:spPr>
    </dgm:pt>
    <dgm:pt modelId="{6D0D2A61-57E6-45EE-ACA0-411681A4A827}" type="pres">
      <dgm:prSet presAssocID="{1EEC2020-EBDA-4CF3-BA0E-0FD3818C034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9076C284-1495-4B84-A6F1-85E662428CCA}" type="pres">
      <dgm:prSet presAssocID="{1EEC2020-EBDA-4CF3-BA0E-0FD3818C0345}" presName="spaceRect" presStyleCnt="0"/>
      <dgm:spPr/>
    </dgm:pt>
    <dgm:pt modelId="{CA1122FC-048A-4738-9E33-157C3ACE62C2}" type="pres">
      <dgm:prSet presAssocID="{1EEC2020-EBDA-4CF3-BA0E-0FD3818C0345}" presName="parTx" presStyleLbl="revTx" presStyleIdx="1" presStyleCnt="6" custScaleY="97171" custLinFactNeighborY="-4879">
        <dgm:presLayoutVars>
          <dgm:chMax val="0"/>
          <dgm:chPref val="0"/>
        </dgm:presLayoutVars>
      </dgm:prSet>
      <dgm:spPr>
        <a:xfrm>
          <a:off x="830300" y="901968"/>
          <a:ext cx="8728989" cy="718875"/>
        </a:xfrm>
        <a:prstGeom prst="rect">
          <a:avLst/>
        </a:prstGeom>
      </dgm:spPr>
    </dgm:pt>
    <dgm:pt modelId="{96375AF8-CC30-494C-81EB-F5F1E76D6A8F}" type="pres">
      <dgm:prSet presAssocID="{D5A8B3AA-6EBC-4AB3-915D-83FC6D548428}" presName="sibTrans" presStyleCnt="0"/>
      <dgm:spPr/>
    </dgm:pt>
    <dgm:pt modelId="{88542CC9-E4A3-4D83-9A49-120C08982644}" type="pres">
      <dgm:prSet presAssocID="{C98ABBF8-777C-4284-8831-6AC581382CD7}" presName="compNode" presStyleCnt="0"/>
      <dgm:spPr/>
    </dgm:pt>
    <dgm:pt modelId="{04D6FB38-0B3C-4DB0-B3C5-428B99CD8154}" type="pres">
      <dgm:prSet presAssocID="{C98ABBF8-777C-4284-8831-6AC581382CD7}" presName="bgRect" presStyleLbl="bgShp" presStyleIdx="2" presStyleCnt="6"/>
      <dgm:spPr>
        <a:xfrm>
          <a:off x="0" y="2699156"/>
          <a:ext cx="9559290" cy="718875"/>
        </a:xfrm>
        <a:prstGeom prst="roundRect">
          <a:avLst>
            <a:gd name="adj" fmla="val 10000"/>
          </a:avLst>
        </a:prstGeom>
        <a:solidFill>
          <a:srgbClr val="6E35A3"/>
        </a:solidFill>
        <a:ln>
          <a:noFill/>
        </a:ln>
        <a:effectLst/>
      </dgm:spPr>
    </dgm:pt>
    <dgm:pt modelId="{48E2487E-5B18-4001-80A2-E5EECE069B83}" type="pres">
      <dgm:prSet presAssocID="{C98ABBF8-777C-4284-8831-6AC581382C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50582516-DA6B-4742-ADC4-E50F8C83B6D8}" type="pres">
      <dgm:prSet presAssocID="{C98ABBF8-777C-4284-8831-6AC581382CD7}" presName="spaceRect" presStyleCnt="0"/>
      <dgm:spPr/>
    </dgm:pt>
    <dgm:pt modelId="{9B7EFFF3-6A85-403E-86C3-80007971678F}" type="pres">
      <dgm:prSet presAssocID="{C98ABBF8-777C-4284-8831-6AC581382CD7}" presName="parTx" presStyleLbl="revTx" presStyleIdx="2" presStyleCnt="6">
        <dgm:presLayoutVars>
          <dgm:chMax val="0"/>
          <dgm:chPref val="0"/>
        </dgm:presLayoutVars>
      </dgm:prSet>
      <dgm:spPr/>
    </dgm:pt>
    <dgm:pt modelId="{A647DEEC-6E60-4AFA-A601-2157FAA16DE6}" type="pres">
      <dgm:prSet presAssocID="{9F44A518-E1D3-48A7-913F-C0AE6B5A563A}" presName="sibTrans" presStyleCnt="0"/>
      <dgm:spPr/>
    </dgm:pt>
    <dgm:pt modelId="{37CC3375-3ABB-42A7-A057-7B82E01B2393}" type="pres">
      <dgm:prSet presAssocID="{9FDBDCC3-B005-41DF-B04B-6402C4FCBDE0}" presName="compNode" presStyleCnt="0"/>
      <dgm:spPr/>
    </dgm:pt>
    <dgm:pt modelId="{223640E7-6BB7-4415-A9EF-601950FA182A}" type="pres">
      <dgm:prSet presAssocID="{9FDBDCC3-B005-41DF-B04B-6402C4FCBDE0}" presName="bgRect" presStyleLbl="bgShp" presStyleIdx="3" presStyleCnt="6" custLinFactNeighborX="0" custLinFactNeighborY="2120"/>
      <dgm:spPr>
        <a:xfrm>
          <a:off x="0" y="3597750"/>
          <a:ext cx="9559290" cy="718875"/>
        </a:xfrm>
        <a:prstGeom prst="roundRect">
          <a:avLst>
            <a:gd name="adj" fmla="val 10000"/>
          </a:avLst>
        </a:prstGeom>
        <a:solidFill>
          <a:srgbClr val="6E35A3"/>
        </a:solidFill>
        <a:ln>
          <a:noFill/>
        </a:ln>
        <a:effectLst/>
      </dgm:spPr>
    </dgm:pt>
    <dgm:pt modelId="{6F76E378-3E7A-4889-AF1D-D4F7D78FF4E6}" type="pres">
      <dgm:prSet presAssocID="{9FDBDCC3-B005-41DF-B04B-6402C4FCBDE0}"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078224FE-27BC-43EC-A2D7-588E70EEC6EE}" type="pres">
      <dgm:prSet presAssocID="{9FDBDCC3-B005-41DF-B04B-6402C4FCBDE0}" presName="spaceRect" presStyleCnt="0"/>
      <dgm:spPr/>
    </dgm:pt>
    <dgm:pt modelId="{174CDB39-DB63-4853-A259-4A051C6F8D86}" type="pres">
      <dgm:prSet presAssocID="{9FDBDCC3-B005-41DF-B04B-6402C4FCBDE0}" presName="parTx" presStyleLbl="revTx" presStyleIdx="3" presStyleCnt="6">
        <dgm:presLayoutVars>
          <dgm:chMax val="0"/>
          <dgm:chPref val="0"/>
        </dgm:presLayoutVars>
      </dgm:prSet>
      <dgm:spPr/>
    </dgm:pt>
    <dgm:pt modelId="{F6AB26E4-8969-4F9D-A5B9-6D1FD11B047B}" type="pres">
      <dgm:prSet presAssocID="{9C77C971-C01D-459B-9DD2-A96176582E48}" presName="sibTrans" presStyleCnt="0"/>
      <dgm:spPr/>
    </dgm:pt>
    <dgm:pt modelId="{725A6869-6690-4FD1-A19E-2A9872B64E81}" type="pres">
      <dgm:prSet presAssocID="{CB947799-23F1-4247-B9C4-877AA5EF8BC0}" presName="compNode" presStyleCnt="0"/>
      <dgm:spPr/>
    </dgm:pt>
    <dgm:pt modelId="{900F1FC7-53B9-42D2-8800-462F35FCC1F9}" type="pres">
      <dgm:prSet presAssocID="{CB947799-23F1-4247-B9C4-877AA5EF8BC0}" presName="bgRect" presStyleLbl="bgShp" presStyleIdx="4" presStyleCnt="6"/>
      <dgm:spPr>
        <a:solidFill>
          <a:schemeClr val="tx2"/>
        </a:solidFill>
      </dgm:spPr>
    </dgm:pt>
    <dgm:pt modelId="{18556A0E-8FE3-4A5C-8EDE-982E34137E0E}" type="pres">
      <dgm:prSet presAssocID="{CB947799-23F1-4247-B9C4-877AA5EF8BC0}" presName="iconRect" presStyleLbl="node1" presStyleIdx="4" presStyleCnt="6"/>
      <dgm:spPr>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DF049C9B-3D21-45E5-9645-D347F219709F}" type="pres">
      <dgm:prSet presAssocID="{CB947799-23F1-4247-B9C4-877AA5EF8BC0}" presName="spaceRect" presStyleCnt="0"/>
      <dgm:spPr/>
    </dgm:pt>
    <dgm:pt modelId="{213607EB-B266-4245-ADFB-32372FD09995}" type="pres">
      <dgm:prSet presAssocID="{CB947799-23F1-4247-B9C4-877AA5EF8BC0}" presName="parTx" presStyleLbl="revTx" presStyleIdx="4" presStyleCnt="6">
        <dgm:presLayoutVars>
          <dgm:chMax val="0"/>
          <dgm:chPref val="0"/>
        </dgm:presLayoutVars>
      </dgm:prSet>
      <dgm:spPr/>
    </dgm:pt>
    <dgm:pt modelId="{0429803B-F1F3-430C-849B-21B093F45623}" type="pres">
      <dgm:prSet presAssocID="{3DEAA556-B06C-40ED-8CFD-D812FDF488C1}" presName="sibTrans" presStyleCnt="0"/>
      <dgm:spPr/>
    </dgm:pt>
    <dgm:pt modelId="{8D39D1AF-E2AF-4649-A8EE-3740EC450FFA}" type="pres">
      <dgm:prSet presAssocID="{431EDE83-7084-48A0-8643-7CCEDA73F0D8}" presName="compNode" presStyleCnt="0"/>
      <dgm:spPr/>
    </dgm:pt>
    <dgm:pt modelId="{89601B1C-C411-4C50-818F-60A6F839F03C}" type="pres">
      <dgm:prSet presAssocID="{431EDE83-7084-48A0-8643-7CCEDA73F0D8}" presName="bgRect" presStyleLbl="bgShp" presStyleIdx="5" presStyleCnt="6"/>
      <dgm:spPr>
        <a:solidFill>
          <a:schemeClr val="tx2"/>
        </a:solidFill>
      </dgm:spPr>
    </dgm:pt>
    <dgm:pt modelId="{42A92CC5-C4F3-485F-9D11-2CA9E3B0468F}" type="pres">
      <dgm:prSet presAssocID="{431EDE83-7084-48A0-8643-7CCEDA73F0D8}" presName="iconRect" presStyleLbl="node1" presStyleIdx="5" presStyleCnt="6"/>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a:noFill/>
        </a:ln>
      </dgm:spPr>
      <dgm:extLst>
        <a:ext uri="{E40237B7-FDA0-4F09-8148-C483321AD2D9}">
          <dgm14:cNvPr xmlns:dgm14="http://schemas.microsoft.com/office/drawing/2010/diagram" id="0" name="" descr="Office worker female with solid fill"/>
        </a:ext>
      </dgm:extLst>
    </dgm:pt>
    <dgm:pt modelId="{C329613C-2EA4-4524-B099-7A0BE651BA0E}" type="pres">
      <dgm:prSet presAssocID="{431EDE83-7084-48A0-8643-7CCEDA73F0D8}" presName="spaceRect" presStyleCnt="0"/>
      <dgm:spPr/>
    </dgm:pt>
    <dgm:pt modelId="{0F048663-AFDC-4BCF-8A33-B60D4A02EDE6}" type="pres">
      <dgm:prSet presAssocID="{431EDE83-7084-48A0-8643-7CCEDA73F0D8}" presName="parTx" presStyleLbl="revTx" presStyleIdx="5" presStyleCnt="6">
        <dgm:presLayoutVars>
          <dgm:chMax val="0"/>
          <dgm:chPref val="0"/>
        </dgm:presLayoutVars>
      </dgm:prSet>
      <dgm:spPr/>
    </dgm:pt>
  </dgm:ptLst>
  <dgm:cxnLst>
    <dgm:cxn modelId="{4DD3941D-980F-45FC-B681-5A9F11D4AD7A}" type="presOf" srcId="{431EDE83-7084-48A0-8643-7CCEDA73F0D8}" destId="{0F048663-AFDC-4BCF-8A33-B60D4A02EDE6}" srcOrd="0" destOrd="0" presId="urn:microsoft.com/office/officeart/2018/2/layout/IconVerticalSolidList"/>
    <dgm:cxn modelId="{361F5C6B-199E-44B2-9724-A573CEE3C6F1}" srcId="{BAFCCDCC-7612-471F-8478-4CD3F6DEFBB0}" destId="{CB947799-23F1-4247-B9C4-877AA5EF8BC0}" srcOrd="4" destOrd="0" parTransId="{69C9F6CE-2C70-42F3-A156-F03533D25003}" sibTransId="{3DEAA556-B06C-40ED-8CFD-D812FDF488C1}"/>
    <dgm:cxn modelId="{3ABE9B4C-4C45-4EC5-B326-AC0A948D6458}" srcId="{BAFCCDCC-7612-471F-8478-4CD3F6DEFBB0}" destId="{1EEC2020-EBDA-4CF3-BA0E-0FD3818C0345}" srcOrd="1" destOrd="0" parTransId="{7E62726E-FD01-456A-81B4-7D57183E8985}" sibTransId="{D5A8B3AA-6EBC-4AB3-915D-83FC6D548428}"/>
    <dgm:cxn modelId="{AAA37F76-0758-4095-BC63-3BF723FF47F9}" type="presOf" srcId="{9FDBDCC3-B005-41DF-B04B-6402C4FCBDE0}" destId="{174CDB39-DB63-4853-A259-4A051C6F8D86}" srcOrd="0" destOrd="0" presId="urn:microsoft.com/office/officeart/2018/2/layout/IconVerticalSolidList"/>
    <dgm:cxn modelId="{0E837E7B-76E3-4CB9-883D-019068755735}" srcId="{BAFCCDCC-7612-471F-8478-4CD3F6DEFBB0}" destId="{C98ABBF8-777C-4284-8831-6AC581382CD7}" srcOrd="2" destOrd="0" parTransId="{10881D6D-45D3-4A6C-8B0C-8EB72B88C13B}" sibTransId="{9F44A518-E1D3-48A7-913F-C0AE6B5A563A}"/>
    <dgm:cxn modelId="{6835B09D-F4C3-402C-89E4-6466D4503904}" type="presOf" srcId="{1EEC2020-EBDA-4CF3-BA0E-0FD3818C0345}" destId="{CA1122FC-048A-4738-9E33-157C3ACE62C2}" srcOrd="0" destOrd="0" presId="urn:microsoft.com/office/officeart/2018/2/layout/IconVerticalSolidList"/>
    <dgm:cxn modelId="{8E1586A0-1BB9-46A8-AA81-F408FA1D9155}" srcId="{BAFCCDCC-7612-471F-8478-4CD3F6DEFBB0}" destId="{514E3EDA-C0B3-4E9A-9C63-B24B27FCA2DB}" srcOrd="0" destOrd="0" parTransId="{645CC19E-EC47-4F1E-AB1B-BE056A30B672}" sibTransId="{0BE517A6-D580-4A3F-9C31-C034C171C4B7}"/>
    <dgm:cxn modelId="{C66DEAB0-8409-456C-A463-26D1FEEC7529}" srcId="{BAFCCDCC-7612-471F-8478-4CD3F6DEFBB0}" destId="{431EDE83-7084-48A0-8643-7CCEDA73F0D8}" srcOrd="5" destOrd="0" parTransId="{5338B0EB-5654-4609-A08C-3EAF15E9DA77}" sibTransId="{8CD3CB3B-DF19-4D5B-9140-C6ABF5BC8EFF}"/>
    <dgm:cxn modelId="{0DC520BC-5156-4883-850F-55017F5F55A1}" srcId="{BAFCCDCC-7612-471F-8478-4CD3F6DEFBB0}" destId="{9FDBDCC3-B005-41DF-B04B-6402C4FCBDE0}" srcOrd="3" destOrd="0" parTransId="{FB717AF7-FB06-4A82-9A10-EE42CA8757B4}" sibTransId="{9C77C971-C01D-459B-9DD2-A96176582E48}"/>
    <dgm:cxn modelId="{9E0D35BF-013F-47C8-9469-4ABA5FA15FDA}" type="presOf" srcId="{CB947799-23F1-4247-B9C4-877AA5EF8BC0}" destId="{213607EB-B266-4245-ADFB-32372FD09995}" srcOrd="0" destOrd="0" presId="urn:microsoft.com/office/officeart/2018/2/layout/IconVerticalSolidList"/>
    <dgm:cxn modelId="{8C239CE3-5861-40AD-89F4-AC623AFE2D4A}" type="presOf" srcId="{514E3EDA-C0B3-4E9A-9C63-B24B27FCA2DB}" destId="{04D41BD8-6B67-44C0-B95F-A3C5E2DF14F0}" srcOrd="0" destOrd="0" presId="urn:microsoft.com/office/officeart/2018/2/layout/IconVerticalSolidList"/>
    <dgm:cxn modelId="{6ACCDEEC-B9A7-4031-B0E8-41C617BE4AB4}" type="presOf" srcId="{BAFCCDCC-7612-471F-8478-4CD3F6DEFBB0}" destId="{31B800D7-355C-42C7-B78E-E1FF855858E6}" srcOrd="0" destOrd="0" presId="urn:microsoft.com/office/officeart/2018/2/layout/IconVerticalSolidList"/>
    <dgm:cxn modelId="{2B2CC2FE-5661-4C71-A9A6-F4ED90DF58EE}" type="presOf" srcId="{C98ABBF8-777C-4284-8831-6AC581382CD7}" destId="{9B7EFFF3-6A85-403E-86C3-80007971678F}" srcOrd="0" destOrd="0" presId="urn:microsoft.com/office/officeart/2018/2/layout/IconVerticalSolidList"/>
    <dgm:cxn modelId="{151608F1-0D78-482B-BBE1-F0581E05C796}" type="presParOf" srcId="{31B800D7-355C-42C7-B78E-E1FF855858E6}" destId="{D4B16A3C-7B39-4451-896F-785BE3AF5408}" srcOrd="0" destOrd="0" presId="urn:microsoft.com/office/officeart/2018/2/layout/IconVerticalSolidList"/>
    <dgm:cxn modelId="{35C13748-6E4C-45A9-A8A3-696EAD7A33EF}" type="presParOf" srcId="{D4B16A3C-7B39-4451-896F-785BE3AF5408}" destId="{E49B0787-12DE-49E1-AB30-59293982D3B1}" srcOrd="0" destOrd="0" presId="urn:microsoft.com/office/officeart/2018/2/layout/IconVerticalSolidList"/>
    <dgm:cxn modelId="{9AAD15BF-2ADB-448C-B9B1-B5B39FC4889B}" type="presParOf" srcId="{D4B16A3C-7B39-4451-896F-785BE3AF5408}" destId="{E62CF32B-DCA6-4344-BA25-5AE9790B010C}" srcOrd="1" destOrd="0" presId="urn:microsoft.com/office/officeart/2018/2/layout/IconVerticalSolidList"/>
    <dgm:cxn modelId="{CC63AB4F-6960-496D-B314-B4CEA9F254B9}" type="presParOf" srcId="{D4B16A3C-7B39-4451-896F-785BE3AF5408}" destId="{C06D99DC-BF89-4CC5-B861-C2F52FF0983C}" srcOrd="2" destOrd="0" presId="urn:microsoft.com/office/officeart/2018/2/layout/IconVerticalSolidList"/>
    <dgm:cxn modelId="{0D80CE37-17E8-4791-BEA7-79806487FBAA}" type="presParOf" srcId="{D4B16A3C-7B39-4451-896F-785BE3AF5408}" destId="{04D41BD8-6B67-44C0-B95F-A3C5E2DF14F0}" srcOrd="3" destOrd="0" presId="urn:microsoft.com/office/officeart/2018/2/layout/IconVerticalSolidList"/>
    <dgm:cxn modelId="{67BBE6F1-85D2-4505-B629-40C774955CF5}" type="presParOf" srcId="{31B800D7-355C-42C7-B78E-E1FF855858E6}" destId="{C7F29728-70A5-41E5-B055-67E72FDDC9E4}" srcOrd="1" destOrd="0" presId="urn:microsoft.com/office/officeart/2018/2/layout/IconVerticalSolidList"/>
    <dgm:cxn modelId="{2BC9553D-EB8C-4D63-BDB8-3051D56A4039}" type="presParOf" srcId="{31B800D7-355C-42C7-B78E-E1FF855858E6}" destId="{E6D20458-C1B3-409B-8424-DE7356B7ED33}" srcOrd="2" destOrd="0" presId="urn:microsoft.com/office/officeart/2018/2/layout/IconVerticalSolidList"/>
    <dgm:cxn modelId="{68DDB4BB-E63F-48C8-BF70-3D3EBC93D63E}" type="presParOf" srcId="{E6D20458-C1B3-409B-8424-DE7356B7ED33}" destId="{B7BC9C52-71B7-48B0-8024-FB3809608A3E}" srcOrd="0" destOrd="0" presId="urn:microsoft.com/office/officeart/2018/2/layout/IconVerticalSolidList"/>
    <dgm:cxn modelId="{C06708FE-B925-497F-8764-577B9D60D518}" type="presParOf" srcId="{E6D20458-C1B3-409B-8424-DE7356B7ED33}" destId="{6D0D2A61-57E6-45EE-ACA0-411681A4A827}" srcOrd="1" destOrd="0" presId="urn:microsoft.com/office/officeart/2018/2/layout/IconVerticalSolidList"/>
    <dgm:cxn modelId="{A95FDFF5-4A73-46AA-A6A8-0713109B292A}" type="presParOf" srcId="{E6D20458-C1B3-409B-8424-DE7356B7ED33}" destId="{9076C284-1495-4B84-A6F1-85E662428CCA}" srcOrd="2" destOrd="0" presId="urn:microsoft.com/office/officeart/2018/2/layout/IconVerticalSolidList"/>
    <dgm:cxn modelId="{B962ACFA-E61B-4A04-9305-7F3B5DF3D775}" type="presParOf" srcId="{E6D20458-C1B3-409B-8424-DE7356B7ED33}" destId="{CA1122FC-048A-4738-9E33-157C3ACE62C2}" srcOrd="3" destOrd="0" presId="urn:microsoft.com/office/officeart/2018/2/layout/IconVerticalSolidList"/>
    <dgm:cxn modelId="{23AC8888-7554-4E7D-A54D-749904A24B3A}" type="presParOf" srcId="{31B800D7-355C-42C7-B78E-E1FF855858E6}" destId="{96375AF8-CC30-494C-81EB-F5F1E76D6A8F}" srcOrd="3" destOrd="0" presId="urn:microsoft.com/office/officeart/2018/2/layout/IconVerticalSolidList"/>
    <dgm:cxn modelId="{1FF3CC26-B014-4C81-980A-3EB6B0DFD8F5}" type="presParOf" srcId="{31B800D7-355C-42C7-B78E-E1FF855858E6}" destId="{88542CC9-E4A3-4D83-9A49-120C08982644}" srcOrd="4" destOrd="0" presId="urn:microsoft.com/office/officeart/2018/2/layout/IconVerticalSolidList"/>
    <dgm:cxn modelId="{3CFC0FB2-CB69-4B67-AC73-90E703B93276}" type="presParOf" srcId="{88542CC9-E4A3-4D83-9A49-120C08982644}" destId="{04D6FB38-0B3C-4DB0-B3C5-428B99CD8154}" srcOrd="0" destOrd="0" presId="urn:microsoft.com/office/officeart/2018/2/layout/IconVerticalSolidList"/>
    <dgm:cxn modelId="{051B9C98-FF8C-4345-8917-92A4A4F8D475}" type="presParOf" srcId="{88542CC9-E4A3-4D83-9A49-120C08982644}" destId="{48E2487E-5B18-4001-80A2-E5EECE069B83}" srcOrd="1" destOrd="0" presId="urn:microsoft.com/office/officeart/2018/2/layout/IconVerticalSolidList"/>
    <dgm:cxn modelId="{4BC186B0-9AFE-4531-B28E-BB0FB2A5350E}" type="presParOf" srcId="{88542CC9-E4A3-4D83-9A49-120C08982644}" destId="{50582516-DA6B-4742-ADC4-E50F8C83B6D8}" srcOrd="2" destOrd="0" presId="urn:microsoft.com/office/officeart/2018/2/layout/IconVerticalSolidList"/>
    <dgm:cxn modelId="{D8BDD705-794F-46E2-9C51-BE8D7FAB4C26}" type="presParOf" srcId="{88542CC9-E4A3-4D83-9A49-120C08982644}" destId="{9B7EFFF3-6A85-403E-86C3-80007971678F}" srcOrd="3" destOrd="0" presId="urn:microsoft.com/office/officeart/2018/2/layout/IconVerticalSolidList"/>
    <dgm:cxn modelId="{DD234B5C-4DE5-4FCB-BCA2-CF006618DF3F}" type="presParOf" srcId="{31B800D7-355C-42C7-B78E-E1FF855858E6}" destId="{A647DEEC-6E60-4AFA-A601-2157FAA16DE6}" srcOrd="5" destOrd="0" presId="urn:microsoft.com/office/officeart/2018/2/layout/IconVerticalSolidList"/>
    <dgm:cxn modelId="{93162720-5865-46A3-8EC0-00BBB404DD32}" type="presParOf" srcId="{31B800D7-355C-42C7-B78E-E1FF855858E6}" destId="{37CC3375-3ABB-42A7-A057-7B82E01B2393}" srcOrd="6" destOrd="0" presId="urn:microsoft.com/office/officeart/2018/2/layout/IconVerticalSolidList"/>
    <dgm:cxn modelId="{56ED9090-2F50-494C-874C-1770BA456272}" type="presParOf" srcId="{37CC3375-3ABB-42A7-A057-7B82E01B2393}" destId="{223640E7-6BB7-4415-A9EF-601950FA182A}" srcOrd="0" destOrd="0" presId="urn:microsoft.com/office/officeart/2018/2/layout/IconVerticalSolidList"/>
    <dgm:cxn modelId="{D4803559-EACC-4E8C-92EF-17258F81E970}" type="presParOf" srcId="{37CC3375-3ABB-42A7-A057-7B82E01B2393}" destId="{6F76E378-3E7A-4889-AF1D-D4F7D78FF4E6}" srcOrd="1" destOrd="0" presId="urn:microsoft.com/office/officeart/2018/2/layout/IconVerticalSolidList"/>
    <dgm:cxn modelId="{9BE90CA0-A2FF-4ECD-A4E5-887D4A4A90A8}" type="presParOf" srcId="{37CC3375-3ABB-42A7-A057-7B82E01B2393}" destId="{078224FE-27BC-43EC-A2D7-588E70EEC6EE}" srcOrd="2" destOrd="0" presId="urn:microsoft.com/office/officeart/2018/2/layout/IconVerticalSolidList"/>
    <dgm:cxn modelId="{3C6D8FB0-4233-434C-810B-9B57A2DB41B7}" type="presParOf" srcId="{37CC3375-3ABB-42A7-A057-7B82E01B2393}" destId="{174CDB39-DB63-4853-A259-4A051C6F8D86}" srcOrd="3" destOrd="0" presId="urn:microsoft.com/office/officeart/2018/2/layout/IconVerticalSolidList"/>
    <dgm:cxn modelId="{FB2BCC5D-1CC4-4789-92E4-1A1F7212F9BF}" type="presParOf" srcId="{31B800D7-355C-42C7-B78E-E1FF855858E6}" destId="{F6AB26E4-8969-4F9D-A5B9-6D1FD11B047B}" srcOrd="7" destOrd="0" presId="urn:microsoft.com/office/officeart/2018/2/layout/IconVerticalSolidList"/>
    <dgm:cxn modelId="{9746857E-87F2-4ADE-894A-34357ED3903B}" type="presParOf" srcId="{31B800D7-355C-42C7-B78E-E1FF855858E6}" destId="{725A6869-6690-4FD1-A19E-2A9872B64E81}" srcOrd="8" destOrd="0" presId="urn:microsoft.com/office/officeart/2018/2/layout/IconVerticalSolidList"/>
    <dgm:cxn modelId="{2AB788ED-CCC7-4AEA-AC21-E9604DEC8F02}" type="presParOf" srcId="{725A6869-6690-4FD1-A19E-2A9872B64E81}" destId="{900F1FC7-53B9-42D2-8800-462F35FCC1F9}" srcOrd="0" destOrd="0" presId="urn:microsoft.com/office/officeart/2018/2/layout/IconVerticalSolidList"/>
    <dgm:cxn modelId="{3F33B906-BB49-40A8-A542-00ECE0034BC9}" type="presParOf" srcId="{725A6869-6690-4FD1-A19E-2A9872B64E81}" destId="{18556A0E-8FE3-4A5C-8EDE-982E34137E0E}" srcOrd="1" destOrd="0" presId="urn:microsoft.com/office/officeart/2018/2/layout/IconVerticalSolidList"/>
    <dgm:cxn modelId="{90EF9F94-8CF5-496F-95A9-3A772883A5B3}" type="presParOf" srcId="{725A6869-6690-4FD1-A19E-2A9872B64E81}" destId="{DF049C9B-3D21-45E5-9645-D347F219709F}" srcOrd="2" destOrd="0" presId="urn:microsoft.com/office/officeart/2018/2/layout/IconVerticalSolidList"/>
    <dgm:cxn modelId="{5398103E-36ED-4F07-A1BA-78E3B42B1B86}" type="presParOf" srcId="{725A6869-6690-4FD1-A19E-2A9872B64E81}" destId="{213607EB-B266-4245-ADFB-32372FD09995}" srcOrd="3" destOrd="0" presId="urn:microsoft.com/office/officeart/2018/2/layout/IconVerticalSolidList"/>
    <dgm:cxn modelId="{6F85ED08-FEAF-4096-929D-EAF1D0E1B5AD}" type="presParOf" srcId="{31B800D7-355C-42C7-B78E-E1FF855858E6}" destId="{0429803B-F1F3-430C-849B-21B093F45623}" srcOrd="9" destOrd="0" presId="urn:microsoft.com/office/officeart/2018/2/layout/IconVerticalSolidList"/>
    <dgm:cxn modelId="{2084E694-E8DE-4326-852C-109B46C2E05F}" type="presParOf" srcId="{31B800D7-355C-42C7-B78E-E1FF855858E6}" destId="{8D39D1AF-E2AF-4649-A8EE-3740EC450FFA}" srcOrd="10" destOrd="0" presId="urn:microsoft.com/office/officeart/2018/2/layout/IconVerticalSolidList"/>
    <dgm:cxn modelId="{01276167-CF82-4EBD-BB74-349736C8668B}" type="presParOf" srcId="{8D39D1AF-E2AF-4649-A8EE-3740EC450FFA}" destId="{89601B1C-C411-4C50-818F-60A6F839F03C}" srcOrd="0" destOrd="0" presId="urn:microsoft.com/office/officeart/2018/2/layout/IconVerticalSolidList"/>
    <dgm:cxn modelId="{3BBF33C7-A69C-4234-BDC5-C2D881BBC66B}" type="presParOf" srcId="{8D39D1AF-E2AF-4649-A8EE-3740EC450FFA}" destId="{42A92CC5-C4F3-485F-9D11-2CA9E3B0468F}" srcOrd="1" destOrd="0" presId="urn:microsoft.com/office/officeart/2018/2/layout/IconVerticalSolidList"/>
    <dgm:cxn modelId="{382DC7DC-5CD3-4707-9647-CA4250A1A3FF}" type="presParOf" srcId="{8D39D1AF-E2AF-4649-A8EE-3740EC450FFA}" destId="{C329613C-2EA4-4524-B099-7A0BE651BA0E}" srcOrd="2" destOrd="0" presId="urn:microsoft.com/office/officeart/2018/2/layout/IconVerticalSolidList"/>
    <dgm:cxn modelId="{B540BA27-5696-4C85-93FD-2DACB32570B6}" type="presParOf" srcId="{8D39D1AF-E2AF-4649-A8EE-3740EC450FFA}" destId="{0F048663-AFDC-4BCF-8A33-B60D4A02ED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138627-D85F-4A40-85A8-0D060DE1128F}" type="doc">
      <dgm:prSet loTypeId="urn:microsoft.com/office/officeart/2005/8/layout/pList2" loCatId="list" qsTypeId="urn:microsoft.com/office/officeart/2005/8/quickstyle/simple1" qsCatId="simple" csTypeId="urn:microsoft.com/office/officeart/2005/8/colors/accent0_3" csCatId="mainScheme" phldr="1"/>
      <dgm:spPr/>
      <dgm:t>
        <a:bodyPr/>
        <a:lstStyle/>
        <a:p>
          <a:endParaRPr lang="en-GB"/>
        </a:p>
      </dgm:t>
    </dgm:pt>
    <dgm:pt modelId="{DEF2F053-802A-4791-8DDD-65CBCDD88D4F}">
      <dgm:prSet phldrT="[Text]"/>
      <dgm:spPr>
        <a:solidFill>
          <a:srgbClr val="43CFB5"/>
        </a:solidFill>
        <a:ln>
          <a:noFill/>
        </a:ln>
      </dgm:spPr>
      <dgm:t>
        <a:bodyPr/>
        <a:lstStyle/>
        <a:p>
          <a:r>
            <a:rPr lang="en-US" b="1">
              <a:solidFill>
                <a:schemeClr val="tx1"/>
              </a:solidFill>
            </a:rPr>
            <a:t>CPD made easy</a:t>
          </a:r>
        </a:p>
        <a:p>
          <a:r>
            <a:rPr lang="en-GB">
              <a:solidFill>
                <a:schemeClr val="tx1"/>
              </a:solidFill>
            </a:rPr>
            <a:t>‘Membership is value for money. The CPD platform alone is a huge benefit.’</a:t>
          </a:r>
          <a:endParaRPr lang="en-US" b="1">
            <a:solidFill>
              <a:schemeClr val="tx1"/>
            </a:solidFill>
          </a:endParaRPr>
        </a:p>
      </dgm:t>
    </dgm:pt>
    <dgm:pt modelId="{9DC5B3E1-37B1-4C40-B0FF-BA15F9D67615}" type="parTrans" cxnId="{6C860570-3E9B-44F4-BED3-CD3D707DD89F}">
      <dgm:prSet/>
      <dgm:spPr/>
      <dgm:t>
        <a:bodyPr/>
        <a:lstStyle/>
        <a:p>
          <a:endParaRPr lang="en-GB"/>
        </a:p>
      </dgm:t>
    </dgm:pt>
    <dgm:pt modelId="{14849A62-FDDF-48B2-A716-AD53C62942FA}" type="sibTrans" cxnId="{6C860570-3E9B-44F4-BED3-CD3D707DD89F}">
      <dgm:prSet/>
      <dgm:spPr/>
      <dgm:t>
        <a:bodyPr/>
        <a:lstStyle/>
        <a:p>
          <a:endParaRPr lang="en-GB"/>
        </a:p>
      </dgm:t>
    </dgm:pt>
    <dgm:pt modelId="{4A23053D-9D75-4A3A-8F2B-BF9638968826}">
      <dgm:prSet phldrT="[Text]"/>
      <dgm:spPr>
        <a:solidFill>
          <a:srgbClr val="43CFB5"/>
        </a:solidFill>
        <a:ln>
          <a:noFill/>
        </a:ln>
      </dgm:spPr>
      <dgm:t>
        <a:bodyPr/>
        <a:lstStyle/>
        <a:p>
          <a:r>
            <a:rPr lang="en-US" b="1">
              <a:solidFill>
                <a:schemeClr val="tx1"/>
              </a:solidFill>
            </a:rPr>
            <a:t>Develop your career</a:t>
          </a:r>
        </a:p>
        <a:p>
          <a:r>
            <a:rPr lang="en-GB">
              <a:solidFill>
                <a:schemeClr val="tx1"/>
              </a:solidFill>
            </a:rPr>
            <a:t>‘RCOT resources have helped me to expand my knowledge.’</a:t>
          </a:r>
          <a:endParaRPr lang="en-GB" b="1">
            <a:solidFill>
              <a:schemeClr val="tx1"/>
            </a:solidFill>
          </a:endParaRPr>
        </a:p>
      </dgm:t>
    </dgm:pt>
    <dgm:pt modelId="{115E2360-75C4-48D5-85B9-FE771D55FF26}" type="parTrans" cxnId="{2374809D-A2F0-4CA4-B3F1-B619C008BAB7}">
      <dgm:prSet/>
      <dgm:spPr/>
      <dgm:t>
        <a:bodyPr/>
        <a:lstStyle/>
        <a:p>
          <a:endParaRPr lang="en-GB"/>
        </a:p>
      </dgm:t>
    </dgm:pt>
    <dgm:pt modelId="{880B36F1-63F1-481F-A3B7-0B6321C340CB}" type="sibTrans" cxnId="{2374809D-A2F0-4CA4-B3F1-B619C008BAB7}">
      <dgm:prSet/>
      <dgm:spPr/>
      <dgm:t>
        <a:bodyPr/>
        <a:lstStyle/>
        <a:p>
          <a:endParaRPr lang="en-GB"/>
        </a:p>
      </dgm:t>
    </dgm:pt>
    <dgm:pt modelId="{FB53DE87-3EE6-4171-BB0E-A8934C810E77}">
      <dgm:prSet/>
      <dgm:spPr>
        <a:solidFill>
          <a:srgbClr val="43CFB5"/>
        </a:solidFill>
        <a:ln>
          <a:noFill/>
        </a:ln>
      </dgm:spPr>
      <dgm:t>
        <a:bodyPr/>
        <a:lstStyle/>
        <a:p>
          <a:r>
            <a:rPr lang="en-US" b="1" i="0" u="none">
              <a:solidFill>
                <a:schemeClr val="tx1"/>
              </a:solidFill>
            </a:rPr>
            <a:t>Equity, Diversity and </a:t>
          </a:r>
          <a:r>
            <a:rPr lang="en-US" b="1" i="0" u="none">
              <a:solidFill>
                <a:schemeClr val="tx1"/>
              </a:solidFill>
              <a:latin typeface="Arial" panose="020B0604020202020204"/>
            </a:rPr>
            <a:t>Belonging</a:t>
          </a:r>
          <a:endParaRPr lang="en-US" b="1" i="0" u="none">
            <a:solidFill>
              <a:schemeClr val="tx1"/>
            </a:solidFill>
          </a:endParaRPr>
        </a:p>
        <a:p>
          <a:r>
            <a:rPr lang="en-GB">
              <a:solidFill>
                <a:schemeClr val="tx1"/>
              </a:solidFill>
            </a:rPr>
            <a:t>‘Being an RCOT member is inspiring, supportive and reassuring.’</a:t>
          </a:r>
          <a:r>
            <a:rPr lang="en-US" b="1" i="0" u="none">
              <a:solidFill>
                <a:schemeClr val="tx1"/>
              </a:solidFill>
            </a:rPr>
            <a:t>  </a:t>
          </a:r>
          <a:endParaRPr lang="en-GB" b="1" i="0" u="none">
            <a:solidFill>
              <a:schemeClr val="tx1"/>
            </a:solidFill>
          </a:endParaRPr>
        </a:p>
      </dgm:t>
    </dgm:pt>
    <dgm:pt modelId="{50639383-413D-4E51-8728-E2A420112F1C}" type="parTrans" cxnId="{C96CE9CE-3027-420A-8DFB-6643A5E37AD4}">
      <dgm:prSet/>
      <dgm:spPr/>
      <dgm:t>
        <a:bodyPr/>
        <a:lstStyle/>
        <a:p>
          <a:endParaRPr lang="en-GB"/>
        </a:p>
      </dgm:t>
    </dgm:pt>
    <dgm:pt modelId="{A03F37C9-2ABC-4DEF-95AB-61AA6B49A09F}" type="sibTrans" cxnId="{C96CE9CE-3027-420A-8DFB-6643A5E37AD4}">
      <dgm:prSet/>
      <dgm:spPr/>
      <dgm:t>
        <a:bodyPr/>
        <a:lstStyle/>
        <a:p>
          <a:endParaRPr lang="en-GB"/>
        </a:p>
      </dgm:t>
    </dgm:pt>
    <dgm:pt modelId="{5120CA8D-EC9E-4D38-AA73-205016E1A527}">
      <dgm:prSet/>
      <dgm:spPr>
        <a:solidFill>
          <a:schemeClr val="bg2"/>
        </a:solidFill>
        <a:ln>
          <a:noFill/>
        </a:ln>
      </dgm:spPr>
      <dgm:t>
        <a:bodyPr/>
        <a:lstStyle/>
        <a:p>
          <a:r>
            <a:rPr lang="en-US" b="1" i="0" u="none">
              <a:solidFill>
                <a:schemeClr val="tx1"/>
              </a:solidFill>
            </a:rPr>
            <a:t>Thriving community</a:t>
          </a:r>
        </a:p>
        <a:p>
          <a:r>
            <a:rPr lang="en-GB">
              <a:solidFill>
                <a:schemeClr val="tx1"/>
              </a:solidFill>
            </a:rPr>
            <a:t>‘Being a member of RCOT is being part of a community.’</a:t>
          </a:r>
          <a:r>
            <a:rPr lang="en-US" b="1" i="0" u="none">
              <a:solidFill>
                <a:schemeClr val="tx1"/>
              </a:solidFill>
            </a:rPr>
            <a:t> </a:t>
          </a:r>
          <a:endParaRPr lang="en-GB" b="1" i="0" u="none">
            <a:solidFill>
              <a:schemeClr val="tx1"/>
            </a:solidFill>
          </a:endParaRPr>
        </a:p>
      </dgm:t>
    </dgm:pt>
    <dgm:pt modelId="{196EAE0C-CA33-4F0D-A173-D8326E1205D2}" type="parTrans" cxnId="{213AD397-CECF-4FFD-8B06-1FAC8F99C5A6}">
      <dgm:prSet/>
      <dgm:spPr/>
      <dgm:t>
        <a:bodyPr/>
        <a:lstStyle/>
        <a:p>
          <a:endParaRPr lang="en-GB"/>
        </a:p>
      </dgm:t>
    </dgm:pt>
    <dgm:pt modelId="{060475D7-185A-4E78-9FCF-DF0F5E1F1DC9}" type="sibTrans" cxnId="{213AD397-CECF-4FFD-8B06-1FAC8F99C5A6}">
      <dgm:prSet/>
      <dgm:spPr/>
      <dgm:t>
        <a:bodyPr/>
        <a:lstStyle/>
        <a:p>
          <a:endParaRPr lang="en-GB"/>
        </a:p>
      </dgm:t>
    </dgm:pt>
    <dgm:pt modelId="{FC06E82D-70F1-46C1-848E-44BED9C112AC}">
      <dgm:prSet phldrT="[Text]"/>
      <dgm:spPr>
        <a:solidFill>
          <a:srgbClr val="43CFB5"/>
        </a:solidFill>
        <a:ln>
          <a:noFill/>
        </a:ln>
      </dgm:spPr>
      <dgm:t>
        <a:bodyPr/>
        <a:lstStyle/>
        <a:p>
          <a:r>
            <a:rPr lang="en-US" b="1" i="0" u="none">
              <a:solidFill>
                <a:schemeClr val="tx1"/>
              </a:solidFill>
            </a:rPr>
            <a:t>Peace of mind</a:t>
          </a:r>
        </a:p>
        <a:p>
          <a:r>
            <a:rPr lang="en-GB">
              <a:solidFill>
                <a:schemeClr val="tx1"/>
              </a:solidFill>
            </a:rPr>
            <a:t>‘RCOT has our backs. I feel supported and as if we’re a collective group.’</a:t>
          </a:r>
          <a:endParaRPr lang="en-GB" b="1">
            <a:solidFill>
              <a:schemeClr val="tx1"/>
            </a:solidFill>
          </a:endParaRPr>
        </a:p>
      </dgm:t>
    </dgm:pt>
    <dgm:pt modelId="{7833FE19-4858-46E0-90EC-855AE0C2BA7E}" type="parTrans" cxnId="{DC54098D-1CC9-429A-BDF9-7FB2CD1A8215}">
      <dgm:prSet/>
      <dgm:spPr/>
      <dgm:t>
        <a:bodyPr/>
        <a:lstStyle/>
        <a:p>
          <a:endParaRPr lang="en-GB"/>
        </a:p>
      </dgm:t>
    </dgm:pt>
    <dgm:pt modelId="{DAD1EACB-E6CA-47DC-B92C-391652770F2E}" type="sibTrans" cxnId="{DC54098D-1CC9-429A-BDF9-7FB2CD1A8215}">
      <dgm:prSet/>
      <dgm:spPr/>
      <dgm:t>
        <a:bodyPr/>
        <a:lstStyle/>
        <a:p>
          <a:endParaRPr lang="en-GB"/>
        </a:p>
      </dgm:t>
    </dgm:pt>
    <dgm:pt modelId="{13DBB45E-5C7F-4BDA-8B09-FE6BA5292C65}">
      <dgm:prSet/>
      <dgm:spPr>
        <a:solidFill>
          <a:schemeClr val="bg2"/>
        </a:solidFill>
        <a:ln>
          <a:noFill/>
        </a:ln>
      </dgm:spPr>
      <dgm:t>
        <a:bodyPr/>
        <a:lstStyle/>
        <a:p>
          <a:r>
            <a:rPr lang="en-US" b="1" i="0" u="none">
              <a:solidFill>
                <a:schemeClr val="tx1"/>
              </a:solidFill>
            </a:rPr>
            <a:t>Champion the profession </a:t>
          </a:r>
        </a:p>
        <a:p>
          <a:r>
            <a:rPr lang="en-US" b="0" i="0" u="none">
              <a:solidFill>
                <a:schemeClr val="tx1"/>
              </a:solidFill>
            </a:rPr>
            <a:t>‘RCOT are at the forefront of research and innovation</a:t>
          </a:r>
          <a:r>
            <a:rPr lang="en-US" b="0" i="0" u="none">
              <a:solidFill>
                <a:schemeClr val="tx1"/>
              </a:solidFill>
              <a:latin typeface="Arial" panose="020B0604020202020204"/>
            </a:rPr>
            <a:t>.’</a:t>
          </a:r>
          <a:endParaRPr lang="en-GB" b="0" i="0" u="none">
            <a:solidFill>
              <a:schemeClr val="tx1"/>
            </a:solidFill>
          </a:endParaRPr>
        </a:p>
      </dgm:t>
    </dgm:pt>
    <dgm:pt modelId="{5224B8EA-37AB-44B4-9724-1F0B0D868182}" type="parTrans" cxnId="{2A20956F-3EB0-45F1-B27B-579DA71F9717}">
      <dgm:prSet/>
      <dgm:spPr/>
      <dgm:t>
        <a:bodyPr/>
        <a:lstStyle/>
        <a:p>
          <a:endParaRPr lang="en-GB"/>
        </a:p>
      </dgm:t>
    </dgm:pt>
    <dgm:pt modelId="{028F5FE8-F877-4A6D-8C0A-BC5AC947835D}" type="sibTrans" cxnId="{2A20956F-3EB0-45F1-B27B-579DA71F9717}">
      <dgm:prSet/>
      <dgm:spPr/>
      <dgm:t>
        <a:bodyPr/>
        <a:lstStyle/>
        <a:p>
          <a:endParaRPr lang="en-GB"/>
        </a:p>
      </dgm:t>
    </dgm:pt>
    <dgm:pt modelId="{0C628797-765B-4C3C-A360-4DD9517EF9A4}" type="pres">
      <dgm:prSet presAssocID="{CB138627-D85F-4A40-85A8-0D060DE1128F}" presName="Name0" presStyleCnt="0">
        <dgm:presLayoutVars>
          <dgm:dir/>
          <dgm:resizeHandles val="exact"/>
        </dgm:presLayoutVars>
      </dgm:prSet>
      <dgm:spPr/>
    </dgm:pt>
    <dgm:pt modelId="{8773D0A9-1725-4433-A74C-D63B6099D846}" type="pres">
      <dgm:prSet presAssocID="{CB138627-D85F-4A40-85A8-0D060DE1128F}" presName="bkgdShp" presStyleLbl="alignAccFollowNode1" presStyleIdx="0" presStyleCnt="1" custLinFactNeighborY="577"/>
      <dgm:spPr>
        <a:solidFill>
          <a:schemeClr val="bg2">
            <a:lumMod val="20000"/>
            <a:lumOff val="80000"/>
            <a:alpha val="90000"/>
          </a:schemeClr>
        </a:solidFill>
      </dgm:spPr>
    </dgm:pt>
    <dgm:pt modelId="{2CD3AFE9-D645-4294-B5EE-CFF398F28F12}" type="pres">
      <dgm:prSet presAssocID="{CB138627-D85F-4A40-85A8-0D060DE1128F}" presName="linComp" presStyleCnt="0"/>
      <dgm:spPr/>
    </dgm:pt>
    <dgm:pt modelId="{1EE61115-CEFA-41C9-8658-08A770B77769}" type="pres">
      <dgm:prSet presAssocID="{DEF2F053-802A-4791-8DDD-65CBCDD88D4F}" presName="compNode" presStyleCnt="0"/>
      <dgm:spPr/>
    </dgm:pt>
    <dgm:pt modelId="{7C22A570-0A42-455B-B1CC-5D7F0E9BCC6D}" type="pres">
      <dgm:prSet presAssocID="{DEF2F053-802A-4791-8DDD-65CBCDD88D4F}" presName="node" presStyleLbl="node1" presStyleIdx="0" presStyleCnt="6">
        <dgm:presLayoutVars>
          <dgm:bulletEnabled val="1"/>
        </dgm:presLayoutVars>
      </dgm:prSet>
      <dgm:spPr/>
    </dgm:pt>
    <dgm:pt modelId="{66A85F3E-6DAC-4CB1-BB3A-CF7FBA63A100}" type="pres">
      <dgm:prSet presAssocID="{DEF2F053-802A-4791-8DDD-65CBCDD88D4F}" presName="invisiNode" presStyleLbl="node1" presStyleIdx="0" presStyleCnt="6"/>
      <dgm:spPr/>
    </dgm:pt>
    <dgm:pt modelId="{050E6349-E9AA-4A99-8F75-63AF748D4A6D}" type="pres">
      <dgm:prSet presAssocID="{DEF2F053-802A-4791-8DDD-65CBCDD88D4F}" presName="imagNode" presStyleLbl="fgImgPlace1" presStyleIdx="0" presStyleCnt="6"/>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a:noFill/>
        </a:ln>
      </dgm:spPr>
    </dgm:pt>
    <dgm:pt modelId="{3BDCEF17-A5F2-4CF4-B2F3-91A53AF734EC}" type="pres">
      <dgm:prSet presAssocID="{14849A62-FDDF-48B2-A716-AD53C62942FA}" presName="sibTrans" presStyleLbl="sibTrans2D1" presStyleIdx="0" presStyleCnt="0"/>
      <dgm:spPr/>
    </dgm:pt>
    <dgm:pt modelId="{F6C2E1AF-500F-43E8-B2F3-B0E4899EAF64}" type="pres">
      <dgm:prSet presAssocID="{4A23053D-9D75-4A3A-8F2B-BF9638968826}" presName="compNode" presStyleCnt="0"/>
      <dgm:spPr/>
    </dgm:pt>
    <dgm:pt modelId="{4937D83D-D981-4D77-849C-0045846A7782}" type="pres">
      <dgm:prSet presAssocID="{4A23053D-9D75-4A3A-8F2B-BF9638968826}" presName="node" presStyleLbl="node1" presStyleIdx="1" presStyleCnt="6" custLinFactNeighborY="-1099">
        <dgm:presLayoutVars>
          <dgm:bulletEnabled val="1"/>
        </dgm:presLayoutVars>
      </dgm:prSet>
      <dgm:spPr/>
    </dgm:pt>
    <dgm:pt modelId="{3D57D165-8A34-43F2-8F23-D6911FA1F427}" type="pres">
      <dgm:prSet presAssocID="{4A23053D-9D75-4A3A-8F2B-BF9638968826}" presName="invisiNode" presStyleLbl="node1" presStyleIdx="1" presStyleCnt="6"/>
      <dgm:spPr/>
    </dgm:pt>
    <dgm:pt modelId="{F4D84D98-8771-41CA-B996-F8D46771445E}" type="pres">
      <dgm:prSet presAssocID="{4A23053D-9D75-4A3A-8F2B-BF9638968826}" presName="imagNode" presStyleLbl="fgImgPlace1" presStyleIdx="1" presStyleCnt="6"/>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a:noFill/>
        </a:ln>
      </dgm:spPr>
    </dgm:pt>
    <dgm:pt modelId="{7AB517D6-5AA8-4861-84EC-5E545B220CBD}" type="pres">
      <dgm:prSet presAssocID="{880B36F1-63F1-481F-A3B7-0B6321C340CB}" presName="sibTrans" presStyleLbl="sibTrans2D1" presStyleIdx="0" presStyleCnt="0"/>
      <dgm:spPr/>
    </dgm:pt>
    <dgm:pt modelId="{9A4C2177-E66C-408F-83B5-C814FE51B220}" type="pres">
      <dgm:prSet presAssocID="{FC06E82D-70F1-46C1-848E-44BED9C112AC}" presName="compNode" presStyleCnt="0"/>
      <dgm:spPr/>
    </dgm:pt>
    <dgm:pt modelId="{EAB0F43A-15EF-431B-AE31-47DD443577CF}" type="pres">
      <dgm:prSet presAssocID="{FC06E82D-70F1-46C1-848E-44BED9C112AC}" presName="node" presStyleLbl="node1" presStyleIdx="2" presStyleCnt="6" custLinFactNeighborY="-1099">
        <dgm:presLayoutVars>
          <dgm:bulletEnabled val="1"/>
        </dgm:presLayoutVars>
      </dgm:prSet>
      <dgm:spPr/>
    </dgm:pt>
    <dgm:pt modelId="{1764A98C-1CA0-4FC4-A556-A7606F4EDF2F}" type="pres">
      <dgm:prSet presAssocID="{FC06E82D-70F1-46C1-848E-44BED9C112AC}" presName="invisiNode" presStyleLbl="node1" presStyleIdx="2" presStyleCnt="6"/>
      <dgm:spPr/>
    </dgm:pt>
    <dgm:pt modelId="{5B99552B-04AC-4892-9052-12770ADC1640}" type="pres">
      <dgm:prSet presAssocID="{FC06E82D-70F1-46C1-848E-44BED9C112AC}" presName="imagNode" presStyleLbl="fgImgPlace1" presStyleIdx="2" presStyleCnt="6"/>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a:noFill/>
        </a:ln>
      </dgm:spPr>
    </dgm:pt>
    <dgm:pt modelId="{16713EED-45D8-45A5-BA62-6EB0ECFF289A}" type="pres">
      <dgm:prSet presAssocID="{DAD1EACB-E6CA-47DC-B92C-391652770F2E}" presName="sibTrans" presStyleLbl="sibTrans2D1" presStyleIdx="0" presStyleCnt="0"/>
      <dgm:spPr/>
    </dgm:pt>
    <dgm:pt modelId="{12CE115F-FB1B-482F-AF89-DD9006A8D622}" type="pres">
      <dgm:prSet presAssocID="{FB53DE87-3EE6-4171-BB0E-A8934C810E77}" presName="compNode" presStyleCnt="0"/>
      <dgm:spPr/>
    </dgm:pt>
    <dgm:pt modelId="{8EAA5719-ED3F-49AA-8D36-1CD64D8B70C4}" type="pres">
      <dgm:prSet presAssocID="{FB53DE87-3EE6-4171-BB0E-A8934C810E77}" presName="node" presStyleLbl="node1" presStyleIdx="3" presStyleCnt="6">
        <dgm:presLayoutVars>
          <dgm:bulletEnabled val="1"/>
        </dgm:presLayoutVars>
      </dgm:prSet>
      <dgm:spPr/>
    </dgm:pt>
    <dgm:pt modelId="{452F7A7C-74EF-48DD-92E0-0D8C25E2B8D4}" type="pres">
      <dgm:prSet presAssocID="{FB53DE87-3EE6-4171-BB0E-A8934C810E77}" presName="invisiNode" presStyleLbl="node1" presStyleIdx="3" presStyleCnt="6"/>
      <dgm:spPr/>
    </dgm:pt>
    <dgm:pt modelId="{69BE4636-CDBF-4AC6-ACFE-171CE8C29803}" type="pres">
      <dgm:prSet presAssocID="{FB53DE87-3EE6-4171-BB0E-A8934C810E77}" presName="imagNode" presStyleLbl="fgImgPlace1" presStyleIdx="3" presStyleCnt="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a:noFill/>
        </a:ln>
      </dgm:spPr>
    </dgm:pt>
    <dgm:pt modelId="{0BBA79D5-F79D-46E4-B5A8-EDBE42571356}" type="pres">
      <dgm:prSet presAssocID="{A03F37C9-2ABC-4DEF-95AB-61AA6B49A09F}" presName="sibTrans" presStyleLbl="sibTrans2D1" presStyleIdx="0" presStyleCnt="0"/>
      <dgm:spPr/>
    </dgm:pt>
    <dgm:pt modelId="{6072C3DF-A64B-48AB-A85D-73FF6A439A95}" type="pres">
      <dgm:prSet presAssocID="{5120CA8D-EC9E-4D38-AA73-205016E1A527}" presName="compNode" presStyleCnt="0"/>
      <dgm:spPr/>
    </dgm:pt>
    <dgm:pt modelId="{481D61F4-AF60-4C3E-871B-4609AD990B80}" type="pres">
      <dgm:prSet presAssocID="{5120CA8D-EC9E-4D38-AA73-205016E1A527}" presName="node" presStyleLbl="node1" presStyleIdx="4" presStyleCnt="6">
        <dgm:presLayoutVars>
          <dgm:bulletEnabled val="1"/>
        </dgm:presLayoutVars>
      </dgm:prSet>
      <dgm:spPr/>
    </dgm:pt>
    <dgm:pt modelId="{F2DBC05A-AB17-463E-901C-12E8932E24B5}" type="pres">
      <dgm:prSet presAssocID="{5120CA8D-EC9E-4D38-AA73-205016E1A527}" presName="invisiNode" presStyleLbl="node1" presStyleIdx="4" presStyleCnt="6"/>
      <dgm:spPr/>
    </dgm:pt>
    <dgm:pt modelId="{428C31FF-E5C2-4FA2-840A-A4E45E49097B}" type="pres">
      <dgm:prSet presAssocID="{5120CA8D-EC9E-4D38-AA73-205016E1A527}" presName="imagNode" presStyleLbl="fgImgPlace1" presStyleIdx="4" presStyleCnt="6"/>
      <dgm:spPr>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a:noFill/>
        </a:ln>
      </dgm:spPr>
    </dgm:pt>
    <dgm:pt modelId="{B822F49B-AA9A-448B-B2DB-F5F7AB83A1D9}" type="pres">
      <dgm:prSet presAssocID="{060475D7-185A-4E78-9FCF-DF0F5E1F1DC9}" presName="sibTrans" presStyleLbl="sibTrans2D1" presStyleIdx="0" presStyleCnt="0"/>
      <dgm:spPr/>
    </dgm:pt>
    <dgm:pt modelId="{9630C005-419A-4496-9FF4-6AA4E78CF4D8}" type="pres">
      <dgm:prSet presAssocID="{13DBB45E-5C7F-4BDA-8B09-FE6BA5292C65}" presName="compNode" presStyleCnt="0"/>
      <dgm:spPr/>
    </dgm:pt>
    <dgm:pt modelId="{CC0E2862-5C49-4B28-8BFD-FED8443A3872}" type="pres">
      <dgm:prSet presAssocID="{13DBB45E-5C7F-4BDA-8B09-FE6BA5292C65}" presName="node" presStyleLbl="node1" presStyleIdx="5" presStyleCnt="6">
        <dgm:presLayoutVars>
          <dgm:bulletEnabled val="1"/>
        </dgm:presLayoutVars>
      </dgm:prSet>
      <dgm:spPr/>
    </dgm:pt>
    <dgm:pt modelId="{90418B14-D115-459B-8765-DE2B1565C45C}" type="pres">
      <dgm:prSet presAssocID="{13DBB45E-5C7F-4BDA-8B09-FE6BA5292C65}" presName="invisiNode" presStyleLbl="node1" presStyleIdx="5" presStyleCnt="6"/>
      <dgm:spPr/>
    </dgm:pt>
    <dgm:pt modelId="{C6CA2A5E-3A59-4E3B-9B21-457D51AED8C3}" type="pres">
      <dgm:prSet presAssocID="{13DBB45E-5C7F-4BDA-8B09-FE6BA5292C65}"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Lst>
  <dgm:cxnLst>
    <dgm:cxn modelId="{C6F6B815-AAAA-4C37-A03D-9B583B9ED161}" type="presOf" srcId="{5120CA8D-EC9E-4D38-AA73-205016E1A527}" destId="{481D61F4-AF60-4C3E-871B-4609AD990B80}" srcOrd="0" destOrd="0" presId="urn:microsoft.com/office/officeart/2005/8/layout/pList2"/>
    <dgm:cxn modelId="{2B97BD3D-177E-4D86-AE54-9412CD3535E4}" type="presOf" srcId="{CB138627-D85F-4A40-85A8-0D060DE1128F}" destId="{0C628797-765B-4C3C-A360-4DD9517EF9A4}" srcOrd="0" destOrd="0" presId="urn:microsoft.com/office/officeart/2005/8/layout/pList2"/>
    <dgm:cxn modelId="{FD89D25D-63CF-438D-B6BB-D2296777578B}" type="presOf" srcId="{880B36F1-63F1-481F-A3B7-0B6321C340CB}" destId="{7AB517D6-5AA8-4861-84EC-5E545B220CBD}" srcOrd="0" destOrd="0" presId="urn:microsoft.com/office/officeart/2005/8/layout/pList2"/>
    <dgm:cxn modelId="{A42D574D-0974-4CDF-AF06-C8295EF4DDB7}" type="presOf" srcId="{4A23053D-9D75-4A3A-8F2B-BF9638968826}" destId="{4937D83D-D981-4D77-849C-0045846A7782}" srcOrd="0" destOrd="0" presId="urn:microsoft.com/office/officeart/2005/8/layout/pList2"/>
    <dgm:cxn modelId="{2A20956F-3EB0-45F1-B27B-579DA71F9717}" srcId="{CB138627-D85F-4A40-85A8-0D060DE1128F}" destId="{13DBB45E-5C7F-4BDA-8B09-FE6BA5292C65}" srcOrd="5" destOrd="0" parTransId="{5224B8EA-37AB-44B4-9724-1F0B0D868182}" sibTransId="{028F5FE8-F877-4A6D-8C0A-BC5AC947835D}"/>
    <dgm:cxn modelId="{6C860570-3E9B-44F4-BED3-CD3D707DD89F}" srcId="{CB138627-D85F-4A40-85A8-0D060DE1128F}" destId="{DEF2F053-802A-4791-8DDD-65CBCDD88D4F}" srcOrd="0" destOrd="0" parTransId="{9DC5B3E1-37B1-4C40-B0FF-BA15F9D67615}" sibTransId="{14849A62-FDDF-48B2-A716-AD53C62942FA}"/>
    <dgm:cxn modelId="{0EC2BA52-47C0-4AE2-87F0-FF1515292D46}" type="presOf" srcId="{13DBB45E-5C7F-4BDA-8B09-FE6BA5292C65}" destId="{CC0E2862-5C49-4B28-8BFD-FED8443A3872}" srcOrd="0" destOrd="0" presId="urn:microsoft.com/office/officeart/2005/8/layout/pList2"/>
    <dgm:cxn modelId="{EC716357-C59B-4A76-95F8-9731945D971F}" type="presOf" srcId="{DEF2F053-802A-4791-8DDD-65CBCDD88D4F}" destId="{7C22A570-0A42-455B-B1CC-5D7F0E9BCC6D}" srcOrd="0" destOrd="0" presId="urn:microsoft.com/office/officeart/2005/8/layout/pList2"/>
    <dgm:cxn modelId="{3B6A1C78-29C3-43D2-ABC9-FE3D97DC87B5}" type="presOf" srcId="{14849A62-FDDF-48B2-A716-AD53C62942FA}" destId="{3BDCEF17-A5F2-4CF4-B2F3-91A53AF734EC}" srcOrd="0" destOrd="0" presId="urn:microsoft.com/office/officeart/2005/8/layout/pList2"/>
    <dgm:cxn modelId="{9312FC84-76C1-4211-BB98-8B926385577E}" type="presOf" srcId="{FC06E82D-70F1-46C1-848E-44BED9C112AC}" destId="{EAB0F43A-15EF-431B-AE31-47DD443577CF}" srcOrd="0" destOrd="0" presId="urn:microsoft.com/office/officeart/2005/8/layout/pList2"/>
    <dgm:cxn modelId="{D4223089-5CCB-4224-A654-D140EADDCB4D}" type="presOf" srcId="{060475D7-185A-4E78-9FCF-DF0F5E1F1DC9}" destId="{B822F49B-AA9A-448B-B2DB-F5F7AB83A1D9}" srcOrd="0" destOrd="0" presId="urn:microsoft.com/office/officeart/2005/8/layout/pList2"/>
    <dgm:cxn modelId="{DC54098D-1CC9-429A-BDF9-7FB2CD1A8215}" srcId="{CB138627-D85F-4A40-85A8-0D060DE1128F}" destId="{FC06E82D-70F1-46C1-848E-44BED9C112AC}" srcOrd="2" destOrd="0" parTransId="{7833FE19-4858-46E0-90EC-855AE0C2BA7E}" sibTransId="{DAD1EACB-E6CA-47DC-B92C-391652770F2E}"/>
    <dgm:cxn modelId="{213AD397-CECF-4FFD-8B06-1FAC8F99C5A6}" srcId="{CB138627-D85F-4A40-85A8-0D060DE1128F}" destId="{5120CA8D-EC9E-4D38-AA73-205016E1A527}" srcOrd="4" destOrd="0" parTransId="{196EAE0C-CA33-4F0D-A173-D8326E1205D2}" sibTransId="{060475D7-185A-4E78-9FCF-DF0F5E1F1DC9}"/>
    <dgm:cxn modelId="{883CCA9C-090A-44E6-B93E-AB21100F14EC}" type="presOf" srcId="{A03F37C9-2ABC-4DEF-95AB-61AA6B49A09F}" destId="{0BBA79D5-F79D-46E4-B5A8-EDBE42571356}" srcOrd="0" destOrd="0" presId="urn:microsoft.com/office/officeart/2005/8/layout/pList2"/>
    <dgm:cxn modelId="{2374809D-A2F0-4CA4-B3F1-B619C008BAB7}" srcId="{CB138627-D85F-4A40-85A8-0D060DE1128F}" destId="{4A23053D-9D75-4A3A-8F2B-BF9638968826}" srcOrd="1" destOrd="0" parTransId="{115E2360-75C4-48D5-85B9-FE771D55FF26}" sibTransId="{880B36F1-63F1-481F-A3B7-0B6321C340CB}"/>
    <dgm:cxn modelId="{C96CE9CE-3027-420A-8DFB-6643A5E37AD4}" srcId="{CB138627-D85F-4A40-85A8-0D060DE1128F}" destId="{FB53DE87-3EE6-4171-BB0E-A8934C810E77}" srcOrd="3" destOrd="0" parTransId="{50639383-413D-4E51-8728-E2A420112F1C}" sibTransId="{A03F37C9-2ABC-4DEF-95AB-61AA6B49A09F}"/>
    <dgm:cxn modelId="{CAB3D0D3-8956-40F8-BA8A-318885077260}" type="presOf" srcId="{FB53DE87-3EE6-4171-BB0E-A8934C810E77}" destId="{8EAA5719-ED3F-49AA-8D36-1CD64D8B70C4}" srcOrd="0" destOrd="0" presId="urn:microsoft.com/office/officeart/2005/8/layout/pList2"/>
    <dgm:cxn modelId="{5A92ECEB-41DC-4D77-A8D1-9B4FE3AA9601}" type="presOf" srcId="{DAD1EACB-E6CA-47DC-B92C-391652770F2E}" destId="{16713EED-45D8-45A5-BA62-6EB0ECFF289A}" srcOrd="0" destOrd="0" presId="urn:microsoft.com/office/officeart/2005/8/layout/pList2"/>
    <dgm:cxn modelId="{E7DDD6B1-650B-4726-A2CF-034BAA4A34D6}" type="presParOf" srcId="{0C628797-765B-4C3C-A360-4DD9517EF9A4}" destId="{8773D0A9-1725-4433-A74C-D63B6099D846}" srcOrd="0" destOrd="0" presId="urn:microsoft.com/office/officeart/2005/8/layout/pList2"/>
    <dgm:cxn modelId="{E95BCD04-5AEE-41DD-B1DD-F512A51C5776}" type="presParOf" srcId="{0C628797-765B-4C3C-A360-4DD9517EF9A4}" destId="{2CD3AFE9-D645-4294-B5EE-CFF398F28F12}" srcOrd="1" destOrd="0" presId="urn:microsoft.com/office/officeart/2005/8/layout/pList2"/>
    <dgm:cxn modelId="{65B7B329-3845-4B70-BF0E-C080E8F5B85B}" type="presParOf" srcId="{2CD3AFE9-D645-4294-B5EE-CFF398F28F12}" destId="{1EE61115-CEFA-41C9-8658-08A770B77769}" srcOrd="0" destOrd="0" presId="urn:microsoft.com/office/officeart/2005/8/layout/pList2"/>
    <dgm:cxn modelId="{59D3ED8C-A4BE-4122-881A-E0E13AA013CC}" type="presParOf" srcId="{1EE61115-CEFA-41C9-8658-08A770B77769}" destId="{7C22A570-0A42-455B-B1CC-5D7F0E9BCC6D}" srcOrd="0" destOrd="0" presId="urn:microsoft.com/office/officeart/2005/8/layout/pList2"/>
    <dgm:cxn modelId="{501762D8-D2D9-4860-B296-E1AEA3128B31}" type="presParOf" srcId="{1EE61115-CEFA-41C9-8658-08A770B77769}" destId="{66A85F3E-6DAC-4CB1-BB3A-CF7FBA63A100}" srcOrd="1" destOrd="0" presId="urn:microsoft.com/office/officeart/2005/8/layout/pList2"/>
    <dgm:cxn modelId="{6E3CC60F-4885-499E-AFB4-1662A58D7B93}" type="presParOf" srcId="{1EE61115-CEFA-41C9-8658-08A770B77769}" destId="{050E6349-E9AA-4A99-8F75-63AF748D4A6D}" srcOrd="2" destOrd="0" presId="urn:microsoft.com/office/officeart/2005/8/layout/pList2"/>
    <dgm:cxn modelId="{EDAA284C-AD2B-4145-B2A2-EB8746C56EC7}" type="presParOf" srcId="{2CD3AFE9-D645-4294-B5EE-CFF398F28F12}" destId="{3BDCEF17-A5F2-4CF4-B2F3-91A53AF734EC}" srcOrd="1" destOrd="0" presId="urn:microsoft.com/office/officeart/2005/8/layout/pList2"/>
    <dgm:cxn modelId="{1A76AFAC-8CCF-4B9A-9E45-5220AE399750}" type="presParOf" srcId="{2CD3AFE9-D645-4294-B5EE-CFF398F28F12}" destId="{F6C2E1AF-500F-43E8-B2F3-B0E4899EAF64}" srcOrd="2" destOrd="0" presId="urn:microsoft.com/office/officeart/2005/8/layout/pList2"/>
    <dgm:cxn modelId="{0835CBA3-5ACC-4900-838E-4D0938A9083B}" type="presParOf" srcId="{F6C2E1AF-500F-43E8-B2F3-B0E4899EAF64}" destId="{4937D83D-D981-4D77-849C-0045846A7782}" srcOrd="0" destOrd="0" presId="urn:microsoft.com/office/officeart/2005/8/layout/pList2"/>
    <dgm:cxn modelId="{0FA563DC-8290-4D82-B0B5-E20FFD3FDA08}" type="presParOf" srcId="{F6C2E1AF-500F-43E8-B2F3-B0E4899EAF64}" destId="{3D57D165-8A34-43F2-8F23-D6911FA1F427}" srcOrd="1" destOrd="0" presId="urn:microsoft.com/office/officeart/2005/8/layout/pList2"/>
    <dgm:cxn modelId="{4D82DA88-E528-4BA7-B7E6-D8BD6F340F23}" type="presParOf" srcId="{F6C2E1AF-500F-43E8-B2F3-B0E4899EAF64}" destId="{F4D84D98-8771-41CA-B996-F8D46771445E}" srcOrd="2" destOrd="0" presId="urn:microsoft.com/office/officeart/2005/8/layout/pList2"/>
    <dgm:cxn modelId="{F23FA725-7AD6-4CE8-A465-A56E6343DB78}" type="presParOf" srcId="{2CD3AFE9-D645-4294-B5EE-CFF398F28F12}" destId="{7AB517D6-5AA8-4861-84EC-5E545B220CBD}" srcOrd="3" destOrd="0" presId="urn:microsoft.com/office/officeart/2005/8/layout/pList2"/>
    <dgm:cxn modelId="{BA21068E-A767-4903-BE22-CCB8E1AF1915}" type="presParOf" srcId="{2CD3AFE9-D645-4294-B5EE-CFF398F28F12}" destId="{9A4C2177-E66C-408F-83B5-C814FE51B220}" srcOrd="4" destOrd="0" presId="urn:microsoft.com/office/officeart/2005/8/layout/pList2"/>
    <dgm:cxn modelId="{5AD040E6-B2F6-47ED-893E-365DCAF6CD07}" type="presParOf" srcId="{9A4C2177-E66C-408F-83B5-C814FE51B220}" destId="{EAB0F43A-15EF-431B-AE31-47DD443577CF}" srcOrd="0" destOrd="0" presId="urn:microsoft.com/office/officeart/2005/8/layout/pList2"/>
    <dgm:cxn modelId="{5D6820BF-206D-41D3-A01F-8993BCC6D8AA}" type="presParOf" srcId="{9A4C2177-E66C-408F-83B5-C814FE51B220}" destId="{1764A98C-1CA0-4FC4-A556-A7606F4EDF2F}" srcOrd="1" destOrd="0" presId="urn:microsoft.com/office/officeart/2005/8/layout/pList2"/>
    <dgm:cxn modelId="{C7C2A2B8-CC28-4F9E-A418-2A14A60F10A3}" type="presParOf" srcId="{9A4C2177-E66C-408F-83B5-C814FE51B220}" destId="{5B99552B-04AC-4892-9052-12770ADC1640}" srcOrd="2" destOrd="0" presId="urn:microsoft.com/office/officeart/2005/8/layout/pList2"/>
    <dgm:cxn modelId="{B0D3D60F-53E4-49AE-82E7-3C76EDF11455}" type="presParOf" srcId="{2CD3AFE9-D645-4294-B5EE-CFF398F28F12}" destId="{16713EED-45D8-45A5-BA62-6EB0ECFF289A}" srcOrd="5" destOrd="0" presId="urn:microsoft.com/office/officeart/2005/8/layout/pList2"/>
    <dgm:cxn modelId="{ACDDCB9A-AB8A-4BB4-A721-8D3EB56EEAE2}" type="presParOf" srcId="{2CD3AFE9-D645-4294-B5EE-CFF398F28F12}" destId="{12CE115F-FB1B-482F-AF89-DD9006A8D622}" srcOrd="6" destOrd="0" presId="urn:microsoft.com/office/officeart/2005/8/layout/pList2"/>
    <dgm:cxn modelId="{CC75E28B-EB8D-4E34-A53A-09FB400D6299}" type="presParOf" srcId="{12CE115F-FB1B-482F-AF89-DD9006A8D622}" destId="{8EAA5719-ED3F-49AA-8D36-1CD64D8B70C4}" srcOrd="0" destOrd="0" presId="urn:microsoft.com/office/officeart/2005/8/layout/pList2"/>
    <dgm:cxn modelId="{9AE168F7-4DFB-4BF9-AF3A-79ED5E64A30D}" type="presParOf" srcId="{12CE115F-FB1B-482F-AF89-DD9006A8D622}" destId="{452F7A7C-74EF-48DD-92E0-0D8C25E2B8D4}" srcOrd="1" destOrd="0" presId="urn:microsoft.com/office/officeart/2005/8/layout/pList2"/>
    <dgm:cxn modelId="{A96FE208-8963-4B07-B750-35DFDFE0175D}" type="presParOf" srcId="{12CE115F-FB1B-482F-AF89-DD9006A8D622}" destId="{69BE4636-CDBF-4AC6-ACFE-171CE8C29803}" srcOrd="2" destOrd="0" presId="urn:microsoft.com/office/officeart/2005/8/layout/pList2"/>
    <dgm:cxn modelId="{4793AF4F-45D6-4E03-8E7E-703C73E87EDB}" type="presParOf" srcId="{2CD3AFE9-D645-4294-B5EE-CFF398F28F12}" destId="{0BBA79D5-F79D-46E4-B5A8-EDBE42571356}" srcOrd="7" destOrd="0" presId="urn:microsoft.com/office/officeart/2005/8/layout/pList2"/>
    <dgm:cxn modelId="{437D695D-4000-4346-8400-B74A0C0D0517}" type="presParOf" srcId="{2CD3AFE9-D645-4294-B5EE-CFF398F28F12}" destId="{6072C3DF-A64B-48AB-A85D-73FF6A439A95}" srcOrd="8" destOrd="0" presId="urn:microsoft.com/office/officeart/2005/8/layout/pList2"/>
    <dgm:cxn modelId="{FA4F9391-F521-4CD0-A696-F5917F1E4116}" type="presParOf" srcId="{6072C3DF-A64B-48AB-A85D-73FF6A439A95}" destId="{481D61F4-AF60-4C3E-871B-4609AD990B80}" srcOrd="0" destOrd="0" presId="urn:microsoft.com/office/officeart/2005/8/layout/pList2"/>
    <dgm:cxn modelId="{CB3694DE-C12F-49CD-99BF-6C8CA1603B1C}" type="presParOf" srcId="{6072C3DF-A64B-48AB-A85D-73FF6A439A95}" destId="{F2DBC05A-AB17-463E-901C-12E8932E24B5}" srcOrd="1" destOrd="0" presId="urn:microsoft.com/office/officeart/2005/8/layout/pList2"/>
    <dgm:cxn modelId="{5066F360-9207-4E59-8651-FEE4195ECD65}" type="presParOf" srcId="{6072C3DF-A64B-48AB-A85D-73FF6A439A95}" destId="{428C31FF-E5C2-4FA2-840A-A4E45E49097B}" srcOrd="2" destOrd="0" presId="urn:microsoft.com/office/officeart/2005/8/layout/pList2"/>
    <dgm:cxn modelId="{9F249B3A-0AC0-4CFE-B5E2-5CBF5C1D8F35}" type="presParOf" srcId="{2CD3AFE9-D645-4294-B5EE-CFF398F28F12}" destId="{B822F49B-AA9A-448B-B2DB-F5F7AB83A1D9}" srcOrd="9" destOrd="0" presId="urn:microsoft.com/office/officeart/2005/8/layout/pList2"/>
    <dgm:cxn modelId="{B9E23E9D-C7DF-4BA3-9D40-F9A82C26CEFB}" type="presParOf" srcId="{2CD3AFE9-D645-4294-B5EE-CFF398F28F12}" destId="{9630C005-419A-4496-9FF4-6AA4E78CF4D8}" srcOrd="10" destOrd="0" presId="urn:microsoft.com/office/officeart/2005/8/layout/pList2"/>
    <dgm:cxn modelId="{FE187734-AAFB-405C-833F-D14D3B9F829D}" type="presParOf" srcId="{9630C005-419A-4496-9FF4-6AA4E78CF4D8}" destId="{CC0E2862-5C49-4B28-8BFD-FED8443A3872}" srcOrd="0" destOrd="0" presId="urn:microsoft.com/office/officeart/2005/8/layout/pList2"/>
    <dgm:cxn modelId="{3925D2A2-543A-4896-9749-92719833A0ED}" type="presParOf" srcId="{9630C005-419A-4496-9FF4-6AA4E78CF4D8}" destId="{90418B14-D115-459B-8765-DE2B1565C45C}" srcOrd="1" destOrd="0" presId="urn:microsoft.com/office/officeart/2005/8/layout/pList2"/>
    <dgm:cxn modelId="{9219A054-8CE7-4936-A2A8-1CB58D827F42}" type="presParOf" srcId="{9630C005-419A-4496-9FF4-6AA4E78CF4D8}" destId="{C6CA2A5E-3A59-4E3B-9B21-457D51AED8C3}" srcOrd="2" destOrd="0" presId="urn:microsoft.com/office/officeart/2005/8/layout/p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56A3C0-534F-4FE2-8822-C7AF1EA1A444}">
      <dsp:nvSpPr>
        <dsp:cNvPr id="0" name=""/>
        <dsp:cNvSpPr/>
      </dsp:nvSpPr>
      <dsp:spPr>
        <a:xfrm>
          <a:off x="0" y="3251892"/>
          <a:ext cx="11134421" cy="1067343"/>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tx1"/>
              </a:solidFill>
              <a:latin typeface="+mj-lt"/>
            </a:rPr>
            <a:t>We’ll give you a place to record your reflections </a:t>
          </a:r>
        </a:p>
        <a:p>
          <a:pPr marL="0" lvl="0" indent="0" algn="ctr" defTabSz="1066800">
            <a:lnSpc>
              <a:spcPct val="100000"/>
            </a:lnSpc>
            <a:spcBef>
              <a:spcPct val="0"/>
            </a:spcBef>
            <a:spcAft>
              <a:spcPts val="1200"/>
            </a:spcAft>
            <a:buNone/>
          </a:pPr>
          <a:r>
            <a:rPr lang="en-US" sz="2400" b="0" kern="1200" baseline="0">
              <a:solidFill>
                <a:schemeClr val="tx1"/>
              </a:solidFill>
              <a:latin typeface="+mj-lt"/>
            </a:rPr>
            <a:t>to support your lifelong learning and career development from day one</a:t>
          </a:r>
          <a:endParaRPr lang="en-US" sz="2400" b="0" kern="1200">
            <a:solidFill>
              <a:schemeClr val="tx1"/>
            </a:solidFill>
            <a:latin typeface="+mj-lt"/>
          </a:endParaRPr>
        </a:p>
      </dsp:txBody>
      <dsp:txXfrm>
        <a:off x="0" y="3251892"/>
        <a:ext cx="11134421" cy="1067343"/>
      </dsp:txXfrm>
    </dsp:sp>
    <dsp:sp modelId="{CB623BEB-A325-4758-A5B8-399DF4FEA7CA}">
      <dsp:nvSpPr>
        <dsp:cNvPr id="0" name=""/>
        <dsp:cNvSpPr/>
      </dsp:nvSpPr>
      <dsp:spPr>
        <a:xfrm rot="10800000">
          <a:off x="0" y="1626328"/>
          <a:ext cx="11134421" cy="1641574"/>
        </a:xfrm>
        <a:prstGeom prst="upArrowCallou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ea typeface="+mn-ea"/>
              <a:cs typeface="+mn-cs"/>
            </a:rPr>
            <a:t>We’ll support you to record your learning  </a:t>
          </a:r>
        </a:p>
        <a:p>
          <a:pPr marL="0" lvl="0" indent="0" algn="ctr" defTabSz="1066800">
            <a:lnSpc>
              <a:spcPct val="100000"/>
            </a:lnSpc>
            <a:spcBef>
              <a:spcPct val="0"/>
            </a:spcBef>
            <a:spcAft>
              <a:spcPts val="1200"/>
            </a:spcAft>
            <a:buNone/>
          </a:pPr>
          <a:r>
            <a:rPr lang="en-US" sz="2400" kern="1200" baseline="0">
              <a:solidFill>
                <a:schemeClr val="bg1"/>
              </a:solidFill>
              <a:latin typeface="+mj-lt"/>
            </a:rPr>
            <a:t>so you feel as prepared as possible for future job interviews</a:t>
          </a:r>
          <a:endParaRPr lang="en-US" sz="2400" kern="1200">
            <a:solidFill>
              <a:schemeClr val="bg1"/>
            </a:solidFill>
            <a:latin typeface="+mj-lt"/>
          </a:endParaRPr>
        </a:p>
      </dsp:txBody>
      <dsp:txXfrm rot="10800000">
        <a:off x="0" y="1626328"/>
        <a:ext cx="11134421" cy="1066646"/>
      </dsp:txXfrm>
    </dsp:sp>
    <dsp:sp modelId="{406D7672-53C1-4CFA-9DFD-332F3CABCA72}">
      <dsp:nvSpPr>
        <dsp:cNvPr id="0" name=""/>
        <dsp:cNvSpPr/>
      </dsp:nvSpPr>
      <dsp:spPr>
        <a:xfrm rot="10800000">
          <a:off x="0" y="29786"/>
          <a:ext cx="11134421" cy="1641574"/>
        </a:xfrm>
        <a:prstGeom prst="upArrowCallou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1200"/>
            </a:spcAft>
            <a:buNone/>
          </a:pPr>
          <a:r>
            <a:rPr lang="en-US" sz="2400" b="1" kern="1200" baseline="0">
              <a:solidFill>
                <a:schemeClr val="bg1"/>
              </a:solidFill>
              <a:latin typeface="+mj-lt"/>
            </a:rPr>
            <a:t>We’ll help you develop good learning habits</a:t>
          </a:r>
        </a:p>
        <a:p>
          <a:pPr marL="0" lvl="0" indent="0" algn="ctr" defTabSz="1066800">
            <a:lnSpc>
              <a:spcPct val="100000"/>
            </a:lnSpc>
            <a:spcBef>
              <a:spcPct val="0"/>
            </a:spcBef>
            <a:spcAft>
              <a:spcPts val="1200"/>
            </a:spcAft>
            <a:buNone/>
          </a:pPr>
          <a:r>
            <a:rPr lang="en-US" sz="2400" kern="1200" baseline="0">
              <a:solidFill>
                <a:schemeClr val="bg1"/>
              </a:solidFill>
              <a:latin typeface="+mj-lt"/>
            </a:rPr>
            <a:t>to ensure safe and effective practice, ready to comply with HCPC standards </a:t>
          </a:r>
          <a:endParaRPr lang="en-US" sz="2400" kern="1200">
            <a:solidFill>
              <a:schemeClr val="bg1"/>
            </a:solidFill>
            <a:latin typeface="+mj-lt"/>
          </a:endParaRPr>
        </a:p>
      </dsp:txBody>
      <dsp:txXfrm rot="10800000">
        <a:off x="0" y="29786"/>
        <a:ext cx="11134421" cy="10666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B0787-12DE-49E1-AB30-59293982D3B1}">
      <dsp:nvSpPr>
        <dsp:cNvPr id="0" name=""/>
        <dsp:cNvSpPr/>
      </dsp:nvSpPr>
      <dsp:spPr>
        <a:xfrm>
          <a:off x="0" y="83463"/>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E62CF32B-DCA6-4344-BA25-5AE9790B010C}">
      <dsp:nvSpPr>
        <dsp:cNvPr id="0" name=""/>
        <dsp:cNvSpPr/>
      </dsp:nvSpPr>
      <dsp:spPr>
        <a:xfrm>
          <a:off x="213771" y="229549"/>
          <a:ext cx="388674" cy="3886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D41BD8-6B67-44C0-B95F-A3C5E2DF14F0}">
      <dsp:nvSpPr>
        <dsp:cNvPr id="0" name=""/>
        <dsp:cNvSpPr/>
      </dsp:nvSpPr>
      <dsp:spPr>
        <a:xfrm>
          <a:off x="816217" y="70545"/>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latin typeface="+mn-lt"/>
              <a:ea typeface="Calibri"/>
              <a:cs typeface="Calibri"/>
            </a:rPr>
            <a:t>Prepare you for practice with help to understand the HCPC CPD standards you’ll need to meet</a:t>
          </a:r>
          <a:endParaRPr lang="en-US" sz="2000" kern="1200">
            <a:solidFill>
              <a:schemeClr val="bg1"/>
            </a:solidFill>
          </a:endParaRPr>
        </a:p>
      </dsp:txBody>
      <dsp:txXfrm>
        <a:off x="816217" y="70545"/>
        <a:ext cx="9129546" cy="688787"/>
      </dsp:txXfrm>
    </dsp:sp>
    <dsp:sp modelId="{B7BC9C52-71B7-48B0-8024-FB3809608A3E}">
      <dsp:nvSpPr>
        <dsp:cNvPr id="0" name=""/>
        <dsp:cNvSpPr/>
      </dsp:nvSpPr>
      <dsp:spPr>
        <a:xfrm>
          <a:off x="0" y="934168"/>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D0D2A61-57E6-45EE-ACA0-411681A4A827}">
      <dsp:nvSpPr>
        <dsp:cNvPr id="0" name=""/>
        <dsp:cNvSpPr/>
      </dsp:nvSpPr>
      <dsp:spPr>
        <a:xfrm>
          <a:off x="213771" y="1118422"/>
          <a:ext cx="388674" cy="3886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1122FC-048A-4738-9E33-157C3ACE62C2}">
      <dsp:nvSpPr>
        <dsp:cNvPr id="0" name=""/>
        <dsp:cNvSpPr/>
      </dsp:nvSpPr>
      <dsp:spPr>
        <a:xfrm>
          <a:off x="816217" y="935555"/>
          <a:ext cx="9129546" cy="669301"/>
        </a:xfrm>
        <a:prstGeom prst="rect">
          <a:avLst/>
        </a:prstGeom>
        <a:solidFill>
          <a:srgbClr val="6E35A3"/>
        </a:solid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Build your subject knowledge through practice guidelines and handy evidence spotlights (great for essays)</a:t>
          </a:r>
        </a:p>
      </dsp:txBody>
      <dsp:txXfrm>
        <a:off x="816217" y="935555"/>
        <a:ext cx="9129546" cy="669301"/>
      </dsp:txXfrm>
    </dsp:sp>
    <dsp:sp modelId="{04D6FB38-0B3C-4DB0-B3C5-428B99CD8154}">
      <dsp:nvSpPr>
        <dsp:cNvPr id="0" name=""/>
        <dsp:cNvSpPr/>
      </dsp:nvSpPr>
      <dsp:spPr>
        <a:xfrm>
          <a:off x="0" y="1848291"/>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48E2487E-5B18-4001-80A2-E5EECE069B83}">
      <dsp:nvSpPr>
        <dsp:cNvPr id="0" name=""/>
        <dsp:cNvSpPr/>
      </dsp:nvSpPr>
      <dsp:spPr>
        <a:xfrm>
          <a:off x="213771" y="2007295"/>
          <a:ext cx="388674" cy="3886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7EFFF3-6A85-403E-86C3-80007971678F}">
      <dsp:nvSpPr>
        <dsp:cNvPr id="0" name=""/>
        <dsp:cNvSpPr/>
      </dsp:nvSpPr>
      <dsp:spPr>
        <a:xfrm>
          <a:off x="816217" y="1848291"/>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Improve your practice with access to our </a:t>
          </a:r>
          <a:r>
            <a:rPr lang="en-US" sz="2000" kern="1200">
              <a:solidFill>
                <a:schemeClr val="bg1"/>
              </a:solidFill>
              <a:latin typeface="Arial" panose="020B0604020202020204"/>
            </a:rPr>
            <a:t>Digital</a:t>
          </a:r>
          <a:r>
            <a:rPr lang="en-US" sz="2000" kern="1200">
              <a:solidFill>
                <a:schemeClr val="bg1"/>
              </a:solidFill>
            </a:rPr>
            <a:t> </a:t>
          </a:r>
          <a:r>
            <a:rPr lang="en-US" sz="2000" kern="1200">
              <a:solidFill>
                <a:schemeClr val="bg1"/>
              </a:solidFill>
              <a:latin typeface="Arial" panose="020B0604020202020204"/>
            </a:rPr>
            <a:t>Library</a:t>
          </a:r>
          <a:r>
            <a:rPr lang="en-US" sz="2000" kern="1200">
              <a:solidFill>
                <a:schemeClr val="bg1"/>
              </a:solidFill>
            </a:rPr>
            <a:t> and peer reviewed research with </a:t>
          </a:r>
          <a:r>
            <a:rPr lang="en-US" sz="2000" kern="1200">
              <a:solidFill>
                <a:schemeClr val="bg1"/>
              </a:solidFill>
              <a:latin typeface="Arial" panose="020B0604020202020204"/>
            </a:rPr>
            <a:t>BJOT</a:t>
          </a:r>
          <a:endParaRPr lang="en-US" sz="2000" kern="1200">
            <a:solidFill>
              <a:schemeClr val="bg1"/>
            </a:solidFill>
          </a:endParaRPr>
        </a:p>
      </dsp:txBody>
      <dsp:txXfrm>
        <a:off x="816217" y="1848291"/>
        <a:ext cx="9129546" cy="688787"/>
      </dsp:txXfrm>
    </dsp:sp>
    <dsp:sp modelId="{223640E7-6BB7-4415-A9EF-601950FA182A}">
      <dsp:nvSpPr>
        <dsp:cNvPr id="0" name=""/>
        <dsp:cNvSpPr/>
      </dsp:nvSpPr>
      <dsp:spPr>
        <a:xfrm>
          <a:off x="0" y="2752146"/>
          <a:ext cx="9958720" cy="706681"/>
        </a:xfrm>
        <a:prstGeom prst="roundRect">
          <a:avLst>
            <a:gd name="adj" fmla="val 10000"/>
          </a:avLst>
        </a:prstGeom>
        <a:solidFill>
          <a:srgbClr val="6E35A3"/>
        </a:solidFill>
        <a:ln>
          <a:noFill/>
        </a:ln>
        <a:effectLst/>
      </dsp:spPr>
      <dsp:style>
        <a:lnRef idx="0">
          <a:scrgbClr r="0" g="0" b="0"/>
        </a:lnRef>
        <a:fillRef idx="1">
          <a:scrgbClr r="0" g="0" b="0"/>
        </a:fillRef>
        <a:effectRef idx="0">
          <a:scrgbClr r="0" g="0" b="0"/>
        </a:effectRef>
        <a:fontRef idx="minor"/>
      </dsp:style>
    </dsp:sp>
    <dsp:sp modelId="{6F76E378-3E7A-4889-AF1D-D4F7D78FF4E6}">
      <dsp:nvSpPr>
        <dsp:cNvPr id="0" name=""/>
        <dsp:cNvSpPr/>
      </dsp:nvSpPr>
      <dsp:spPr>
        <a:xfrm>
          <a:off x="213771" y="2896168"/>
          <a:ext cx="388674" cy="3886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4CDB39-DB63-4853-A259-4A051C6F8D86}">
      <dsp:nvSpPr>
        <dsp:cNvPr id="0" name=""/>
        <dsp:cNvSpPr/>
      </dsp:nvSpPr>
      <dsp:spPr>
        <a:xfrm>
          <a:off x="816217" y="2737164"/>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Keep you up to date through our magazine, events and Highlight newsletter</a:t>
          </a:r>
        </a:p>
      </dsp:txBody>
      <dsp:txXfrm>
        <a:off x="816217" y="2737164"/>
        <a:ext cx="9129546" cy="688787"/>
      </dsp:txXfrm>
    </dsp:sp>
    <dsp:sp modelId="{900F1FC7-53B9-42D2-8800-462F35FCC1F9}">
      <dsp:nvSpPr>
        <dsp:cNvPr id="0" name=""/>
        <dsp:cNvSpPr/>
      </dsp:nvSpPr>
      <dsp:spPr>
        <a:xfrm>
          <a:off x="0" y="3626037"/>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18556A0E-8FE3-4A5C-8EDE-982E34137E0E}">
      <dsp:nvSpPr>
        <dsp:cNvPr id="0" name=""/>
        <dsp:cNvSpPr/>
      </dsp:nvSpPr>
      <dsp:spPr>
        <a:xfrm>
          <a:off x="213771" y="3785041"/>
          <a:ext cx="388674" cy="388674"/>
        </a:xfrm>
        <a:prstGeom prst="rect">
          <a:avLst/>
        </a:prstGeom>
        <a:blipFill>
          <a:blip xmlns:r="http://schemas.openxmlformats.org/officeDocument/2006/relationships" r:embed="rId3">
            <a:extLst>
              <a:ext uri="{96DAC541-7B7A-43D3-8B79-37D633B846F1}">
                <asvg:svgBlip xmlns:asvg="http://schemas.microsoft.com/office/drawing/2016/SVG/main" r:embed="rId9"/>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3607EB-B266-4245-ADFB-32372FD09995}">
      <dsp:nvSpPr>
        <dsp:cNvPr id="0" name=""/>
        <dsp:cNvSpPr/>
      </dsp:nvSpPr>
      <dsp:spPr>
        <a:xfrm>
          <a:off x="816217" y="3626037"/>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kern="1200">
              <a:solidFill>
                <a:schemeClr val="bg1"/>
              </a:solidFill>
            </a:rPr>
            <a:t>Plot your progress and journey using our </a:t>
          </a:r>
          <a:r>
            <a:rPr lang="en-US" sz="2000" kern="1200">
              <a:solidFill>
                <a:schemeClr val="bg1"/>
              </a:solidFill>
              <a:latin typeface="Arial" panose="020B0604020202020204"/>
            </a:rPr>
            <a:t>Career</a:t>
          </a:r>
          <a:r>
            <a:rPr lang="en-US" sz="2000" kern="1200">
              <a:solidFill>
                <a:schemeClr val="bg1"/>
              </a:solidFill>
            </a:rPr>
            <a:t> </a:t>
          </a:r>
          <a:r>
            <a:rPr lang="en-US" sz="2000" kern="1200">
              <a:solidFill>
                <a:schemeClr val="bg1"/>
              </a:solidFill>
              <a:latin typeface="Arial" panose="020B0604020202020204"/>
            </a:rPr>
            <a:t>Development</a:t>
          </a:r>
          <a:r>
            <a:rPr lang="en-US" sz="2000" kern="1200">
              <a:solidFill>
                <a:schemeClr val="bg1"/>
              </a:solidFill>
            </a:rPr>
            <a:t> </a:t>
          </a:r>
          <a:r>
            <a:rPr lang="en-US" sz="2000" kern="1200">
              <a:solidFill>
                <a:schemeClr val="bg1"/>
              </a:solidFill>
              <a:latin typeface="Arial" panose="020B0604020202020204"/>
            </a:rPr>
            <a:t>Framework</a:t>
          </a:r>
          <a:endParaRPr lang="en-US" sz="2000" kern="1200">
            <a:solidFill>
              <a:schemeClr val="bg1"/>
            </a:solidFill>
          </a:endParaRPr>
        </a:p>
      </dsp:txBody>
      <dsp:txXfrm>
        <a:off x="816217" y="3626037"/>
        <a:ext cx="9129546" cy="688787"/>
      </dsp:txXfrm>
    </dsp:sp>
    <dsp:sp modelId="{89601B1C-C411-4C50-818F-60A6F839F03C}">
      <dsp:nvSpPr>
        <dsp:cNvPr id="0" name=""/>
        <dsp:cNvSpPr/>
      </dsp:nvSpPr>
      <dsp:spPr>
        <a:xfrm>
          <a:off x="0" y="4514910"/>
          <a:ext cx="9958720" cy="706681"/>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sp>
    <dsp:sp modelId="{42A92CC5-C4F3-485F-9D11-2CA9E3B0468F}">
      <dsp:nvSpPr>
        <dsp:cNvPr id="0" name=""/>
        <dsp:cNvSpPr/>
      </dsp:nvSpPr>
      <dsp:spPr>
        <a:xfrm>
          <a:off x="213771" y="4673914"/>
          <a:ext cx="388674" cy="388674"/>
        </a:xfrm>
        <a:prstGeom prst="rect">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048663-AFDC-4BCF-8A33-B60D4A02EDE6}">
      <dsp:nvSpPr>
        <dsp:cNvPr id="0" name=""/>
        <dsp:cNvSpPr/>
      </dsp:nvSpPr>
      <dsp:spPr>
        <a:xfrm>
          <a:off x="816217" y="4514910"/>
          <a:ext cx="9129546" cy="6887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897" tIns="72897" rIns="72897" bIns="72897" numCol="1" spcCol="1270" anchor="ctr" anchorCtr="0">
          <a:noAutofit/>
        </a:bodyPr>
        <a:lstStyle/>
        <a:p>
          <a:pPr marL="0" lvl="0" indent="0" algn="l" defTabSz="889000">
            <a:lnSpc>
              <a:spcPct val="100000"/>
            </a:lnSpc>
            <a:spcBef>
              <a:spcPct val="0"/>
            </a:spcBef>
            <a:spcAft>
              <a:spcPct val="35000"/>
            </a:spcAft>
            <a:buNone/>
          </a:pPr>
          <a:r>
            <a:rPr lang="en-US" sz="2000" b="0" i="0" kern="1200">
              <a:solidFill>
                <a:schemeClr val="bg1"/>
              </a:solidFill>
            </a:rPr>
            <a:t>Take the next step in your career with our easy-to-use jobs board</a:t>
          </a:r>
          <a:endParaRPr lang="en-US" sz="2000" kern="1200">
            <a:solidFill>
              <a:schemeClr val="bg1"/>
            </a:solidFill>
          </a:endParaRPr>
        </a:p>
      </dsp:txBody>
      <dsp:txXfrm>
        <a:off x="816217" y="4514910"/>
        <a:ext cx="9129546" cy="6887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3D0A9-1725-4433-A74C-D63B6099D846}">
      <dsp:nvSpPr>
        <dsp:cNvPr id="0" name=""/>
        <dsp:cNvSpPr/>
      </dsp:nvSpPr>
      <dsp:spPr>
        <a:xfrm>
          <a:off x="0" y="10634"/>
          <a:ext cx="11134426" cy="1843080"/>
        </a:xfrm>
        <a:prstGeom prst="roundRect">
          <a:avLst>
            <a:gd name="adj" fmla="val 10000"/>
          </a:avLst>
        </a:prstGeom>
        <a:solidFill>
          <a:schemeClr val="bg2">
            <a:lumMod val="20000"/>
            <a:lumOff val="8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0E6349-E9AA-4A99-8F75-63AF748D4A6D}">
      <dsp:nvSpPr>
        <dsp:cNvPr id="0" name=""/>
        <dsp:cNvSpPr/>
      </dsp:nvSpPr>
      <dsp:spPr>
        <a:xfrm>
          <a:off x="335310" y="245744"/>
          <a:ext cx="1609816" cy="1351592"/>
        </a:xfrm>
        <a:prstGeom prst="roundRect">
          <a:avLst>
            <a:gd name="adj" fmla="val 10000"/>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22A570-0A42-455B-B1CC-5D7F0E9BCC6D}">
      <dsp:nvSpPr>
        <dsp:cNvPr id="0" name=""/>
        <dsp:cNvSpPr/>
      </dsp:nvSpPr>
      <dsp:spPr>
        <a:xfrm rot="10800000">
          <a:off x="335310" y="1843080"/>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CPD made easy</a:t>
          </a:r>
        </a:p>
        <a:p>
          <a:pPr marL="0" lvl="0" indent="0" algn="ctr" defTabSz="666750">
            <a:lnSpc>
              <a:spcPct val="90000"/>
            </a:lnSpc>
            <a:spcBef>
              <a:spcPct val="0"/>
            </a:spcBef>
            <a:spcAft>
              <a:spcPct val="35000"/>
            </a:spcAft>
            <a:buNone/>
          </a:pPr>
          <a:r>
            <a:rPr lang="en-GB" sz="1500" kern="1200">
              <a:solidFill>
                <a:schemeClr val="tx1"/>
              </a:solidFill>
            </a:rPr>
            <a:t>‘Membership is value for money. The CPD platform alone is a huge benefit.’</a:t>
          </a:r>
          <a:endParaRPr lang="en-US" sz="1500" b="1" kern="1200">
            <a:solidFill>
              <a:schemeClr val="tx1"/>
            </a:solidFill>
          </a:endParaRPr>
        </a:p>
      </dsp:txBody>
      <dsp:txXfrm rot="10800000">
        <a:off x="384817" y="1843080"/>
        <a:ext cx="1510802" cy="2203146"/>
      </dsp:txXfrm>
    </dsp:sp>
    <dsp:sp modelId="{F4D84D98-8771-41CA-B996-F8D46771445E}">
      <dsp:nvSpPr>
        <dsp:cNvPr id="0" name=""/>
        <dsp:cNvSpPr/>
      </dsp:nvSpPr>
      <dsp:spPr>
        <a:xfrm>
          <a:off x="2106108" y="245744"/>
          <a:ext cx="1609816" cy="1351592"/>
        </a:xfrm>
        <a:prstGeom prst="roundRect">
          <a:avLst>
            <a:gd name="adj" fmla="val 10000"/>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937D83D-D981-4D77-849C-0045846A7782}">
      <dsp:nvSpPr>
        <dsp:cNvPr id="0" name=""/>
        <dsp:cNvSpPr/>
      </dsp:nvSpPr>
      <dsp:spPr>
        <a:xfrm rot="10800000">
          <a:off x="2106108" y="1818323"/>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kern="1200">
              <a:solidFill>
                <a:schemeClr val="tx1"/>
              </a:solidFill>
            </a:rPr>
            <a:t>Develop your career</a:t>
          </a:r>
        </a:p>
        <a:p>
          <a:pPr marL="0" lvl="0" indent="0" algn="ctr" defTabSz="666750">
            <a:lnSpc>
              <a:spcPct val="90000"/>
            </a:lnSpc>
            <a:spcBef>
              <a:spcPct val="0"/>
            </a:spcBef>
            <a:spcAft>
              <a:spcPct val="35000"/>
            </a:spcAft>
            <a:buNone/>
          </a:pPr>
          <a:r>
            <a:rPr lang="en-GB" sz="1500" kern="1200">
              <a:solidFill>
                <a:schemeClr val="tx1"/>
              </a:solidFill>
            </a:rPr>
            <a:t>‘RCOT resources have helped me to expand my knowledge.’</a:t>
          </a:r>
          <a:endParaRPr lang="en-GB" sz="1500" b="1" kern="1200">
            <a:solidFill>
              <a:schemeClr val="tx1"/>
            </a:solidFill>
          </a:endParaRPr>
        </a:p>
      </dsp:txBody>
      <dsp:txXfrm rot="10800000">
        <a:off x="2155615" y="1818323"/>
        <a:ext cx="1510802" cy="2203146"/>
      </dsp:txXfrm>
    </dsp:sp>
    <dsp:sp modelId="{5B99552B-04AC-4892-9052-12770ADC1640}">
      <dsp:nvSpPr>
        <dsp:cNvPr id="0" name=""/>
        <dsp:cNvSpPr/>
      </dsp:nvSpPr>
      <dsp:spPr>
        <a:xfrm>
          <a:off x="3876906" y="245744"/>
          <a:ext cx="1609816" cy="1351592"/>
        </a:xfrm>
        <a:prstGeom prst="roundRect">
          <a:avLst>
            <a:gd name="adj" fmla="val 10000"/>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B0F43A-15EF-431B-AE31-47DD443577CF}">
      <dsp:nvSpPr>
        <dsp:cNvPr id="0" name=""/>
        <dsp:cNvSpPr/>
      </dsp:nvSpPr>
      <dsp:spPr>
        <a:xfrm rot="10800000">
          <a:off x="3876906" y="1818323"/>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Peace of mind</a:t>
          </a:r>
        </a:p>
        <a:p>
          <a:pPr marL="0" lvl="0" indent="0" algn="ctr" defTabSz="666750">
            <a:lnSpc>
              <a:spcPct val="90000"/>
            </a:lnSpc>
            <a:spcBef>
              <a:spcPct val="0"/>
            </a:spcBef>
            <a:spcAft>
              <a:spcPct val="35000"/>
            </a:spcAft>
            <a:buNone/>
          </a:pPr>
          <a:r>
            <a:rPr lang="en-GB" sz="1500" kern="1200">
              <a:solidFill>
                <a:schemeClr val="tx1"/>
              </a:solidFill>
            </a:rPr>
            <a:t>‘RCOT has our backs. I feel supported and as if we’re a collective group.’</a:t>
          </a:r>
          <a:endParaRPr lang="en-GB" sz="1500" b="1" kern="1200">
            <a:solidFill>
              <a:schemeClr val="tx1"/>
            </a:solidFill>
          </a:endParaRPr>
        </a:p>
      </dsp:txBody>
      <dsp:txXfrm rot="10800000">
        <a:off x="3926413" y="1818323"/>
        <a:ext cx="1510802" cy="2203146"/>
      </dsp:txXfrm>
    </dsp:sp>
    <dsp:sp modelId="{69BE4636-CDBF-4AC6-ACFE-171CE8C29803}">
      <dsp:nvSpPr>
        <dsp:cNvPr id="0" name=""/>
        <dsp:cNvSpPr/>
      </dsp:nvSpPr>
      <dsp:spPr>
        <a:xfrm>
          <a:off x="5647703" y="245744"/>
          <a:ext cx="1609816" cy="1351592"/>
        </a:xfrm>
        <a:prstGeom prst="roundRect">
          <a:avLst>
            <a:gd name="adj" fmla="val 10000"/>
          </a:avLst>
        </a:prstGeom>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EAA5719-ED3F-49AA-8D36-1CD64D8B70C4}">
      <dsp:nvSpPr>
        <dsp:cNvPr id="0" name=""/>
        <dsp:cNvSpPr/>
      </dsp:nvSpPr>
      <dsp:spPr>
        <a:xfrm rot="10800000">
          <a:off x="5647703" y="1843080"/>
          <a:ext cx="1609816" cy="2252653"/>
        </a:xfrm>
        <a:prstGeom prst="round2SameRect">
          <a:avLst>
            <a:gd name="adj1" fmla="val 10500"/>
            <a:gd name="adj2" fmla="val 0"/>
          </a:avLst>
        </a:prstGeom>
        <a:solidFill>
          <a:srgbClr val="43CFB5"/>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Equity, Diversity and </a:t>
          </a:r>
          <a:r>
            <a:rPr lang="en-US" sz="1500" b="1" i="0" u="none" kern="1200">
              <a:solidFill>
                <a:schemeClr val="tx1"/>
              </a:solidFill>
              <a:latin typeface="Arial" panose="020B0604020202020204"/>
            </a:rPr>
            <a:t>Belonging</a:t>
          </a:r>
          <a:endParaRPr lang="en-US" sz="1500" b="1" i="0" u="none" kern="1200">
            <a:solidFill>
              <a:schemeClr val="tx1"/>
            </a:solidFill>
          </a:endParaRPr>
        </a:p>
        <a:p>
          <a:pPr marL="0" lvl="0" indent="0" algn="ctr" defTabSz="666750">
            <a:lnSpc>
              <a:spcPct val="90000"/>
            </a:lnSpc>
            <a:spcBef>
              <a:spcPct val="0"/>
            </a:spcBef>
            <a:spcAft>
              <a:spcPct val="35000"/>
            </a:spcAft>
            <a:buNone/>
          </a:pPr>
          <a:r>
            <a:rPr lang="en-GB" sz="1500" kern="1200">
              <a:solidFill>
                <a:schemeClr val="tx1"/>
              </a:solidFill>
            </a:rPr>
            <a:t>‘Being an RCOT member is inspiring, supportive and reassuring.’</a:t>
          </a:r>
          <a:r>
            <a:rPr lang="en-US" sz="1500" b="1" i="0" u="none" kern="1200">
              <a:solidFill>
                <a:schemeClr val="tx1"/>
              </a:solidFill>
            </a:rPr>
            <a:t>  </a:t>
          </a:r>
          <a:endParaRPr lang="en-GB" sz="1500" b="1" i="0" u="none" kern="1200">
            <a:solidFill>
              <a:schemeClr val="tx1"/>
            </a:solidFill>
          </a:endParaRPr>
        </a:p>
      </dsp:txBody>
      <dsp:txXfrm rot="10800000">
        <a:off x="5697210" y="1843080"/>
        <a:ext cx="1510802" cy="2203146"/>
      </dsp:txXfrm>
    </dsp:sp>
    <dsp:sp modelId="{428C31FF-E5C2-4FA2-840A-A4E45E49097B}">
      <dsp:nvSpPr>
        <dsp:cNvPr id="0" name=""/>
        <dsp:cNvSpPr/>
      </dsp:nvSpPr>
      <dsp:spPr>
        <a:xfrm>
          <a:off x="7418501" y="245744"/>
          <a:ext cx="1609816" cy="1351592"/>
        </a:xfrm>
        <a:prstGeom prst="roundRect">
          <a:avLst>
            <a:gd name="adj" fmla="val 10000"/>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6000" r="-16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1D61F4-AF60-4C3E-871B-4609AD990B80}">
      <dsp:nvSpPr>
        <dsp:cNvPr id="0" name=""/>
        <dsp:cNvSpPr/>
      </dsp:nvSpPr>
      <dsp:spPr>
        <a:xfrm rot="10800000">
          <a:off x="7418501" y="1843080"/>
          <a:ext cx="1609816" cy="2252653"/>
        </a:xfrm>
        <a:prstGeom prst="round2SameRect">
          <a:avLst>
            <a:gd name="adj1" fmla="val 10500"/>
            <a:gd name="adj2" fmla="val 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Thriving community</a:t>
          </a:r>
        </a:p>
        <a:p>
          <a:pPr marL="0" lvl="0" indent="0" algn="ctr" defTabSz="666750">
            <a:lnSpc>
              <a:spcPct val="90000"/>
            </a:lnSpc>
            <a:spcBef>
              <a:spcPct val="0"/>
            </a:spcBef>
            <a:spcAft>
              <a:spcPct val="35000"/>
            </a:spcAft>
            <a:buNone/>
          </a:pPr>
          <a:r>
            <a:rPr lang="en-GB" sz="1500" kern="1200">
              <a:solidFill>
                <a:schemeClr val="tx1"/>
              </a:solidFill>
            </a:rPr>
            <a:t>‘Being a member of RCOT is being part of a community.’</a:t>
          </a:r>
          <a:r>
            <a:rPr lang="en-US" sz="1500" b="1" i="0" u="none" kern="1200">
              <a:solidFill>
                <a:schemeClr val="tx1"/>
              </a:solidFill>
            </a:rPr>
            <a:t> </a:t>
          </a:r>
          <a:endParaRPr lang="en-GB" sz="1500" b="1" i="0" u="none" kern="1200">
            <a:solidFill>
              <a:schemeClr val="tx1"/>
            </a:solidFill>
          </a:endParaRPr>
        </a:p>
      </dsp:txBody>
      <dsp:txXfrm rot="10800000">
        <a:off x="7468008" y="1843080"/>
        <a:ext cx="1510802" cy="2203146"/>
      </dsp:txXfrm>
    </dsp:sp>
    <dsp:sp modelId="{C6CA2A5E-3A59-4E3B-9B21-457D51AED8C3}">
      <dsp:nvSpPr>
        <dsp:cNvPr id="0" name=""/>
        <dsp:cNvSpPr/>
      </dsp:nvSpPr>
      <dsp:spPr>
        <a:xfrm>
          <a:off x="9189299" y="245744"/>
          <a:ext cx="1609816" cy="1351592"/>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E2862-5C49-4B28-8BFD-FED8443A3872}">
      <dsp:nvSpPr>
        <dsp:cNvPr id="0" name=""/>
        <dsp:cNvSpPr/>
      </dsp:nvSpPr>
      <dsp:spPr>
        <a:xfrm rot="10800000">
          <a:off x="9189299" y="1843080"/>
          <a:ext cx="1609816" cy="2252653"/>
        </a:xfrm>
        <a:prstGeom prst="round2SameRect">
          <a:avLst>
            <a:gd name="adj1" fmla="val 10500"/>
            <a:gd name="adj2" fmla="val 0"/>
          </a:avLst>
        </a:prstGeom>
        <a:solidFill>
          <a:schemeClr val="bg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i="0" u="none" kern="1200">
              <a:solidFill>
                <a:schemeClr val="tx1"/>
              </a:solidFill>
            </a:rPr>
            <a:t>Champion the profession </a:t>
          </a:r>
        </a:p>
        <a:p>
          <a:pPr marL="0" lvl="0" indent="0" algn="ctr" defTabSz="666750">
            <a:lnSpc>
              <a:spcPct val="90000"/>
            </a:lnSpc>
            <a:spcBef>
              <a:spcPct val="0"/>
            </a:spcBef>
            <a:spcAft>
              <a:spcPct val="35000"/>
            </a:spcAft>
            <a:buNone/>
          </a:pPr>
          <a:r>
            <a:rPr lang="en-US" sz="1500" b="0" i="0" u="none" kern="1200">
              <a:solidFill>
                <a:schemeClr val="tx1"/>
              </a:solidFill>
            </a:rPr>
            <a:t>‘RCOT are at the forefront of research and innovation</a:t>
          </a:r>
          <a:r>
            <a:rPr lang="en-US" sz="1500" b="0" i="0" u="none" kern="1200">
              <a:solidFill>
                <a:schemeClr val="tx1"/>
              </a:solidFill>
              <a:latin typeface="Arial" panose="020B0604020202020204"/>
            </a:rPr>
            <a:t>.’</a:t>
          </a:r>
          <a:endParaRPr lang="en-GB" sz="1500" b="0" i="0" u="none" kern="1200">
            <a:solidFill>
              <a:schemeClr val="tx1"/>
            </a:solidFill>
          </a:endParaRPr>
        </a:p>
      </dsp:txBody>
      <dsp:txXfrm rot="10800000">
        <a:off x="9238806" y="1843080"/>
        <a:ext cx="1510802" cy="2203146"/>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959FB64-4F19-334F-8E05-861D58855F32}"/>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786CA87E-E1A8-E74B-AAC1-650BC9C0B1B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14E0D092-C125-F649-8EDF-CB0F00E04E17}" type="datetimeFigureOut">
              <a:rPr lang="en-US" smtClean="0">
                <a:latin typeface="Arial" panose="020B0604020202020204" pitchFamily="34" charset="0"/>
              </a:rPr>
              <a:t>2/3/2026</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56F431B0-4354-8C4D-A0B7-9EE972D27711}"/>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ED122DBB-4EA4-DD47-AB6F-45D2A36FDCC0}"/>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E50076F1-2C7C-854B-886E-51E100825012}"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3159929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b="0" i="0">
                <a:latin typeface="Arial" panose="020B0604020202020204" pitchFamily="34" charset="0"/>
              </a:defRPr>
            </a:lvl1pPr>
          </a:lstStyle>
          <a:p>
            <a:fld id="{DBDF9C85-7E1A-6F49-830C-EF063969E7E0}" type="datetimeFigureOut">
              <a:rPr lang="en-US" smtClean="0"/>
              <a:pPr/>
              <a:t>2/3/2026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b="0" i="0">
                <a:latin typeface="Arial" panose="020B0604020202020204" pitchFamily="34" charset="0"/>
              </a:defRPr>
            </a:lvl1pPr>
          </a:lstStyle>
          <a:p>
            <a:fld id="{49AF1C96-0F32-4040-BD4A-A69D2811CBEE}" type="slidenum">
              <a:rPr lang="en-US" smtClean="0"/>
              <a:pPr/>
              <a:t>‹#›</a:t>
            </a:fld>
            <a:endParaRPr lang="en-US"/>
          </a:p>
        </p:txBody>
      </p:sp>
    </p:spTree>
    <p:extLst>
      <p:ext uri="{BB962C8B-B14F-4D97-AF65-F5344CB8AC3E}">
        <p14:creationId xmlns:p14="http://schemas.microsoft.com/office/powerpoint/2010/main" val="3163613017"/>
      </p:ext>
    </p:extLst>
  </p:cSld>
  <p:clrMap bg1="lt1" tx1="dk1" bg2="lt2" tx2="dk2" accent1="accent1" accent2="accent2" accent3="accent3" accent4="accent4" accent5="accent5" accent6="accent6" hlink="hlink" folHlink="folHlink"/>
  <p:hf hdr="0" dt="0"/>
  <p:notesStyle>
    <a:lvl1pPr marL="1714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1pPr>
    <a:lvl2pPr marL="6286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2pPr>
    <a:lvl3pPr marL="10858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3pPr>
    <a:lvl4pPr marL="15430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4pPr>
    <a:lvl5pPr marL="2000250" indent="-171450" algn="l" defTabSz="914400" rtl="0" eaLnBrk="1" latinLnBrk="0" hangingPunct="1">
      <a:spcAft>
        <a:spcPts val="600"/>
      </a:spcAft>
      <a:buFont typeface="Arial" panose="020B0604020202020204" pitchFamily="34" charset="0"/>
      <a:buChar char="•"/>
      <a:defRPr sz="14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57"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membership@rcot.co.uk"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258763"/>
            <a:ext cx="2908300" cy="1635125"/>
          </a:xfrm>
        </p:spPr>
      </p:sp>
      <p:sp>
        <p:nvSpPr>
          <p:cNvPr id="3" name="Notes Placeholder 2"/>
          <p:cNvSpPr>
            <a:spLocks noGrp="1"/>
          </p:cNvSpPr>
          <p:nvPr>
            <p:ph type="body" idx="1"/>
          </p:nvPr>
        </p:nvSpPr>
        <p:spPr>
          <a:xfrm>
            <a:off x="710248" y="2104025"/>
            <a:ext cx="5681980" cy="3696712"/>
          </a:xfrm>
        </p:spPr>
        <p:txBody>
          <a:bodyPr/>
          <a:lstStyle/>
          <a:p>
            <a:pPr>
              <a:spcBef>
                <a:spcPts val="309"/>
              </a:spcBef>
              <a:spcAft>
                <a:spcPts val="309"/>
              </a:spcAft>
            </a:pPr>
            <a:r>
              <a:rPr lang="en-US" sz="1200">
                <a:cs typeface="Arial" panose="020B0604020202020204" pitchFamily="34" charset="0"/>
              </a:rPr>
              <a:t>Welcome everyone and thank you for being here.</a:t>
            </a:r>
          </a:p>
          <a:p>
            <a:pPr>
              <a:spcBef>
                <a:spcPts val="309"/>
              </a:spcBef>
              <a:spcAft>
                <a:spcPts val="309"/>
              </a:spcAft>
            </a:pPr>
            <a:r>
              <a:rPr lang="en-US" sz="1200">
                <a:cs typeface="Arial" panose="020B0604020202020204" pitchFamily="34" charset="0"/>
              </a:rPr>
              <a:t>I’m Carolyn and my role at RCOT is Head of Education.  I’ve been working at RCOT for 5 years. Prior to that I worked at a university as part of their pre-registration team  - delivering the programme.  I’m also an occupational therapist and have been an RCOT member for 30 years this year</a:t>
            </a:r>
          </a:p>
          <a:p>
            <a:pPr>
              <a:spcBef>
                <a:spcPts val="309"/>
              </a:spcBef>
              <a:spcAft>
                <a:spcPts val="309"/>
              </a:spcAft>
            </a:pPr>
            <a:r>
              <a:rPr lang="en-US" sz="1200">
                <a:cs typeface="Arial" panose="020B0604020202020204" pitchFamily="34" charset="0"/>
              </a:rPr>
              <a:t>Today’s session is all about what it means to be part of RCOT — not just as a member, but as someone who’s shaping the future of occupational therapy.</a:t>
            </a:r>
          </a:p>
          <a:p>
            <a:pPr>
              <a:spcBef>
                <a:spcPts val="309"/>
              </a:spcBef>
              <a:spcAft>
                <a:spcPts val="309"/>
              </a:spcAft>
            </a:pPr>
            <a:r>
              <a:rPr lang="en-US" sz="1200">
                <a:cs typeface="Arial" panose="020B0604020202020204" pitchFamily="34" charset="0"/>
              </a:rPr>
              <a:t>Your membership is more than a subscription. It’s a connection to a professional home, a support system and a platform for growth.</a:t>
            </a:r>
          </a:p>
          <a:p>
            <a:pPr>
              <a:spcBef>
                <a:spcPts val="309"/>
              </a:spcBef>
              <a:spcAft>
                <a:spcPts val="309"/>
              </a:spcAft>
            </a:pPr>
            <a:r>
              <a:rPr lang="en-US" sz="1200">
                <a:cs typeface="Arial" panose="020B0604020202020204" pitchFamily="34" charset="0"/>
              </a:rPr>
              <a:t>Whether you're just starting out or well into your career, RCOT is here to help you thrive.</a:t>
            </a:r>
          </a:p>
          <a:p>
            <a:pPr>
              <a:spcBef>
                <a:spcPts val="309"/>
              </a:spcBef>
              <a:spcAft>
                <a:spcPts val="309"/>
              </a:spcAft>
            </a:pPr>
            <a:r>
              <a:rPr lang="en-US" sz="1200">
                <a:cs typeface="Arial" panose="020B0604020202020204" pitchFamily="34" charset="0"/>
              </a:rPr>
              <a:t>In this session, I’ll walk you through the value of being a member — from </a:t>
            </a:r>
            <a:r>
              <a:rPr lang="en-US" sz="1200" err="1">
                <a:cs typeface="Arial" panose="020B0604020202020204" pitchFamily="34" charset="0"/>
              </a:rPr>
              <a:t>personalised</a:t>
            </a:r>
            <a:r>
              <a:rPr lang="en-US" sz="1200">
                <a:cs typeface="Arial" panose="020B0604020202020204" pitchFamily="34" charset="0"/>
              </a:rPr>
              <a:t> support and professional development to advocacy, community and impact.</a:t>
            </a:r>
          </a:p>
          <a:p>
            <a:pPr>
              <a:spcBef>
                <a:spcPts val="309"/>
              </a:spcBef>
              <a:spcAft>
                <a:spcPts val="309"/>
              </a:spcAft>
            </a:pPr>
            <a:r>
              <a:rPr lang="en-US" sz="1200">
                <a:cs typeface="Arial" panose="020B0604020202020204" pitchFamily="34" charset="0"/>
              </a:rPr>
              <a:t>Let’s explore how RCOT can support your journey, every step of the way.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a:t>
            </a:fld>
            <a:endParaRPr lang="en-US"/>
          </a:p>
        </p:txBody>
      </p:sp>
    </p:spTree>
    <p:extLst>
      <p:ext uri="{BB962C8B-B14F-4D97-AF65-F5344CB8AC3E}">
        <p14:creationId xmlns:p14="http://schemas.microsoft.com/office/powerpoint/2010/main" val="749244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12"/>
              </a:spcBef>
              <a:spcAft>
                <a:spcPts val="312"/>
              </a:spcAft>
            </a:pPr>
            <a:r>
              <a:rPr lang="en-US">
                <a:latin typeface="Arial"/>
                <a:cs typeface="Arial"/>
              </a:rPr>
              <a:t>CFT</a:t>
            </a:r>
          </a:p>
          <a:p>
            <a:pPr>
              <a:spcBef>
                <a:spcPts val="312"/>
              </a:spcBef>
              <a:spcAft>
                <a:spcPts val="312"/>
              </a:spcAft>
            </a:pPr>
            <a:endParaRPr lang="en-US">
              <a:latin typeface="Arial"/>
              <a:cs typeface="Arial"/>
            </a:endParaRPr>
          </a:p>
          <a:p>
            <a:pPr>
              <a:spcBef>
                <a:spcPts val="312"/>
              </a:spcBef>
              <a:spcAft>
                <a:spcPts val="312"/>
              </a:spcAft>
            </a:pPr>
            <a:r>
              <a:rPr lang="en-US">
                <a:latin typeface="Arial"/>
                <a:cs typeface="Arial"/>
              </a:rPr>
              <a:t>Occupational therapists across the UK are connecting through vibrant practice networks on RCOT Communities. </a:t>
            </a:r>
            <a:endParaRPr lang="en-US">
              <a:solidFill>
                <a:srgbClr val="444444"/>
              </a:solidFill>
              <a:latin typeface="Arial"/>
              <a:cs typeface="Arial"/>
            </a:endParaRPr>
          </a:p>
          <a:p>
            <a:pPr>
              <a:spcBef>
                <a:spcPts val="312"/>
              </a:spcBef>
              <a:spcAft>
                <a:spcPts val="312"/>
              </a:spcAft>
            </a:pPr>
            <a:r>
              <a:rPr lang="en-US">
                <a:latin typeface="Arial"/>
                <a:cs typeface="Arial"/>
              </a:rPr>
              <a:t>These communities offer a space for peer support, shared learning, and professional growth. </a:t>
            </a:r>
            <a:endParaRPr lang="en-US">
              <a:solidFill>
                <a:srgbClr val="444444"/>
              </a:solidFill>
              <a:latin typeface="Arial"/>
              <a:cs typeface="Arial"/>
            </a:endParaRPr>
          </a:p>
          <a:p>
            <a:pPr>
              <a:spcBef>
                <a:spcPts val="312"/>
              </a:spcBef>
              <a:spcAft>
                <a:spcPts val="312"/>
              </a:spcAft>
            </a:pPr>
            <a:r>
              <a:rPr lang="en-US">
                <a:latin typeface="Arial"/>
                <a:cs typeface="Arial"/>
              </a:rPr>
              <a:t>Whether you're looking for guidance, inspiration, or simply to connect with others who understand an area of practice, these networks help OTs and learners feel supported and stay connected to the wider profession.</a:t>
            </a:r>
            <a:endParaRPr lang="en-US">
              <a:solidFill>
                <a:srgbClr val="444444"/>
              </a:solidFill>
              <a:latin typeface="Arial"/>
              <a:cs typeface="Arial"/>
            </a:endParaRPr>
          </a:p>
          <a:p>
            <a:endParaRPr lang="en-GB">
              <a:cs typeface="Arial"/>
            </a:endParaRP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10</a:t>
            </a:fld>
            <a:endParaRPr lang="en-US"/>
          </a:p>
        </p:txBody>
      </p:sp>
    </p:spTree>
    <p:extLst>
      <p:ext uri="{BB962C8B-B14F-4D97-AF65-F5344CB8AC3E}">
        <p14:creationId xmlns:p14="http://schemas.microsoft.com/office/powerpoint/2010/main" val="22833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418"/>
              </a:lnSpc>
              <a:spcAft>
                <a:spcPts val="0"/>
              </a:spcAft>
            </a:pPr>
            <a:r>
              <a:rPr lang="en-US"/>
              <a:t>CFT</a:t>
            </a:r>
          </a:p>
          <a:p>
            <a:pPr>
              <a:lnSpc>
                <a:spcPts val="1418"/>
              </a:lnSpc>
              <a:spcAft>
                <a:spcPts val="0"/>
              </a:spcAft>
            </a:pPr>
            <a:endParaRPr lang="en-US"/>
          </a:p>
          <a:p>
            <a:pPr>
              <a:lnSpc>
                <a:spcPts val="1418"/>
              </a:lnSpc>
              <a:spcAft>
                <a:spcPts val="0"/>
              </a:spcAft>
            </a:pPr>
            <a:r>
              <a:rPr lang="en-US"/>
              <a:t>You can also connect with OTs and fellow learners in your regional network.</a:t>
            </a:r>
          </a:p>
          <a:p>
            <a:pPr>
              <a:lnSpc>
                <a:spcPts val="1418"/>
              </a:lnSpc>
              <a:spcAft>
                <a:spcPts val="0"/>
              </a:spcAft>
            </a:pPr>
            <a:r>
              <a:rPr lang="en-US"/>
              <a:t>Regional networks aim to strengthen our profession locally by raising our profile and </a:t>
            </a:r>
            <a:r>
              <a:rPr lang="en-US" err="1"/>
              <a:t>optimising</a:t>
            </a:r>
            <a:r>
              <a:rPr lang="en-US"/>
              <a:t> our impact. They bring local OT communities together so you can connect, coordinate activities and discuss issues that are relevant to your local area. </a:t>
            </a:r>
            <a:endParaRPr lang="en-US">
              <a:solidFill>
                <a:srgbClr val="444444"/>
              </a:solidFill>
            </a:endParaRPr>
          </a:p>
          <a:p>
            <a:endParaRPr lang="en-GB">
              <a:cs typeface="Arial"/>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11</a:t>
            </a:fld>
            <a:endParaRPr lang="en-US"/>
          </a:p>
        </p:txBody>
      </p:sp>
    </p:spTree>
    <p:extLst>
      <p:ext uri="{BB962C8B-B14F-4D97-AF65-F5344CB8AC3E}">
        <p14:creationId xmlns:p14="http://schemas.microsoft.com/office/powerpoint/2010/main" val="175671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3543"/>
                </a:solidFill>
                <a:latin typeface="Arial"/>
                <a:cs typeface="Arial"/>
              </a:rPr>
              <a:t>CFT</a:t>
            </a:r>
          </a:p>
          <a:p>
            <a:endParaRPr lang="en-US">
              <a:solidFill>
                <a:srgbClr val="003543"/>
              </a:solidFill>
              <a:latin typeface="Arial"/>
              <a:cs typeface="Arial"/>
            </a:endParaRPr>
          </a:p>
          <a:p>
            <a:r>
              <a:rPr lang="en-US">
                <a:solidFill>
                  <a:srgbClr val="003543"/>
                </a:solidFill>
                <a:latin typeface="Arial"/>
                <a:cs typeface="Arial"/>
              </a:rPr>
              <a:t>Our p</a:t>
            </a:r>
            <a:r>
              <a:rPr lang="en-US">
                <a:latin typeface="Arial"/>
                <a:cs typeface="Arial"/>
              </a:rPr>
              <a:t>rofessional networks connect members around pillars of practice and professional issues.</a:t>
            </a:r>
          </a:p>
          <a:p>
            <a:r>
              <a:rPr lang="en-US">
                <a:latin typeface="Arial"/>
                <a:cs typeface="Arial"/>
              </a:rPr>
              <a:t>Our initial professional networks include Research Connect and the Innovation and Improvement Hub. We’ve also created networks for members to connect around leadership, professional development and independent practice, and more recently we’re launched our AI and Technology and Sustainability networks.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12</a:t>
            </a:fld>
            <a:endParaRPr lang="en-US"/>
          </a:p>
        </p:txBody>
      </p:sp>
    </p:spTree>
    <p:extLst>
      <p:ext uri="{BB962C8B-B14F-4D97-AF65-F5344CB8AC3E}">
        <p14:creationId xmlns:p14="http://schemas.microsoft.com/office/powerpoint/2010/main" val="14395880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48207-C6E7-CF2B-A3DF-0901FAB568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31A051-3322-D911-EBB0-36FD614178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62D2EE-5479-BA74-0AFB-1AB63ADA98A2}"/>
              </a:ext>
            </a:extLst>
          </p:cNvPr>
          <p:cNvSpPr>
            <a:spLocks noGrp="1"/>
          </p:cNvSpPr>
          <p:nvPr>
            <p:ph type="body" idx="1"/>
          </p:nvPr>
        </p:nvSpPr>
        <p:spPr/>
        <p:txBody>
          <a:bodyPr/>
          <a:lstStyle/>
          <a:p>
            <a:pPr>
              <a:spcBef>
                <a:spcPts val="309"/>
              </a:spcBef>
              <a:spcAft>
                <a:spcPts val="309"/>
              </a:spcAft>
            </a:pPr>
            <a:r>
              <a:rPr lang="en-US" sz="1600">
                <a:latin typeface="Arial"/>
                <a:cs typeface="Arial"/>
              </a:rPr>
              <a:t>CFT</a:t>
            </a:r>
          </a:p>
          <a:p>
            <a:pPr>
              <a:spcBef>
                <a:spcPts val="309"/>
              </a:spcBef>
              <a:spcAft>
                <a:spcPts val="309"/>
              </a:spcAft>
            </a:pPr>
            <a:endParaRPr lang="en-US" sz="1600">
              <a:latin typeface="Arial"/>
              <a:cs typeface="Arial"/>
            </a:endParaRPr>
          </a:p>
          <a:p>
            <a:pPr>
              <a:spcBef>
                <a:spcPts val="309"/>
              </a:spcBef>
              <a:spcAft>
                <a:spcPts val="309"/>
              </a:spcAft>
            </a:pPr>
            <a:r>
              <a:rPr lang="en-US" sz="1600">
                <a:latin typeface="Arial"/>
                <a:cs typeface="Arial"/>
              </a:rPr>
              <a:t>And finally, in the autumn we launched our new equity, diversity and belonging networks. </a:t>
            </a:r>
          </a:p>
          <a:p>
            <a:r>
              <a:rPr lang="en-US" sz="1900">
                <a:solidFill>
                  <a:srgbClr val="050505"/>
                </a:solidFill>
                <a:latin typeface="Arial"/>
                <a:cs typeface="Arial"/>
              </a:rPr>
              <a:t>These are visible, active and supportive member communities</a:t>
            </a:r>
            <a:endParaRPr lang="en-US" sz="1900">
              <a:solidFill>
                <a:srgbClr val="000000"/>
              </a:solidFill>
              <a:latin typeface="Arial"/>
              <a:cs typeface="Arial"/>
            </a:endParaRPr>
          </a:p>
          <a:p>
            <a:r>
              <a:rPr lang="en-US" sz="1900">
                <a:solidFill>
                  <a:srgbClr val="050505"/>
                </a:solidFill>
                <a:latin typeface="Arial"/>
                <a:cs typeface="Arial"/>
              </a:rPr>
              <a:t>Whatever your connection to these groups – from ally to advocate to lived experience – these are safe spaces to connect, reflect, champion and discover.</a:t>
            </a:r>
            <a:endParaRPr lang="en-US" sz="1900">
              <a:latin typeface="Arial"/>
              <a:cs typeface="Arial"/>
            </a:endParaRPr>
          </a:p>
        </p:txBody>
      </p:sp>
      <p:sp>
        <p:nvSpPr>
          <p:cNvPr id="4" name="Slide Number Placeholder 3">
            <a:extLst>
              <a:ext uri="{FF2B5EF4-FFF2-40B4-BE49-F238E27FC236}">
                <a16:creationId xmlns:a16="http://schemas.microsoft.com/office/drawing/2014/main" id="{D9FA0C67-407A-E846-6C68-CCA8E3788544}"/>
              </a:ext>
            </a:extLst>
          </p:cNvPr>
          <p:cNvSpPr>
            <a:spLocks noGrp="1"/>
          </p:cNvSpPr>
          <p:nvPr>
            <p:ph type="sldNum" sz="quarter" idx="5"/>
          </p:nvPr>
        </p:nvSpPr>
        <p:spPr/>
        <p:txBody>
          <a:bodyPr/>
          <a:lstStyle/>
          <a:p>
            <a:fld id="{4D0CA714-CF64-42B5-9894-600362892428}" type="slidenum">
              <a:rPr lang="en-GB" smtClean="0"/>
              <a:t>13</a:t>
            </a:fld>
            <a:endParaRPr lang="en-GB"/>
          </a:p>
        </p:txBody>
      </p:sp>
    </p:spTree>
    <p:extLst>
      <p:ext uri="{BB962C8B-B14F-4D97-AF65-F5344CB8AC3E}">
        <p14:creationId xmlns:p14="http://schemas.microsoft.com/office/powerpoint/2010/main" val="11853543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71FE0-A2FD-F5A0-67F0-CE839A732E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03A4E9-6511-4063-67CF-2E185C0BFF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FD4780-F479-BF3E-14EC-79EBCB0F133D}"/>
              </a:ext>
            </a:extLst>
          </p:cNvPr>
          <p:cNvSpPr>
            <a:spLocks noGrp="1"/>
          </p:cNvSpPr>
          <p:nvPr>
            <p:ph type="body" idx="1"/>
          </p:nvPr>
        </p:nvSpPr>
        <p:spPr/>
        <p:txBody>
          <a:bodyPr/>
          <a:lstStyle/>
          <a:p>
            <a:r>
              <a:rPr lang="en-US">
                <a:latin typeface="Arial"/>
                <a:cs typeface="Arial"/>
              </a:rPr>
              <a:t>CFT</a:t>
            </a:r>
          </a:p>
          <a:p>
            <a:endParaRPr lang="en-US">
              <a:latin typeface="Arial"/>
              <a:cs typeface="Arial"/>
            </a:endParaRPr>
          </a:p>
          <a:p>
            <a:r>
              <a:rPr lang="en-US">
                <a:latin typeface="Arial"/>
                <a:cs typeface="Arial"/>
              </a:rPr>
              <a:t>Networks are one of the most powerful tools we have for learning, growing, and leading. They give us space to solve problems together, hear different perspectives, and generate new insights.</a:t>
            </a:r>
          </a:p>
          <a:p>
            <a:r>
              <a:rPr lang="en-US">
                <a:latin typeface="Arial"/>
                <a:cs typeface="Arial"/>
              </a:rPr>
              <a:t>Through open, organic conversations, we reflect on our experiences and deepen our understanding. We learn from each other — from lived experience, diverse viewpoints, and real-world practice.</a:t>
            </a:r>
          </a:p>
          <a:p>
            <a:r>
              <a:rPr lang="en-US">
                <a:latin typeface="Arial"/>
                <a:cs typeface="Arial"/>
              </a:rPr>
              <a:t>These networks also support your career by offering efficient, sustainable CPD, mentorship, and peer support.</a:t>
            </a:r>
          </a:p>
          <a:p>
            <a:r>
              <a:rPr lang="en-US">
                <a:latin typeface="Arial"/>
                <a:cs typeface="Arial"/>
              </a:rPr>
              <a:t>There are so many ways to get involved — from joining RCOT Communities and engaging in discussions to volunteering in our networks or leading change through the Innovation and Improvement Hub.</a:t>
            </a:r>
          </a:p>
          <a:p>
            <a:r>
              <a:rPr lang="en-US">
                <a:latin typeface="Arial"/>
                <a:cs typeface="Arial"/>
              </a:rPr>
              <a:t>However you choose to connect, there’s a place for you in our community — and every contribution helps shape the future of occupational therapy.</a:t>
            </a:r>
          </a:p>
          <a:p>
            <a:pPr>
              <a:spcBef>
                <a:spcPts val="309"/>
              </a:spcBef>
              <a:spcAft>
                <a:spcPts val="309"/>
              </a:spcAft>
            </a:pP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E0E9BD5F-509E-5D61-F95A-62D28527348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09794E4-A5A8-725E-3481-3F84011AB50A}"/>
              </a:ext>
            </a:extLst>
          </p:cNvPr>
          <p:cNvSpPr>
            <a:spLocks noGrp="1"/>
          </p:cNvSpPr>
          <p:nvPr>
            <p:ph type="sldNum" sz="quarter" idx="5"/>
          </p:nvPr>
        </p:nvSpPr>
        <p:spPr/>
        <p:txBody>
          <a:bodyPr/>
          <a:lstStyle/>
          <a:p>
            <a:fld id="{49AF1C96-0F32-4040-BD4A-A69D2811CBEE}" type="slidenum">
              <a:rPr lang="en-US" smtClean="0"/>
              <a:pPr/>
              <a:t>14</a:t>
            </a:fld>
            <a:endParaRPr lang="en-US"/>
          </a:p>
        </p:txBody>
      </p:sp>
    </p:spTree>
    <p:extLst>
      <p:ext uri="{BB962C8B-B14F-4D97-AF65-F5344CB8AC3E}">
        <p14:creationId xmlns:p14="http://schemas.microsoft.com/office/powerpoint/2010/main" val="2108896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9"/>
              </a:spcBef>
              <a:spcAft>
                <a:spcPts val="309"/>
              </a:spcAft>
            </a:pPr>
            <a:r>
              <a:rPr lang="en-US" sz="1200">
                <a:cs typeface="Arial" panose="020B0604020202020204" pitchFamily="34" charset="0"/>
              </a:rPr>
              <a:t>CFT</a:t>
            </a:r>
          </a:p>
          <a:p>
            <a:pPr>
              <a:spcBef>
                <a:spcPts val="309"/>
              </a:spcBef>
              <a:spcAft>
                <a:spcPts val="309"/>
              </a:spcAft>
            </a:pPr>
            <a:endParaRPr lang="en-US" sz="1200">
              <a:cs typeface="Arial" panose="020B0604020202020204" pitchFamily="34" charset="0"/>
            </a:endParaRPr>
          </a:p>
          <a:p>
            <a:pPr>
              <a:spcBef>
                <a:spcPts val="309"/>
              </a:spcBef>
              <a:spcAft>
                <a:spcPts val="309"/>
              </a:spcAft>
            </a:pPr>
            <a:r>
              <a:rPr lang="en-US" sz="1200">
                <a:cs typeface="Arial" panose="020B0604020202020204" pitchFamily="34" charset="0"/>
              </a:rPr>
              <a:t>As occupational therapists, your development never really stops — and neither should the support you receive.</a:t>
            </a:r>
          </a:p>
          <a:p>
            <a:pPr>
              <a:spcBef>
                <a:spcPts val="309"/>
              </a:spcBef>
              <a:spcAft>
                <a:spcPts val="309"/>
              </a:spcAft>
            </a:pPr>
            <a:r>
              <a:rPr lang="en-US" sz="1200">
                <a:cs typeface="Arial" panose="020B0604020202020204" pitchFamily="34" charset="0"/>
              </a:rPr>
              <a:t>That’s why your membership includes a powerful set of CPD tools and resources.</a:t>
            </a:r>
          </a:p>
          <a:p>
            <a:pPr>
              <a:spcBef>
                <a:spcPts val="309"/>
              </a:spcBef>
              <a:spcAft>
                <a:spcPts val="309"/>
              </a:spcAft>
            </a:pPr>
            <a:r>
              <a:rPr lang="en-US" sz="1200">
                <a:cs typeface="Arial" panose="020B0604020202020204" pitchFamily="34" charset="0"/>
              </a:rPr>
              <a:t>Whether you’re building your confidence, preparing for HCPC audits or planning your next career step, we’re here to help you grow.</a:t>
            </a:r>
          </a:p>
          <a:p>
            <a:pPr>
              <a:spcBef>
                <a:spcPts val="309"/>
              </a:spcBef>
              <a:spcAft>
                <a:spcPts val="309"/>
              </a:spcAft>
            </a:pPr>
            <a:r>
              <a:rPr lang="en-US" sz="1200">
                <a:cs typeface="Arial" panose="020B0604020202020204" pitchFamily="34" charset="0"/>
              </a:rPr>
              <a:t>In the next few slides, we’ll look at how RCOT supports your learning and development, every step of the way.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15</a:t>
            </a:fld>
            <a:endParaRPr lang="en-US"/>
          </a:p>
        </p:txBody>
      </p:sp>
    </p:spTree>
    <p:extLst>
      <p:ext uri="{BB962C8B-B14F-4D97-AF65-F5344CB8AC3E}">
        <p14:creationId xmlns:p14="http://schemas.microsoft.com/office/powerpoint/2010/main" val="35894313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Arial"/>
                <a:cs typeface="Arial"/>
              </a:rPr>
              <a:t>CFT</a:t>
            </a:r>
          </a:p>
          <a:p>
            <a:endParaRPr lang="en-US" sz="1200"/>
          </a:p>
          <a:p>
            <a:r>
              <a:rPr lang="en-US" sz="1200">
                <a:latin typeface="Arial"/>
                <a:cs typeface="Arial"/>
              </a:rPr>
              <a:t>One of the most practical tools you get with RCOT membership is your very own CPD portfolio.</a:t>
            </a:r>
          </a:p>
          <a:p>
            <a:r>
              <a:rPr lang="en-US" sz="1200">
                <a:latin typeface="Arial"/>
                <a:cs typeface="Arial"/>
              </a:rPr>
              <a:t>CPD may not feel like something you need to be thinking about right now, but it’s a great tool for placement</a:t>
            </a:r>
          </a:p>
          <a:p>
            <a:r>
              <a:rPr lang="en-US" sz="1200">
                <a:latin typeface="Arial"/>
                <a:cs typeface="Arial"/>
              </a:rPr>
              <a:t>It’s designed to help you capture your learning and development - all in one place.</a:t>
            </a:r>
          </a:p>
          <a:p>
            <a:r>
              <a:rPr lang="en-US" sz="1200">
                <a:latin typeface="Arial"/>
                <a:cs typeface="Arial"/>
              </a:rPr>
              <a:t>You can use it to reflect on your professional experiences and consider what your next learning goals should be</a:t>
            </a:r>
          </a:p>
          <a:p>
            <a:r>
              <a:rPr lang="en-US" sz="1200">
                <a:latin typeface="Arial"/>
                <a:cs typeface="Arial"/>
              </a:rPr>
              <a:t>You can record activities, reflections and evidence on the go, making it easy to stay </a:t>
            </a:r>
            <a:r>
              <a:rPr lang="en-US" sz="1200" err="1">
                <a:latin typeface="Arial"/>
                <a:cs typeface="Arial"/>
              </a:rPr>
              <a:t>organised</a:t>
            </a:r>
            <a:r>
              <a:rPr lang="en-US" sz="1200">
                <a:latin typeface="Arial"/>
                <a:cs typeface="Arial"/>
              </a:rPr>
              <a:t>, ahead of assignments and start building a solid foundation of examples for future job interviews</a:t>
            </a:r>
          </a:p>
          <a:p>
            <a:r>
              <a:rPr lang="en-US" sz="1200">
                <a:latin typeface="Arial"/>
                <a:cs typeface="Arial"/>
              </a:rPr>
              <a:t>It’s also built to help you meet HCPC CPD standards, so learning how to use it now will help you feel confident and prepared when you’re qualified.</a:t>
            </a:r>
          </a:p>
          <a:p>
            <a:r>
              <a:rPr lang="en-US" sz="1200">
                <a:latin typeface="Arial"/>
                <a:cs typeface="Arial"/>
              </a:rPr>
              <a:t>It’s about taking the stress out of learning and reflection and making it work for you, and building habits now as a learner will support you to keep positive CPD habits as part of your everyday work when you transition into professional roles</a:t>
            </a:r>
            <a:endParaRPr lang="en-US" sz="1200">
              <a:cs typeface="Arial"/>
            </a:endParaRPr>
          </a:p>
        </p:txBody>
      </p:sp>
      <p:sp>
        <p:nvSpPr>
          <p:cNvPr id="4" name="Slide Number Placeholder 3"/>
          <p:cNvSpPr>
            <a:spLocks noGrp="1"/>
          </p:cNvSpPr>
          <p:nvPr>
            <p:ph type="sldNum" sz="quarter" idx="5"/>
          </p:nvPr>
        </p:nvSpPr>
        <p:spPr/>
        <p:txBody>
          <a:bodyPr/>
          <a:lstStyle/>
          <a:p>
            <a:fld id="{4D0CA714-CF64-42B5-9894-600362892428}" type="slidenum">
              <a:rPr lang="en-GB" smtClean="0"/>
              <a:t>16</a:t>
            </a:fld>
            <a:endParaRPr lang="en-GB"/>
          </a:p>
        </p:txBody>
      </p:sp>
    </p:spTree>
    <p:extLst>
      <p:ext uri="{BB962C8B-B14F-4D97-AF65-F5344CB8AC3E}">
        <p14:creationId xmlns:p14="http://schemas.microsoft.com/office/powerpoint/2010/main" val="2763058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BC7BC-BD25-6577-3160-FDDE26B45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70B1F-F8BC-BD79-6CD5-B21297382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9C9802-CC06-D9E3-BB6A-8AB51E9E0CF2}"/>
              </a:ext>
            </a:extLst>
          </p:cNvPr>
          <p:cNvSpPr>
            <a:spLocks noGrp="1"/>
          </p:cNvSpPr>
          <p:nvPr>
            <p:ph type="body" idx="1"/>
          </p:nvPr>
        </p:nvSpPr>
        <p:spPr/>
        <p:txBody>
          <a:bodyPr/>
          <a:lstStyle/>
          <a:p>
            <a:r>
              <a:rPr lang="en-US" sz="1200">
                <a:latin typeface="Arial"/>
                <a:cs typeface="Arial"/>
              </a:rPr>
              <a:t>CFT</a:t>
            </a:r>
          </a:p>
          <a:p>
            <a:endParaRPr lang="en-US" sz="1200"/>
          </a:p>
          <a:p>
            <a:r>
              <a:rPr lang="en-US" sz="1200">
                <a:latin typeface="Arial"/>
                <a:cs typeface="Arial"/>
              </a:rPr>
              <a:t>You’ll have access to a wide range of tools to support your learning and development.</a:t>
            </a:r>
          </a:p>
          <a:p>
            <a:r>
              <a:rPr lang="en-US" sz="1200">
                <a:latin typeface="Arial"/>
                <a:cs typeface="Arial"/>
              </a:rPr>
              <a:t>We help you prepare for the CPD standards you’ll need to meet when you qualify, so you can feel confident when you start to practice.</a:t>
            </a:r>
          </a:p>
          <a:p>
            <a:r>
              <a:rPr lang="en-US" sz="1200">
                <a:latin typeface="Arial"/>
                <a:cs typeface="Arial"/>
              </a:rPr>
              <a:t>Make assignments and research easier with evidence spotlights and practice guidelines.</a:t>
            </a:r>
          </a:p>
          <a:p>
            <a:r>
              <a:rPr lang="en-US" sz="1200">
                <a:latin typeface="Arial"/>
                <a:cs typeface="Arial"/>
              </a:rPr>
              <a:t>Improve your research and knowledge-base with access to our Digital Library and peer-reviewed research through BJOT. This is all connected to </a:t>
            </a:r>
            <a:r>
              <a:rPr lang="en-US" sz="1200" err="1">
                <a:latin typeface="Arial"/>
                <a:cs typeface="Arial"/>
              </a:rPr>
              <a:t>OpenAthens</a:t>
            </a:r>
            <a:r>
              <a:rPr lang="en-US" sz="1200">
                <a:latin typeface="Arial"/>
                <a:cs typeface="Arial"/>
              </a:rPr>
              <a:t>. If your university library doesn't have it, check ours!</a:t>
            </a:r>
          </a:p>
          <a:p>
            <a:r>
              <a:rPr lang="en-US" sz="1200">
                <a:latin typeface="Arial"/>
                <a:cs typeface="Arial"/>
              </a:rPr>
              <a:t>And stay informed with our magazine and email newsletter — keeping you connected to your future profession and providing you opportunities to get involved.</a:t>
            </a:r>
          </a:p>
          <a:p>
            <a:r>
              <a:rPr lang="en-US" sz="1200">
                <a:latin typeface="Arial"/>
                <a:cs typeface="Arial"/>
              </a:rPr>
              <a:t>Plan your own path using our Career Development Framework — a great way to reflect on where you are and where you want to go. </a:t>
            </a:r>
            <a:endParaRPr lang="en-US" sz="1200">
              <a:cs typeface="Arial"/>
            </a:endParaRPr>
          </a:p>
          <a:p>
            <a:r>
              <a:rPr lang="en-US" sz="1200">
                <a:latin typeface="Arial"/>
                <a:cs typeface="Arial"/>
              </a:rPr>
              <a:t>The things we've just mentioned such as reviewing articles, reading e-books and </a:t>
            </a:r>
            <a:r>
              <a:rPr lang="en-US" sz="1200" err="1">
                <a:latin typeface="Arial"/>
                <a:cs typeface="Arial"/>
              </a:rPr>
              <a:t>OTnews</a:t>
            </a:r>
            <a:r>
              <a:rPr lang="en-US" sz="1200">
                <a:latin typeface="Arial"/>
                <a:cs typeface="Arial"/>
              </a:rPr>
              <a:t> all count as CPD activities, remember to record these in your CPD portfolio!</a:t>
            </a:r>
            <a:endParaRPr lang="en-US" sz="1200">
              <a:cs typeface="Arial" panose="020B0604020202020204" pitchFamily="34" charset="0"/>
            </a:endParaRPr>
          </a:p>
          <a:p>
            <a:r>
              <a:rPr lang="en-US" sz="1200">
                <a:latin typeface="Arial"/>
                <a:cs typeface="Arial"/>
              </a:rPr>
              <a:t>And when you're ready for your next step, our jobs board makes it easy to find your first or next role.</a:t>
            </a:r>
            <a:br>
              <a:rPr lang="en-US" sz="1600">
                <a:cs typeface="Arial"/>
              </a:rPr>
            </a:br>
            <a:endParaRPr lang="en-US" sz="1200">
              <a:cs typeface="Arial" panose="020B0604020202020204" pitchFamily="34" charset="0"/>
            </a:endParaRPr>
          </a:p>
        </p:txBody>
      </p:sp>
      <p:sp>
        <p:nvSpPr>
          <p:cNvPr id="4" name="Footer Placeholder 3">
            <a:extLst>
              <a:ext uri="{FF2B5EF4-FFF2-40B4-BE49-F238E27FC236}">
                <a16:creationId xmlns:a16="http://schemas.microsoft.com/office/drawing/2014/main" id="{09B313D3-6CD6-7E44-8894-23D3BC8911D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42614DE1-10DD-F88A-233D-1235244AAD56}"/>
              </a:ext>
            </a:extLst>
          </p:cNvPr>
          <p:cNvSpPr>
            <a:spLocks noGrp="1"/>
          </p:cNvSpPr>
          <p:nvPr>
            <p:ph type="sldNum" sz="quarter" idx="5"/>
          </p:nvPr>
        </p:nvSpPr>
        <p:spPr/>
        <p:txBody>
          <a:bodyPr/>
          <a:lstStyle/>
          <a:p>
            <a:fld id="{49AF1C96-0F32-4040-BD4A-A69D2811CBEE}" type="slidenum">
              <a:rPr lang="en-US" smtClean="0"/>
              <a:pPr/>
              <a:t>17</a:t>
            </a:fld>
            <a:endParaRPr lang="en-US"/>
          </a:p>
        </p:txBody>
      </p:sp>
    </p:spTree>
    <p:extLst>
      <p:ext uri="{BB962C8B-B14F-4D97-AF65-F5344CB8AC3E}">
        <p14:creationId xmlns:p14="http://schemas.microsoft.com/office/powerpoint/2010/main" val="1527349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18</a:t>
            </a:fld>
            <a:endParaRPr lang="en-US"/>
          </a:p>
        </p:txBody>
      </p:sp>
    </p:spTree>
    <p:extLst>
      <p:ext uri="{BB962C8B-B14F-4D97-AF65-F5344CB8AC3E}">
        <p14:creationId xmlns:p14="http://schemas.microsoft.com/office/powerpoint/2010/main" val="568254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7850" y="392113"/>
            <a:ext cx="3600450" cy="2025650"/>
          </a:xfrm>
        </p:spPr>
      </p:sp>
      <p:sp>
        <p:nvSpPr>
          <p:cNvPr id="3" name="Notes Placeholder 2"/>
          <p:cNvSpPr>
            <a:spLocks noGrp="1"/>
          </p:cNvSpPr>
          <p:nvPr>
            <p:ph type="body" idx="1"/>
          </p:nvPr>
        </p:nvSpPr>
        <p:spPr>
          <a:xfrm>
            <a:off x="562279" y="2652701"/>
            <a:ext cx="5681980" cy="3696712"/>
          </a:xfrm>
        </p:spPr>
        <p:txBody>
          <a:bodyPr/>
          <a:lstStyle/>
          <a:p>
            <a:pPr>
              <a:spcBef>
                <a:spcPts val="309"/>
              </a:spcBef>
              <a:spcAft>
                <a:spcPts val="309"/>
              </a:spcAft>
            </a:pPr>
            <a:endParaRPr lang="en-US" sz="1200">
              <a:cs typeface="Arial" panose="020B0604020202020204" pitchFamily="34" charset="0"/>
            </a:endParaRPr>
          </a:p>
          <a:p>
            <a:pPr>
              <a:spcBef>
                <a:spcPts val="309"/>
              </a:spcBef>
              <a:spcAft>
                <a:spcPts val="309"/>
              </a:spcAft>
            </a:pPr>
            <a:r>
              <a:rPr lang="en-US" sz="1200">
                <a:cs typeface="Arial" panose="020B0604020202020204" pitchFamily="34" charset="0"/>
              </a:rPr>
              <a:t>Every occupational therapist faces challenges — but you don’t have to face them alone.</a:t>
            </a:r>
          </a:p>
          <a:p>
            <a:pPr>
              <a:spcBef>
                <a:spcPts val="309"/>
              </a:spcBef>
              <a:spcAft>
                <a:spcPts val="309"/>
              </a:spcAft>
            </a:pPr>
            <a:r>
              <a:rPr lang="en-US" sz="1200">
                <a:cs typeface="Arial" panose="020B0604020202020204" pitchFamily="34" charset="0"/>
              </a:rPr>
              <a:t>When you join RCOT, you gain a team that’s here to support, guide and protect you throughout your career.</a:t>
            </a:r>
          </a:p>
          <a:p>
            <a:pPr>
              <a:spcBef>
                <a:spcPts val="309"/>
              </a:spcBef>
              <a:spcAft>
                <a:spcPts val="309"/>
              </a:spcAft>
            </a:pPr>
            <a:r>
              <a:rPr lang="en-US" sz="1200">
                <a:cs typeface="Arial" panose="020B0604020202020204" pitchFamily="34" charset="0"/>
              </a:rPr>
              <a:t>In the next few slides, we’ll look at the practical ways RCOT is by your side — from advice and legal support to insurance and professional guidance.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19</a:t>
            </a:fld>
            <a:endParaRPr lang="en-US"/>
          </a:p>
        </p:txBody>
      </p:sp>
    </p:spTree>
    <p:extLst>
      <p:ext uri="{BB962C8B-B14F-4D97-AF65-F5344CB8AC3E}">
        <p14:creationId xmlns:p14="http://schemas.microsoft.com/office/powerpoint/2010/main" val="3195914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a:t>
            </a:fld>
            <a:endParaRPr lang="en-US"/>
          </a:p>
        </p:txBody>
      </p:sp>
    </p:spTree>
    <p:extLst>
      <p:ext uri="{BB962C8B-B14F-4D97-AF65-F5344CB8AC3E}">
        <p14:creationId xmlns:p14="http://schemas.microsoft.com/office/powerpoint/2010/main" val="2734875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9763" y="357188"/>
            <a:ext cx="3563937" cy="2005012"/>
          </a:xfrm>
        </p:spPr>
      </p:sp>
      <p:sp>
        <p:nvSpPr>
          <p:cNvPr id="3" name="Notes Placeholder 2"/>
          <p:cNvSpPr>
            <a:spLocks noGrp="1"/>
          </p:cNvSpPr>
          <p:nvPr>
            <p:ph type="body" idx="1"/>
          </p:nvPr>
        </p:nvSpPr>
        <p:spPr>
          <a:xfrm>
            <a:off x="603232" y="2553253"/>
            <a:ext cx="5681980" cy="3696712"/>
          </a:xfrm>
        </p:spPr>
        <p:txBody>
          <a:bodyPr/>
          <a:lstStyle/>
          <a:p>
            <a:r>
              <a:rPr lang="en-US" sz="1200">
                <a:cs typeface="Arial" panose="020B0604020202020204" pitchFamily="34" charset="0"/>
              </a:rPr>
              <a:t>We’re here to support you — whether you need help right now or guidance for the long term.</a:t>
            </a:r>
          </a:p>
          <a:p>
            <a:r>
              <a:rPr lang="en-US" sz="1200">
                <a:cs typeface="Arial" panose="020B0604020202020204" pitchFamily="34" charset="0"/>
              </a:rPr>
              <a:t>Through our partnership with UNISON, you get access to legal services, financial assistance and compensation when you need it most.</a:t>
            </a:r>
          </a:p>
          <a:p>
            <a:r>
              <a:rPr lang="en-US" sz="1200">
                <a:cs typeface="Arial" panose="020B0604020202020204" pitchFamily="34" charset="0"/>
              </a:rPr>
              <a:t>You’re also covered by professional indemnity insurance — up to £10 million — whether you’re working, volunteering or on placement in the UK or overseas.</a:t>
            </a:r>
          </a:p>
          <a:p>
            <a:r>
              <a:rPr lang="en-US" sz="1200">
                <a:cs typeface="Arial" panose="020B0604020202020204" pitchFamily="34" charset="0"/>
              </a:rPr>
              <a:t>And if you ever face a complex professional issue, our dedicated advisory team is here to help you navigate it with confidence.</a:t>
            </a:r>
          </a:p>
          <a:p>
            <a:r>
              <a:rPr lang="en-US" sz="1200">
                <a:cs typeface="Arial" panose="020B0604020202020204" pitchFamily="34" charset="0"/>
              </a:rPr>
              <a:t>It’s about knowing you’re protected, supported and never alone.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20</a:t>
            </a:fld>
            <a:endParaRPr lang="en-US"/>
          </a:p>
        </p:txBody>
      </p:sp>
    </p:spTree>
    <p:extLst>
      <p:ext uri="{BB962C8B-B14F-4D97-AF65-F5344CB8AC3E}">
        <p14:creationId xmlns:p14="http://schemas.microsoft.com/office/powerpoint/2010/main" val="5682703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2138" y="368300"/>
            <a:ext cx="4051300" cy="2278063"/>
          </a:xfrm>
        </p:spPr>
      </p:sp>
      <p:sp>
        <p:nvSpPr>
          <p:cNvPr id="3" name="Notes Placeholder 2"/>
          <p:cNvSpPr>
            <a:spLocks noGrp="1"/>
          </p:cNvSpPr>
          <p:nvPr>
            <p:ph type="body" idx="1"/>
          </p:nvPr>
        </p:nvSpPr>
        <p:spPr>
          <a:xfrm>
            <a:off x="575432" y="2845882"/>
            <a:ext cx="5681980" cy="3696712"/>
          </a:xfrm>
        </p:spPr>
        <p:txBody>
          <a:bodyPr/>
          <a:lstStyle/>
          <a:p>
            <a:pPr>
              <a:spcBef>
                <a:spcPts val="309"/>
              </a:spcBef>
            </a:pPr>
            <a:r>
              <a:rPr lang="en-US" sz="1200">
                <a:cs typeface="Arial" panose="020B0604020202020204" pitchFamily="34" charset="0"/>
              </a:rPr>
              <a:t>In a profession that never stands still, staying informed is essential.</a:t>
            </a:r>
          </a:p>
          <a:p>
            <a:pPr>
              <a:spcBef>
                <a:spcPts val="309"/>
              </a:spcBef>
            </a:pPr>
            <a:r>
              <a:rPr lang="en-US" sz="1200">
                <a:cs typeface="Arial" panose="020B0604020202020204" pitchFamily="34" charset="0"/>
              </a:rPr>
              <a:t>RCOT membership gives you the tools to do just that.</a:t>
            </a:r>
          </a:p>
          <a:p>
            <a:pPr>
              <a:spcBef>
                <a:spcPts val="309"/>
              </a:spcBef>
            </a:pPr>
            <a:r>
              <a:rPr lang="en-US" sz="1200">
                <a:cs typeface="Arial" panose="020B0604020202020204" pitchFamily="34" charset="0"/>
              </a:rPr>
              <a:t>As a member, you’ll have access to a rich and evolving collection of resources — all designed to support your learning, development and evidence-based practice.</a:t>
            </a:r>
          </a:p>
          <a:p>
            <a:pPr>
              <a:spcBef>
                <a:spcPts val="309"/>
              </a:spcBef>
            </a:pPr>
            <a:r>
              <a:rPr lang="en-US" sz="1200">
                <a:cs typeface="Arial" panose="020B0604020202020204" pitchFamily="34" charset="0"/>
              </a:rPr>
              <a:t>Let’s take a look at what’s available to help you stay current and confident in your work.</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21</a:t>
            </a:fld>
            <a:endParaRPr lang="en-US"/>
          </a:p>
        </p:txBody>
      </p:sp>
    </p:spTree>
    <p:extLst>
      <p:ext uri="{BB962C8B-B14F-4D97-AF65-F5344CB8AC3E}">
        <p14:creationId xmlns:p14="http://schemas.microsoft.com/office/powerpoint/2010/main" val="4222087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295275"/>
            <a:ext cx="3783012" cy="2127250"/>
          </a:xfrm>
        </p:spPr>
      </p:sp>
      <p:sp>
        <p:nvSpPr>
          <p:cNvPr id="3" name="Notes Placeholder 2"/>
          <p:cNvSpPr>
            <a:spLocks noGrp="1"/>
          </p:cNvSpPr>
          <p:nvPr>
            <p:ph type="body" idx="1"/>
          </p:nvPr>
        </p:nvSpPr>
        <p:spPr>
          <a:xfrm>
            <a:off x="537618" y="2579545"/>
            <a:ext cx="5681980" cy="3696712"/>
          </a:xfrm>
        </p:spPr>
        <p:txBody>
          <a:bodyPr/>
          <a:lstStyle/>
          <a:p>
            <a:pPr>
              <a:spcBef>
                <a:spcPts val="309"/>
              </a:spcBef>
            </a:pPr>
            <a:r>
              <a:rPr lang="en-US" sz="1200">
                <a:cs typeface="Arial" panose="020B0604020202020204" pitchFamily="34" charset="0"/>
              </a:rPr>
              <a:t>You’ll have access to a wide range of learning opportunities — from webinars and workshops to our Annual Conference.</a:t>
            </a:r>
          </a:p>
          <a:p>
            <a:pPr>
              <a:spcBef>
                <a:spcPts val="309"/>
              </a:spcBef>
            </a:pPr>
            <a:r>
              <a:rPr lang="en-US" sz="1200">
                <a:cs typeface="Arial" panose="020B0604020202020204" pitchFamily="34" charset="0"/>
              </a:rPr>
              <a:t>You can access resources 24/7 to support your practice, learning, research and CPD.</a:t>
            </a:r>
          </a:p>
          <a:p>
            <a:pPr>
              <a:spcBef>
                <a:spcPts val="309"/>
              </a:spcBef>
            </a:pPr>
            <a:r>
              <a:rPr lang="en-US" sz="1200">
                <a:cs typeface="Arial" panose="020B0604020202020204" pitchFamily="34" charset="0"/>
              </a:rPr>
              <a:t>Our new digital resource </a:t>
            </a:r>
            <a:r>
              <a:rPr lang="en-US" sz="1200" err="1">
                <a:cs typeface="Arial" panose="020B0604020202020204" pitchFamily="34" charset="0"/>
              </a:rPr>
              <a:t>centre</a:t>
            </a:r>
            <a:r>
              <a:rPr lang="en-US" sz="1200">
                <a:cs typeface="Arial" panose="020B0604020202020204" pitchFamily="34" charset="0"/>
              </a:rPr>
              <a:t> brings everything together in one easy-to-use space.</a:t>
            </a:r>
          </a:p>
          <a:p>
            <a:pPr>
              <a:spcBef>
                <a:spcPts val="309"/>
              </a:spcBef>
            </a:pPr>
            <a:r>
              <a:rPr lang="en-US" sz="1200">
                <a:cs typeface="Arial" panose="020B0604020202020204" pitchFamily="34" charset="0"/>
              </a:rPr>
              <a:t>The Digital Library is packed with online databases, journals, books, RCOT publications, theses and grey literature.</a:t>
            </a:r>
          </a:p>
          <a:p>
            <a:pPr>
              <a:spcBef>
                <a:spcPts val="309"/>
              </a:spcBef>
            </a:pPr>
            <a:r>
              <a:rPr lang="en-US" sz="1200">
                <a:cs typeface="Arial" panose="020B0604020202020204" pitchFamily="34" charset="0"/>
              </a:rPr>
              <a:t>And it’s not just OT-specific — you’ll also find content on leadership, equity, diversity and belonging to support your broader development.</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22</a:t>
            </a:fld>
            <a:endParaRPr lang="en-US"/>
          </a:p>
        </p:txBody>
      </p:sp>
    </p:spTree>
    <p:extLst>
      <p:ext uri="{BB962C8B-B14F-4D97-AF65-F5344CB8AC3E}">
        <p14:creationId xmlns:p14="http://schemas.microsoft.com/office/powerpoint/2010/main" val="428016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4513" y="307975"/>
            <a:ext cx="3938587" cy="2216150"/>
          </a:xfrm>
        </p:spPr>
      </p:sp>
      <p:sp>
        <p:nvSpPr>
          <p:cNvPr id="3" name="Notes Placeholder 2"/>
          <p:cNvSpPr>
            <a:spLocks noGrp="1"/>
          </p:cNvSpPr>
          <p:nvPr>
            <p:ph type="body" idx="1"/>
          </p:nvPr>
        </p:nvSpPr>
        <p:spPr>
          <a:xfrm>
            <a:off x="526109" y="2640509"/>
            <a:ext cx="5681980" cy="3696712"/>
          </a:xfrm>
        </p:spPr>
        <p:txBody>
          <a:bodyPr/>
          <a:lstStyle/>
          <a:p>
            <a:pPr>
              <a:spcBef>
                <a:spcPts val="309"/>
              </a:spcBef>
            </a:pPr>
            <a:r>
              <a:rPr lang="en-US" sz="1200">
                <a:cs typeface="Arial" panose="020B0604020202020204" pitchFamily="34" charset="0"/>
              </a:rPr>
              <a:t>We’ll keep you in the know with </a:t>
            </a:r>
            <a:r>
              <a:rPr lang="en-US" sz="1200" err="1">
                <a:cs typeface="Arial" panose="020B0604020202020204" pitchFamily="34" charset="0"/>
              </a:rPr>
              <a:t>OTnews</a:t>
            </a:r>
            <a:r>
              <a:rPr lang="en-US" sz="1200">
                <a:cs typeface="Arial" panose="020B0604020202020204" pitchFamily="34" charset="0"/>
              </a:rPr>
              <a:t>, your monthly magazine full of real stories and insights.</a:t>
            </a:r>
          </a:p>
          <a:p>
            <a:pPr>
              <a:spcBef>
                <a:spcPts val="309"/>
              </a:spcBef>
            </a:pPr>
            <a:r>
              <a:rPr lang="en-US" sz="1200">
                <a:cs typeface="Arial" panose="020B0604020202020204" pitchFamily="34" charset="0"/>
              </a:rPr>
              <a:t>Highlight lands in your inbox each month with quick updates and opportunities.</a:t>
            </a:r>
          </a:p>
          <a:p>
            <a:pPr>
              <a:spcBef>
                <a:spcPts val="309"/>
              </a:spcBef>
            </a:pPr>
            <a:r>
              <a:rPr lang="en-US" sz="1200">
                <a:cs typeface="Arial" panose="020B0604020202020204" pitchFamily="34" charset="0"/>
              </a:rPr>
              <a:t>Follow us on social media for daily inspiration and news.</a:t>
            </a:r>
          </a:p>
          <a:p>
            <a:pPr>
              <a:spcBef>
                <a:spcPts val="309"/>
              </a:spcBef>
            </a:pPr>
            <a:r>
              <a:rPr lang="en-US" sz="1200">
                <a:cs typeface="Arial" panose="020B0604020202020204" pitchFamily="34" charset="0"/>
              </a:rPr>
              <a:t>Into research? The R&amp;D Bulletin and BJOT give you the latest thinking and evidence.</a:t>
            </a:r>
          </a:p>
          <a:p>
            <a:pPr>
              <a:spcBef>
                <a:spcPts val="309"/>
              </a:spcBef>
            </a:pPr>
            <a:r>
              <a:rPr lang="en-US" sz="1200">
                <a:cs typeface="Arial" panose="020B0604020202020204" pitchFamily="34" charset="0"/>
              </a:rPr>
              <a:t>And when you're looking for trusted tools and services, our Supplier Directory helps you find the right fit for your practice.</a:t>
            </a:r>
          </a:p>
          <a:p>
            <a:pPr>
              <a:spcBef>
                <a:spcPts val="309"/>
              </a:spcBef>
            </a:pPr>
            <a:r>
              <a:rPr lang="en-US" sz="1200">
                <a:cs typeface="Arial" panose="020B0604020202020204" pitchFamily="34" charset="0"/>
              </a:rPr>
              <a:t>However you like to stay informed and equipped, we’ve got you covered.</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23</a:t>
            </a:fld>
            <a:endParaRPr lang="en-US"/>
          </a:p>
        </p:txBody>
      </p:sp>
    </p:spTree>
    <p:extLst>
      <p:ext uri="{BB962C8B-B14F-4D97-AF65-F5344CB8AC3E}">
        <p14:creationId xmlns:p14="http://schemas.microsoft.com/office/powerpoint/2010/main" val="4155612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2913" y="269875"/>
            <a:ext cx="3441700" cy="1936750"/>
          </a:xfrm>
        </p:spPr>
      </p:sp>
      <p:sp>
        <p:nvSpPr>
          <p:cNvPr id="3" name="Notes Placeholder 2"/>
          <p:cNvSpPr>
            <a:spLocks noGrp="1"/>
          </p:cNvSpPr>
          <p:nvPr>
            <p:ph type="body" idx="1"/>
          </p:nvPr>
        </p:nvSpPr>
        <p:spPr>
          <a:xfrm>
            <a:off x="236749" y="2347881"/>
            <a:ext cx="5681980" cy="1492859"/>
          </a:xfrm>
        </p:spPr>
        <p:txBody>
          <a:bodyPr/>
          <a:lstStyle/>
          <a:p>
            <a:pPr>
              <a:spcBef>
                <a:spcPts val="309"/>
              </a:spcBef>
            </a:pPr>
            <a:r>
              <a:rPr lang="en-US" sz="1200">
                <a:cs typeface="Arial" panose="020B0604020202020204" pitchFamily="34" charset="0"/>
              </a:rPr>
              <a:t>As an occupational therapist, your insights shape the future of the profession.</a:t>
            </a:r>
          </a:p>
          <a:p>
            <a:pPr>
              <a:spcBef>
                <a:spcPts val="309"/>
              </a:spcBef>
            </a:pPr>
            <a:r>
              <a:rPr lang="en-US" sz="1200">
                <a:cs typeface="Arial" panose="020B0604020202020204" pitchFamily="34" charset="0"/>
              </a:rPr>
              <a:t>We don’t just represent you — we empower you to lead.</a:t>
            </a:r>
          </a:p>
          <a:p>
            <a:pPr>
              <a:spcBef>
                <a:spcPts val="309"/>
              </a:spcBef>
            </a:pPr>
            <a:r>
              <a:rPr lang="en-US" sz="1200">
                <a:cs typeface="Arial" panose="020B0604020202020204" pitchFamily="34" charset="0"/>
              </a:rPr>
              <a:t>We’re proud to be the voice of occupational therapy, and we want you to be part of it.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24</a:t>
            </a:fld>
            <a:endParaRPr lang="en-US"/>
          </a:p>
        </p:txBody>
      </p:sp>
    </p:spTree>
    <p:extLst>
      <p:ext uri="{BB962C8B-B14F-4D97-AF65-F5344CB8AC3E}">
        <p14:creationId xmlns:p14="http://schemas.microsoft.com/office/powerpoint/2010/main" val="1428489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344488"/>
            <a:ext cx="3208337" cy="1804987"/>
          </a:xfrm>
        </p:spPr>
      </p:sp>
      <p:sp>
        <p:nvSpPr>
          <p:cNvPr id="3" name="Notes Placeholder 2"/>
          <p:cNvSpPr>
            <a:spLocks noGrp="1"/>
          </p:cNvSpPr>
          <p:nvPr>
            <p:ph type="body" idx="1"/>
          </p:nvPr>
        </p:nvSpPr>
        <p:spPr>
          <a:xfrm>
            <a:off x="501448" y="2323495"/>
            <a:ext cx="5681980" cy="3696712"/>
          </a:xfrm>
        </p:spPr>
        <p:txBody>
          <a:bodyPr/>
          <a:lstStyle/>
          <a:p>
            <a:pPr>
              <a:spcBef>
                <a:spcPts val="309"/>
              </a:spcBef>
            </a:pPr>
            <a:r>
              <a:rPr lang="en-US" sz="1200">
                <a:cs typeface="Arial" panose="020B0604020202020204" pitchFamily="34" charset="0"/>
              </a:rPr>
              <a:t>We’re not just supporting the profession — we’re leading it forward.</a:t>
            </a:r>
          </a:p>
          <a:p>
            <a:pPr>
              <a:spcBef>
                <a:spcPts val="309"/>
              </a:spcBef>
            </a:pPr>
            <a:r>
              <a:rPr lang="en-US" sz="1200">
                <a:cs typeface="Arial" panose="020B0604020202020204" pitchFamily="34" charset="0"/>
              </a:rPr>
              <a:t>Our Workforce Strategy and national action plans are setting the direction for the future.</a:t>
            </a:r>
          </a:p>
          <a:p>
            <a:pPr>
              <a:spcBef>
                <a:spcPts val="309"/>
              </a:spcBef>
            </a:pPr>
            <a:r>
              <a:rPr lang="en-US" sz="1200">
                <a:cs typeface="Arial" panose="020B0604020202020204" pitchFamily="34" charset="0"/>
              </a:rPr>
              <a:t>We’re making sure inclusion and equity are at the heart of everything we do — not just in words, but in action.</a:t>
            </a:r>
          </a:p>
          <a:p>
            <a:pPr>
              <a:spcBef>
                <a:spcPts val="309"/>
              </a:spcBef>
            </a:pPr>
            <a:r>
              <a:rPr lang="en-US" sz="1200">
                <a:cs typeface="Arial" panose="020B0604020202020204" pitchFamily="34" charset="0"/>
              </a:rPr>
              <a:t>We’re investing in research and innovation, giving members the funding and support to explore new ideas and improve practice.</a:t>
            </a:r>
          </a:p>
          <a:p>
            <a:pPr>
              <a:spcBef>
                <a:spcPts val="309"/>
              </a:spcBef>
            </a:pPr>
            <a:r>
              <a:rPr lang="en-US" sz="1200">
                <a:cs typeface="Arial" panose="020B0604020202020204" pitchFamily="34" charset="0"/>
              </a:rPr>
              <a:t>We’re influencing policy across all four nations, making sure occupational therapy has a strong voice where decisions are made.</a:t>
            </a:r>
          </a:p>
          <a:p>
            <a:pPr>
              <a:spcBef>
                <a:spcPts val="309"/>
              </a:spcBef>
            </a:pPr>
            <a:r>
              <a:rPr lang="en-US" sz="1200">
                <a:cs typeface="Arial" panose="020B0604020202020204" pitchFamily="34" charset="0"/>
              </a:rPr>
              <a:t>Through our campaigns and OT Week, we’re raising awareness of the power of occupational therapy with the public and policymakers.</a:t>
            </a:r>
          </a:p>
          <a:p>
            <a:pPr>
              <a:spcBef>
                <a:spcPts val="309"/>
              </a:spcBef>
            </a:pPr>
            <a:r>
              <a:rPr lang="en-US" sz="1200">
                <a:cs typeface="Arial" panose="020B0604020202020204" pitchFamily="34" charset="0"/>
              </a:rPr>
              <a:t>And we’re </a:t>
            </a:r>
            <a:r>
              <a:rPr lang="en-US" sz="1200" err="1">
                <a:cs typeface="Arial" panose="020B0604020202020204" pitchFamily="34" charset="0"/>
              </a:rPr>
              <a:t>recognising</a:t>
            </a:r>
            <a:r>
              <a:rPr lang="en-US" sz="1200">
                <a:cs typeface="Arial" panose="020B0604020202020204" pitchFamily="34" charset="0"/>
              </a:rPr>
              <a:t> the incredible work of our members through awards that celebrate excellence and lifetime achievement.</a:t>
            </a:r>
            <a:br>
              <a:rPr lang="en-US" sz="1200">
                <a:cs typeface="Arial" panose="020B0604020202020204" pitchFamily="34" charset="0"/>
              </a:rPr>
            </a:br>
            <a:endParaRPr lang="en-GB"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25</a:t>
            </a:fld>
            <a:endParaRPr lang="en-US"/>
          </a:p>
        </p:txBody>
      </p:sp>
    </p:spTree>
    <p:extLst>
      <p:ext uri="{BB962C8B-B14F-4D97-AF65-F5344CB8AC3E}">
        <p14:creationId xmlns:p14="http://schemas.microsoft.com/office/powerpoint/2010/main" val="3028246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5938" y="277813"/>
            <a:ext cx="3184525" cy="1790700"/>
          </a:xfrm>
        </p:spPr>
      </p:sp>
      <p:sp>
        <p:nvSpPr>
          <p:cNvPr id="3" name="Notes Placeholder 2"/>
          <p:cNvSpPr>
            <a:spLocks noGrp="1"/>
          </p:cNvSpPr>
          <p:nvPr>
            <p:ph type="body" idx="1"/>
          </p:nvPr>
        </p:nvSpPr>
        <p:spPr>
          <a:xfrm>
            <a:off x="501448" y="2068399"/>
            <a:ext cx="5681980" cy="3696712"/>
          </a:xfrm>
        </p:spPr>
        <p:txBody>
          <a:bodyPr/>
          <a:lstStyle/>
          <a:p>
            <a:pPr>
              <a:spcBef>
                <a:spcPts val="309"/>
              </a:spcBef>
            </a:pPr>
            <a:r>
              <a:rPr lang="en-US">
                <a:cs typeface="Arial" panose="020B0604020202020204" pitchFamily="34" charset="0"/>
              </a:rPr>
              <a:t>Our Workforce Strategy shows how investing in OTs can help fix the big challenges in health and social care.</a:t>
            </a:r>
          </a:p>
          <a:p>
            <a:pPr>
              <a:spcBef>
                <a:spcPts val="309"/>
              </a:spcBef>
            </a:pPr>
            <a:r>
              <a:rPr lang="en-US">
                <a:cs typeface="Arial" panose="020B0604020202020204" pitchFamily="34" charset="0"/>
              </a:rPr>
              <a:t>It’s shaped by you — our members, service users and partners.</a:t>
            </a:r>
          </a:p>
          <a:p>
            <a:pPr>
              <a:spcBef>
                <a:spcPts val="309"/>
              </a:spcBef>
            </a:pPr>
            <a:r>
              <a:rPr lang="en-US">
                <a:cs typeface="Arial" panose="020B0604020202020204" pitchFamily="34" charset="0"/>
              </a:rPr>
              <a:t>By 2035, we’re aiming for a workforce that’s:</a:t>
            </a:r>
            <a:br>
              <a:rPr lang="en-US">
                <a:cs typeface="Arial" panose="020B0604020202020204" pitchFamily="34" charset="0"/>
              </a:rPr>
            </a:br>
            <a:r>
              <a:rPr lang="en-US">
                <a:cs typeface="Arial" panose="020B0604020202020204" pitchFamily="34" charset="0"/>
              </a:rPr>
              <a:t>• confident in championing inclusion</a:t>
            </a:r>
            <a:br>
              <a:rPr lang="en-US">
                <a:cs typeface="Arial" panose="020B0604020202020204" pitchFamily="34" charset="0"/>
              </a:rPr>
            </a:br>
            <a:r>
              <a:rPr lang="en-US">
                <a:cs typeface="Arial" panose="020B0604020202020204" pitchFamily="34" charset="0"/>
              </a:rPr>
              <a:t>• rooted in communities</a:t>
            </a:r>
            <a:br>
              <a:rPr lang="en-US">
                <a:cs typeface="Arial" panose="020B0604020202020204" pitchFamily="34" charset="0"/>
              </a:rPr>
            </a:br>
            <a:r>
              <a:rPr lang="en-US">
                <a:cs typeface="Arial" panose="020B0604020202020204" pitchFamily="34" charset="0"/>
              </a:rPr>
              <a:t>• focused on prevention</a:t>
            </a:r>
            <a:br>
              <a:rPr lang="en-US">
                <a:cs typeface="Arial" panose="020B0604020202020204" pitchFamily="34" charset="0"/>
              </a:rPr>
            </a:br>
            <a:r>
              <a:rPr lang="en-US">
                <a:cs typeface="Arial" panose="020B0604020202020204" pitchFamily="34" charset="0"/>
              </a:rPr>
              <a:t>• led by occupation-first practice</a:t>
            </a:r>
          </a:p>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26</a:t>
            </a:fld>
            <a:endParaRPr lang="en-US"/>
          </a:p>
        </p:txBody>
      </p:sp>
    </p:spTree>
    <p:extLst>
      <p:ext uri="{BB962C8B-B14F-4D97-AF65-F5344CB8AC3E}">
        <p14:creationId xmlns:p14="http://schemas.microsoft.com/office/powerpoint/2010/main" val="3695435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4338" y="246063"/>
            <a:ext cx="2749550" cy="1546225"/>
          </a:xfrm>
        </p:spPr>
      </p:sp>
      <p:sp>
        <p:nvSpPr>
          <p:cNvPr id="3" name="Notes Placeholder 2"/>
          <p:cNvSpPr>
            <a:spLocks noGrp="1"/>
          </p:cNvSpPr>
          <p:nvPr>
            <p:ph type="body" idx="1"/>
          </p:nvPr>
        </p:nvSpPr>
        <p:spPr>
          <a:xfrm>
            <a:off x="402803" y="1933326"/>
            <a:ext cx="5681980" cy="1700136"/>
          </a:xfrm>
        </p:spPr>
        <p:txBody>
          <a:bodyPr/>
          <a:lstStyle/>
          <a:p>
            <a:pPr>
              <a:spcBef>
                <a:spcPts val="309"/>
              </a:spcBef>
            </a:pPr>
            <a:r>
              <a:rPr lang="en-US" sz="1200">
                <a:cs typeface="Arial" panose="020B0604020202020204" pitchFamily="34" charset="0"/>
              </a:rPr>
              <a:t>CFT</a:t>
            </a:r>
          </a:p>
          <a:p>
            <a:pPr>
              <a:spcBef>
                <a:spcPts val="309"/>
              </a:spcBef>
            </a:pPr>
            <a:endParaRPr lang="en-US" sz="1200">
              <a:cs typeface="Arial" panose="020B0604020202020204" pitchFamily="34" charset="0"/>
            </a:endParaRPr>
          </a:p>
          <a:p>
            <a:pPr>
              <a:spcBef>
                <a:spcPts val="309"/>
              </a:spcBef>
            </a:pPr>
            <a:r>
              <a:rPr lang="en-US" sz="1200">
                <a:cs typeface="Arial" panose="020B0604020202020204" pitchFamily="34" charset="0"/>
              </a:rPr>
              <a:t>We believe the profession is stronger when members shape its direction.</a:t>
            </a:r>
          </a:p>
          <a:p>
            <a:pPr>
              <a:spcBef>
                <a:spcPts val="309"/>
              </a:spcBef>
            </a:pPr>
            <a:r>
              <a:rPr lang="en-US" sz="1200">
                <a:cs typeface="Arial" panose="020B0604020202020204" pitchFamily="34" charset="0"/>
              </a:rPr>
              <a:t>Whether you want to contribute now and then or get more involved, there’s always a way to make your voice count.</a:t>
            </a:r>
          </a:p>
          <a:p>
            <a:pPr>
              <a:spcBef>
                <a:spcPts val="309"/>
              </a:spcBef>
            </a:pP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27</a:t>
            </a:fld>
            <a:endParaRPr lang="en-US"/>
          </a:p>
        </p:txBody>
      </p:sp>
    </p:spTree>
    <p:extLst>
      <p:ext uri="{BB962C8B-B14F-4D97-AF65-F5344CB8AC3E}">
        <p14:creationId xmlns:p14="http://schemas.microsoft.com/office/powerpoint/2010/main" val="2700714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406400"/>
            <a:ext cx="3611562" cy="2032000"/>
          </a:xfrm>
        </p:spPr>
      </p:sp>
      <p:sp>
        <p:nvSpPr>
          <p:cNvPr id="3" name="Notes Placeholder 2"/>
          <p:cNvSpPr>
            <a:spLocks noGrp="1"/>
          </p:cNvSpPr>
          <p:nvPr>
            <p:ph type="body" idx="1"/>
          </p:nvPr>
        </p:nvSpPr>
        <p:spPr>
          <a:xfrm>
            <a:off x="537618" y="2567352"/>
            <a:ext cx="5681980" cy="3696712"/>
          </a:xfrm>
        </p:spPr>
        <p:txBody>
          <a:bodyPr/>
          <a:lstStyle/>
          <a:p>
            <a:pPr>
              <a:spcBef>
                <a:spcPts val="309"/>
              </a:spcBef>
            </a:pPr>
            <a:r>
              <a:rPr lang="en-US" sz="1200">
                <a:cs typeface="Arial" panose="020B0604020202020204" pitchFamily="34" charset="0"/>
              </a:rPr>
              <a:t>You bring the insight — and we’ll give you the platform.</a:t>
            </a:r>
          </a:p>
          <a:p>
            <a:pPr>
              <a:spcBef>
                <a:spcPts val="309"/>
              </a:spcBef>
            </a:pPr>
            <a:r>
              <a:rPr lang="en-US" sz="1200">
                <a:cs typeface="Arial" panose="020B0604020202020204" pitchFamily="34" charset="0"/>
              </a:rPr>
              <a:t>Whether it’s through consultations, surveys, or discussions on RCOT Communities, your voice matters.</a:t>
            </a:r>
          </a:p>
          <a:p>
            <a:pPr>
              <a:spcBef>
                <a:spcPts val="309"/>
              </a:spcBef>
            </a:pPr>
            <a:r>
              <a:rPr lang="en-US" sz="1200">
                <a:cs typeface="Arial" panose="020B0604020202020204" pitchFamily="34" charset="0"/>
              </a:rPr>
              <a:t>You can also get involved in networks, cafés, and advisory groups to collaborate on research, placements, and innovation.</a:t>
            </a:r>
          </a:p>
          <a:p>
            <a:pPr>
              <a:spcBef>
                <a:spcPts val="309"/>
              </a:spcBef>
            </a:pPr>
            <a:r>
              <a:rPr lang="en-US" sz="1200">
                <a:cs typeface="Arial" panose="020B0604020202020204" pitchFamily="34" charset="0"/>
              </a:rPr>
              <a:t>Support campaigns like The Power of OT or contribute to projects like our Innovation and Improvement Hub — and help drive meaningful change.</a:t>
            </a:r>
          </a:p>
          <a:p>
            <a:pPr>
              <a:spcBef>
                <a:spcPts val="309"/>
              </a:spcBef>
            </a:pPr>
            <a:r>
              <a:rPr lang="en-US" sz="1200">
                <a:cs typeface="Arial" panose="020B0604020202020204" pitchFamily="34" charset="0"/>
              </a:rPr>
              <a:t>We believe every member has the power to lead change — and we’re here to help you do just that.</a:t>
            </a:r>
          </a:p>
          <a:p>
            <a:pPr>
              <a:spcBef>
                <a:spcPts val="309"/>
              </a:spcBef>
            </a:pPr>
            <a:r>
              <a:rPr lang="en-US" sz="1200">
                <a:cs typeface="Arial" panose="020B0604020202020204" pitchFamily="34" charset="0"/>
              </a:rPr>
              <a:t>From shaping national strategies to championing equity and influencing policy, we’ll support you to lead with confidence.</a:t>
            </a:r>
            <a:endParaRPr lang="en-GB" sz="120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28</a:t>
            </a:fld>
            <a:endParaRPr lang="en-US"/>
          </a:p>
        </p:txBody>
      </p:sp>
    </p:spTree>
    <p:extLst>
      <p:ext uri="{BB962C8B-B14F-4D97-AF65-F5344CB8AC3E}">
        <p14:creationId xmlns:p14="http://schemas.microsoft.com/office/powerpoint/2010/main" val="1592885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22300" y="455613"/>
            <a:ext cx="2551113" cy="1435100"/>
          </a:xfrm>
        </p:spPr>
      </p:sp>
      <p:sp>
        <p:nvSpPr>
          <p:cNvPr id="3" name="Notes Placeholder 2"/>
          <p:cNvSpPr>
            <a:spLocks noGrp="1"/>
          </p:cNvSpPr>
          <p:nvPr>
            <p:ph type="body" idx="1"/>
          </p:nvPr>
        </p:nvSpPr>
        <p:spPr>
          <a:xfrm>
            <a:off x="611602" y="2055254"/>
            <a:ext cx="5681980" cy="3696712"/>
          </a:xfrm>
        </p:spPr>
        <p:txBody>
          <a:bodyPr/>
          <a:lstStyle/>
          <a:p>
            <a:pPr>
              <a:spcBef>
                <a:spcPts val="309"/>
              </a:spcBef>
            </a:pPr>
            <a:r>
              <a:rPr lang="en-US" sz="1200">
                <a:cs typeface="Arial" panose="020B0604020202020204" pitchFamily="34" charset="0"/>
              </a:rPr>
              <a:t>CFT</a:t>
            </a:r>
          </a:p>
          <a:p>
            <a:pPr>
              <a:spcBef>
                <a:spcPts val="309"/>
              </a:spcBef>
            </a:pPr>
            <a:endParaRPr lang="en-US" sz="1200">
              <a:cs typeface="Arial" panose="020B0604020202020204" pitchFamily="34" charset="0"/>
            </a:endParaRPr>
          </a:p>
          <a:p>
            <a:pPr>
              <a:spcBef>
                <a:spcPts val="309"/>
              </a:spcBef>
            </a:pPr>
            <a:r>
              <a:rPr lang="en-US" sz="1200">
                <a:cs typeface="Arial" panose="020B0604020202020204" pitchFamily="34" charset="0"/>
              </a:rPr>
              <a:t>Volunteering with RCOT is a powerful way to grow professionally while making a meaningful impact.</a:t>
            </a:r>
          </a:p>
          <a:p>
            <a:pPr>
              <a:spcBef>
                <a:spcPts val="309"/>
              </a:spcBef>
            </a:pPr>
            <a:r>
              <a:rPr lang="en-US" sz="1200">
                <a:cs typeface="Arial" panose="020B0604020202020204" pitchFamily="34" charset="0"/>
              </a:rPr>
              <a:t>You’ll help shape vibrant communities, develop leadership and collaboration skills, and build strong professional networks.</a:t>
            </a:r>
          </a:p>
          <a:p>
            <a:pPr>
              <a:spcBef>
                <a:spcPts val="309"/>
              </a:spcBef>
            </a:pPr>
            <a:r>
              <a:rPr lang="en-US" sz="1200">
                <a:cs typeface="Arial" panose="020B0604020202020204" pitchFamily="34" charset="0"/>
              </a:rPr>
              <a:t>Your contributions will be </a:t>
            </a:r>
            <a:r>
              <a:rPr lang="en-US" sz="1200" err="1">
                <a:cs typeface="Arial" panose="020B0604020202020204" pitchFamily="34" charset="0"/>
              </a:rPr>
              <a:t>recognised</a:t>
            </a:r>
            <a:r>
              <a:rPr lang="en-US" sz="1200">
                <a:cs typeface="Arial" panose="020B0604020202020204" pitchFamily="34" charset="0"/>
              </a:rPr>
              <a:t>, and you’ll be supported every step of the way — from onboarding to peer support and annual reflection.</a:t>
            </a:r>
          </a:p>
          <a:p>
            <a:pPr>
              <a:spcBef>
                <a:spcPts val="309"/>
              </a:spcBef>
            </a:pPr>
            <a:r>
              <a:rPr lang="en-US" sz="1200">
                <a:cs typeface="Arial" panose="020B0604020202020204" pitchFamily="34" charset="0"/>
              </a:rPr>
              <a:t>It’s a chance to thrive while helping others do the same.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29</a:t>
            </a:fld>
            <a:endParaRPr lang="en-US"/>
          </a:p>
        </p:txBody>
      </p:sp>
    </p:spTree>
    <p:extLst>
      <p:ext uri="{BB962C8B-B14F-4D97-AF65-F5344CB8AC3E}">
        <p14:creationId xmlns:p14="http://schemas.microsoft.com/office/powerpoint/2010/main" val="1841814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a:t>
            </a:fld>
            <a:endParaRPr lang="en-US"/>
          </a:p>
        </p:txBody>
      </p:sp>
    </p:spTree>
    <p:extLst>
      <p:ext uri="{BB962C8B-B14F-4D97-AF65-F5344CB8AC3E}">
        <p14:creationId xmlns:p14="http://schemas.microsoft.com/office/powerpoint/2010/main" val="17039378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30</a:t>
            </a:fld>
            <a:endParaRPr lang="en-US"/>
          </a:p>
        </p:txBody>
      </p:sp>
    </p:spTree>
    <p:extLst>
      <p:ext uri="{BB962C8B-B14F-4D97-AF65-F5344CB8AC3E}">
        <p14:creationId xmlns:p14="http://schemas.microsoft.com/office/powerpoint/2010/main" val="2269117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550863"/>
            <a:ext cx="2687637" cy="1511300"/>
          </a:xfrm>
        </p:spPr>
      </p:sp>
      <p:sp>
        <p:nvSpPr>
          <p:cNvPr id="3" name="Notes Placeholder 2"/>
          <p:cNvSpPr>
            <a:spLocks noGrp="1"/>
          </p:cNvSpPr>
          <p:nvPr>
            <p:ph type="body" idx="1"/>
          </p:nvPr>
        </p:nvSpPr>
        <p:spPr>
          <a:xfrm>
            <a:off x="562279" y="2225953"/>
            <a:ext cx="5681980" cy="3696712"/>
          </a:xfrm>
        </p:spPr>
        <p:txBody>
          <a:bodyPr/>
          <a:lstStyle/>
          <a:p>
            <a:pPr>
              <a:spcBef>
                <a:spcPts val="309"/>
              </a:spcBef>
            </a:pPr>
            <a:r>
              <a:rPr lang="en-US" sz="1200">
                <a:cs typeface="Arial" panose="020B0604020202020204" pitchFamily="34" charset="0"/>
              </a:rPr>
              <a:t>Your work makes a difference — and it deserves to be seen.</a:t>
            </a:r>
          </a:p>
          <a:p>
            <a:pPr>
              <a:spcBef>
                <a:spcPts val="309"/>
              </a:spcBef>
            </a:pPr>
            <a:r>
              <a:rPr lang="en-US" sz="1200">
                <a:cs typeface="Arial" panose="020B0604020202020204" pitchFamily="34" charset="0"/>
              </a:rPr>
              <a:t>We celebrate the achievements of occupational therapists across the UK.</a:t>
            </a:r>
          </a:p>
          <a:p>
            <a:pPr>
              <a:spcBef>
                <a:spcPts val="309"/>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31</a:t>
            </a:fld>
            <a:endParaRPr lang="en-US"/>
          </a:p>
        </p:txBody>
      </p:sp>
    </p:spTree>
    <p:extLst>
      <p:ext uri="{BB962C8B-B14F-4D97-AF65-F5344CB8AC3E}">
        <p14:creationId xmlns:p14="http://schemas.microsoft.com/office/powerpoint/2010/main" val="92460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32</a:t>
            </a:fld>
            <a:endParaRPr lang="en-US"/>
          </a:p>
        </p:txBody>
      </p:sp>
    </p:spTree>
    <p:extLst>
      <p:ext uri="{BB962C8B-B14F-4D97-AF65-F5344CB8AC3E}">
        <p14:creationId xmlns:p14="http://schemas.microsoft.com/office/powerpoint/2010/main" val="4003347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309"/>
              </a:spcBef>
            </a:pP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33</a:t>
            </a:fld>
            <a:endParaRPr lang="en-US"/>
          </a:p>
        </p:txBody>
      </p:sp>
    </p:spTree>
    <p:extLst>
      <p:ext uri="{BB962C8B-B14F-4D97-AF65-F5344CB8AC3E}">
        <p14:creationId xmlns:p14="http://schemas.microsoft.com/office/powerpoint/2010/main" val="1362600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1C4A2-214B-FABC-929D-D9E6AD933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1036B0-BE19-87F7-3F59-1CE9E5723E40}"/>
              </a:ext>
            </a:extLst>
          </p:cNvPr>
          <p:cNvSpPr>
            <a:spLocks noGrp="1" noRot="1" noChangeAspect="1"/>
          </p:cNvSpPr>
          <p:nvPr>
            <p:ph type="sldImg"/>
          </p:nvPr>
        </p:nvSpPr>
        <p:spPr>
          <a:xfrm>
            <a:off x="722313" y="1173163"/>
            <a:ext cx="2816225" cy="1584325"/>
          </a:xfrm>
        </p:spPr>
      </p:sp>
      <p:sp>
        <p:nvSpPr>
          <p:cNvPr id="3" name="Notes Placeholder 2">
            <a:extLst>
              <a:ext uri="{FF2B5EF4-FFF2-40B4-BE49-F238E27FC236}">
                <a16:creationId xmlns:a16="http://schemas.microsoft.com/office/drawing/2014/main" id="{04ACB76A-75CC-C4FB-DC8D-C7063665FC4A}"/>
              </a:ext>
            </a:extLst>
          </p:cNvPr>
          <p:cNvSpPr>
            <a:spLocks noGrp="1"/>
          </p:cNvSpPr>
          <p:nvPr>
            <p:ph type="body" idx="1"/>
          </p:nvPr>
        </p:nvSpPr>
        <p:spPr>
          <a:xfrm>
            <a:off x="710248" y="2845882"/>
            <a:ext cx="5681980" cy="3696712"/>
          </a:xfrm>
        </p:spPr>
        <p:txBody>
          <a:bodyPr/>
          <a:lstStyle/>
          <a:p>
            <a:pPr>
              <a:spcBef>
                <a:spcPts val="309"/>
              </a:spcBef>
            </a:pPr>
            <a:r>
              <a:rPr lang="en-US" sz="1200">
                <a:cs typeface="Arial" panose="020B0604020202020204" pitchFamily="34" charset="0"/>
              </a:rPr>
              <a:t>Your work — and the work of your peers — deserves to be </a:t>
            </a:r>
            <a:r>
              <a:rPr lang="en-US" sz="1200" err="1">
                <a:cs typeface="Arial" panose="020B0604020202020204" pitchFamily="34" charset="0"/>
              </a:rPr>
              <a:t>recognised</a:t>
            </a:r>
            <a:r>
              <a:rPr lang="en-US" sz="1200">
                <a:cs typeface="Arial" panose="020B0604020202020204" pitchFamily="34" charset="0"/>
              </a:rPr>
              <a:t>.</a:t>
            </a:r>
          </a:p>
          <a:p>
            <a:pPr>
              <a:spcBef>
                <a:spcPts val="309"/>
              </a:spcBef>
            </a:pPr>
            <a:r>
              <a:rPr lang="en-US" sz="1200">
                <a:cs typeface="Arial" panose="020B0604020202020204" pitchFamily="34" charset="0"/>
              </a:rPr>
              <a:t>Use your member logo to show you’re part of a respected professional body.</a:t>
            </a:r>
          </a:p>
          <a:p>
            <a:pPr>
              <a:spcBef>
                <a:spcPts val="309"/>
              </a:spcBef>
            </a:pPr>
            <a:r>
              <a:rPr lang="en-US" sz="1200">
                <a:cs typeface="Arial" panose="020B0604020202020204" pitchFamily="34" charset="0"/>
              </a:rPr>
              <a:t>Share your stories, publish in </a:t>
            </a:r>
            <a:r>
              <a:rPr lang="en-US" sz="1200" err="1">
                <a:cs typeface="Arial" panose="020B0604020202020204" pitchFamily="34" charset="0"/>
              </a:rPr>
              <a:t>OTnews</a:t>
            </a:r>
            <a:r>
              <a:rPr lang="en-US" sz="1200">
                <a:cs typeface="Arial" panose="020B0604020202020204" pitchFamily="34" charset="0"/>
              </a:rPr>
              <a:t> or BJOT, and help raise the profile of the profession.</a:t>
            </a:r>
          </a:p>
          <a:p>
            <a:pPr>
              <a:spcBef>
                <a:spcPts val="309"/>
              </a:spcBef>
            </a:pPr>
            <a:r>
              <a:rPr lang="en-US" sz="1200">
                <a:cs typeface="Arial" panose="020B0604020202020204" pitchFamily="34" charset="0"/>
              </a:rPr>
              <a:t>You can also nominate colleagues for awards or vote for Council members — it’s a great way to celebrate others and shape the future.</a:t>
            </a:r>
          </a:p>
          <a:p>
            <a:pPr>
              <a:spcBef>
                <a:spcPts val="309"/>
              </a:spcBef>
            </a:pPr>
            <a:r>
              <a:rPr lang="en-US" sz="1200">
                <a:cs typeface="Arial" panose="020B0604020202020204" pitchFamily="34" charset="0"/>
              </a:rPr>
              <a:t>Whether you volunteer, join a network or support a campaign like The Power of OT, there are so many ways to get involved and make an impact.</a:t>
            </a:r>
          </a:p>
        </p:txBody>
      </p:sp>
      <p:sp>
        <p:nvSpPr>
          <p:cNvPr id="4" name="Footer Placeholder 3">
            <a:extLst>
              <a:ext uri="{FF2B5EF4-FFF2-40B4-BE49-F238E27FC236}">
                <a16:creationId xmlns:a16="http://schemas.microsoft.com/office/drawing/2014/main" id="{1E8ADBDF-59C3-C782-3116-223E293C030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B7D1A12-9181-9E21-A499-06B785D86E25}"/>
              </a:ext>
            </a:extLst>
          </p:cNvPr>
          <p:cNvSpPr>
            <a:spLocks noGrp="1"/>
          </p:cNvSpPr>
          <p:nvPr>
            <p:ph type="sldNum" sz="quarter" idx="5"/>
          </p:nvPr>
        </p:nvSpPr>
        <p:spPr/>
        <p:txBody>
          <a:bodyPr/>
          <a:lstStyle/>
          <a:p>
            <a:fld id="{49AF1C96-0F32-4040-BD4A-A69D2811CBEE}" type="slidenum">
              <a:rPr lang="en-US" smtClean="0"/>
              <a:pPr/>
              <a:t>34</a:t>
            </a:fld>
            <a:endParaRPr lang="en-US"/>
          </a:p>
        </p:txBody>
      </p:sp>
    </p:spTree>
    <p:extLst>
      <p:ext uri="{BB962C8B-B14F-4D97-AF65-F5344CB8AC3E}">
        <p14:creationId xmlns:p14="http://schemas.microsoft.com/office/powerpoint/2010/main" val="33115266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8500" y="466725"/>
            <a:ext cx="3309938" cy="1862138"/>
          </a:xfrm>
        </p:spPr>
      </p:sp>
      <p:sp>
        <p:nvSpPr>
          <p:cNvPr id="3" name="Notes Placeholder 2"/>
          <p:cNvSpPr>
            <a:spLocks noGrp="1"/>
          </p:cNvSpPr>
          <p:nvPr>
            <p:ph type="body" idx="1"/>
          </p:nvPr>
        </p:nvSpPr>
        <p:spPr>
          <a:xfrm>
            <a:off x="710248" y="2457616"/>
            <a:ext cx="5681980" cy="3696712"/>
          </a:xfrm>
        </p:spPr>
        <p:txBody>
          <a:bodyPr/>
          <a:lstStyle/>
          <a:p>
            <a:pPr>
              <a:spcBef>
                <a:spcPts val="309"/>
              </a:spcBef>
            </a:pPr>
            <a:r>
              <a:rPr lang="en-US" sz="1200">
                <a:cs typeface="Arial" panose="020B0604020202020204" pitchFamily="34" charset="0"/>
              </a:rPr>
              <a:t>You’ve heard from some of our members throughout this presentation — and their stories speak volumes.</a:t>
            </a:r>
          </a:p>
          <a:p>
            <a:pPr>
              <a:spcBef>
                <a:spcPts val="309"/>
              </a:spcBef>
            </a:pPr>
            <a:r>
              <a:rPr lang="en-US" sz="1200">
                <a:cs typeface="Arial" panose="020B0604020202020204" pitchFamily="34" charset="0"/>
              </a:rPr>
              <a:t>They’ve shared how RCOT membership supports their learning, their confidence and their sense of community.</a:t>
            </a:r>
          </a:p>
          <a:p>
            <a:pPr>
              <a:spcBef>
                <a:spcPts val="309"/>
              </a:spcBef>
            </a:pPr>
            <a:r>
              <a:rPr lang="en-US" sz="1200">
                <a:cs typeface="Arial" panose="020B0604020202020204" pitchFamily="34" charset="0"/>
              </a:rPr>
              <a:t>Whether it’s CPD, equity, innovation or simply feeling part of something bigger — their experiences show what membership can mean.</a:t>
            </a:r>
          </a:p>
          <a:p>
            <a:pPr>
              <a:spcBef>
                <a:spcPts val="309"/>
              </a:spcBef>
            </a:pPr>
            <a:r>
              <a:rPr lang="en-US" sz="1200">
                <a:cs typeface="Arial" panose="020B0604020202020204" pitchFamily="34" charset="0"/>
              </a:rPr>
              <a:t>Join them — and thousands of others — in shaping the future of occupational therapy with RCOT by your side.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35</a:t>
            </a:fld>
            <a:endParaRPr lang="en-US"/>
          </a:p>
        </p:txBody>
      </p:sp>
    </p:spTree>
    <p:extLst>
      <p:ext uri="{BB962C8B-B14F-4D97-AF65-F5344CB8AC3E}">
        <p14:creationId xmlns:p14="http://schemas.microsoft.com/office/powerpoint/2010/main" val="1142946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430213"/>
            <a:ext cx="3282950" cy="1846262"/>
          </a:xfrm>
        </p:spPr>
      </p:sp>
      <p:sp>
        <p:nvSpPr>
          <p:cNvPr id="3" name="Notes Placeholder 2"/>
          <p:cNvSpPr>
            <a:spLocks noGrp="1"/>
          </p:cNvSpPr>
          <p:nvPr>
            <p:ph type="body" idx="1"/>
          </p:nvPr>
        </p:nvSpPr>
        <p:spPr>
          <a:xfrm>
            <a:off x="537618" y="2277032"/>
            <a:ext cx="5681980" cy="3696712"/>
          </a:xfrm>
        </p:spPr>
        <p:txBody>
          <a:bodyPr/>
          <a:lstStyle/>
          <a:p>
            <a:pPr>
              <a:spcBef>
                <a:spcPts val="309"/>
              </a:spcBef>
            </a:pPr>
            <a:r>
              <a:rPr lang="en-US" sz="1200">
                <a:latin typeface="Arial"/>
                <a:cs typeface="Arial"/>
              </a:rPr>
              <a:t>Ready to join? Now’s the time.</a:t>
            </a:r>
          </a:p>
          <a:p>
            <a:pPr>
              <a:spcBef>
                <a:spcPts val="309"/>
              </a:spcBef>
            </a:pPr>
            <a:r>
              <a:rPr lang="en-US" sz="1200">
                <a:latin typeface="Arial"/>
                <a:cs typeface="Arial"/>
              </a:rPr>
              <a:t>Becoming a member means getting the support, resources and community you need to thrive.</a:t>
            </a:r>
          </a:p>
          <a:p>
            <a:pPr>
              <a:spcBef>
                <a:spcPts val="309"/>
              </a:spcBef>
            </a:pPr>
            <a:r>
              <a:rPr lang="en-US" sz="1200">
                <a:latin typeface="Arial"/>
                <a:cs typeface="Arial"/>
              </a:rPr>
              <a:t>You can speak to our Membership team, come to a “</a:t>
            </a:r>
            <a:r>
              <a:rPr lang="en-US" sz="1200" err="1">
                <a:latin typeface="Arial"/>
                <a:cs typeface="Arial"/>
              </a:rPr>
              <a:t>Maximise</a:t>
            </a:r>
            <a:r>
              <a:rPr lang="en-US" sz="1200">
                <a:latin typeface="Arial"/>
                <a:cs typeface="Arial"/>
              </a:rPr>
              <a:t> your membership” event or just get in touch.</a:t>
            </a:r>
          </a:p>
          <a:p>
            <a:pPr>
              <a:spcBef>
                <a:spcPts val="309"/>
              </a:spcBef>
            </a:pPr>
            <a:r>
              <a:rPr lang="en-US" sz="1200">
                <a:latin typeface="Arial"/>
                <a:cs typeface="Arial"/>
              </a:rPr>
              <a:t>Email us at </a:t>
            </a:r>
            <a:r>
              <a:rPr lang="en-US" sz="1200">
                <a:latin typeface="Arial"/>
                <a:cs typeface="Arial"/>
                <a:hlinkClick r:id="rId3">
                  <a:extLst>
                    <a:ext uri="{A12FA001-AC4F-418D-AE19-62706E023703}">
                      <ahyp:hlinkClr xmlns:ahyp="http://schemas.microsoft.com/office/drawing/2018/hyperlinkcolor" val="tx"/>
                    </a:ext>
                  </a:extLst>
                </a:hlinkClick>
              </a:rPr>
              <a:t>membership@rcot.co.uk</a:t>
            </a:r>
            <a:r>
              <a:rPr lang="en-US" sz="1200">
                <a:latin typeface="Arial"/>
                <a:cs typeface="Arial"/>
              </a:rPr>
              <a:t> or call 020 3141 4600 — we’ll help you get started.</a:t>
            </a:r>
            <a:br>
              <a:rPr lang="en-US" sz="1200">
                <a:latin typeface="Arial"/>
                <a:cs typeface="Arial"/>
              </a:rPr>
            </a:br>
            <a:br>
              <a:rPr lang="en-US" sz="1200">
                <a:cs typeface="Arial" panose="020B0604020202020204" pitchFamily="34" charset="0"/>
              </a:rPr>
            </a:br>
            <a:r>
              <a:rPr lang="en-US" sz="1200">
                <a:latin typeface="Arial"/>
                <a:cs typeface="Arial"/>
              </a:rPr>
              <a:t>Ask you mum and dad for membership for Christmas</a:t>
            </a:r>
            <a:endParaRPr lang="en-US" sz="1200">
              <a:cs typeface="Arial" panose="020B0604020202020204" pitchFamily="34" charset="0"/>
            </a:endParaRP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36</a:t>
            </a:fld>
            <a:endParaRPr lang="en-US"/>
          </a:p>
        </p:txBody>
      </p:sp>
    </p:spTree>
    <p:extLst>
      <p:ext uri="{BB962C8B-B14F-4D97-AF65-F5344CB8AC3E}">
        <p14:creationId xmlns:p14="http://schemas.microsoft.com/office/powerpoint/2010/main" val="1966729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C0F91-92A0-EAF2-DDED-F1415B07D2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3C1135-1CF8-9D2A-D370-A4B0B1B1F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FCD2A6-59CD-3022-CC3C-4A8311EE845B}"/>
              </a:ext>
            </a:extLst>
          </p:cNvPr>
          <p:cNvSpPr>
            <a:spLocks noGrp="1"/>
          </p:cNvSpPr>
          <p:nvPr>
            <p:ph type="body" idx="1"/>
          </p:nvPr>
        </p:nvSpPr>
        <p:spPr/>
        <p:txBody>
          <a:bodyPr/>
          <a:lstStyle/>
          <a:p>
            <a:pPr>
              <a:spcBef>
                <a:spcPts val="309"/>
              </a:spcBef>
            </a:pPr>
            <a:r>
              <a:rPr lang="en-US" sz="1200">
                <a:cs typeface="Arial" panose="020B0604020202020204" pitchFamily="34" charset="0"/>
              </a:rPr>
              <a:t>JB</a:t>
            </a:r>
          </a:p>
          <a:p>
            <a:pPr>
              <a:spcBef>
                <a:spcPts val="309"/>
              </a:spcBef>
            </a:pPr>
            <a:endParaRPr lang="en-US" sz="1200">
              <a:cs typeface="Arial" panose="020B0604020202020204" pitchFamily="34" charset="0"/>
            </a:endParaRPr>
          </a:p>
          <a:p>
            <a:pPr>
              <a:spcBef>
                <a:spcPts val="309"/>
              </a:spcBef>
            </a:pPr>
            <a:r>
              <a:rPr lang="en-US" sz="1200">
                <a:cs typeface="Arial" panose="020B0604020202020204" pitchFamily="34" charset="0"/>
              </a:rPr>
              <a:t>Your work makes a difference — and it deserves to be seen.</a:t>
            </a:r>
          </a:p>
          <a:p>
            <a:pPr>
              <a:spcBef>
                <a:spcPts val="309"/>
              </a:spcBef>
            </a:pPr>
            <a:r>
              <a:rPr lang="en-US" sz="1200">
                <a:cs typeface="Arial" panose="020B0604020202020204" pitchFamily="34" charset="0"/>
              </a:rPr>
              <a:t>We celebrate the achievements of occupational therapists across the UK.</a:t>
            </a:r>
          </a:p>
          <a:p>
            <a:pPr>
              <a:spcBef>
                <a:spcPts val="309"/>
              </a:spcBef>
            </a:pPr>
            <a:r>
              <a:rPr lang="en-US" sz="1200">
                <a:cs typeface="Arial" panose="020B0604020202020204" pitchFamily="34" charset="0"/>
              </a:rPr>
              <a:t>Whether you’re publishing research, leading innovation or supporting your community, we’re here to help you shine.</a:t>
            </a:r>
          </a:p>
        </p:txBody>
      </p:sp>
      <p:sp>
        <p:nvSpPr>
          <p:cNvPr id="4" name="Footer Placeholder 3">
            <a:extLst>
              <a:ext uri="{FF2B5EF4-FFF2-40B4-BE49-F238E27FC236}">
                <a16:creationId xmlns:a16="http://schemas.microsoft.com/office/drawing/2014/main" id="{3A032059-AD30-AA39-66A2-0437D421C827}"/>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EBD7C93-7B49-9A57-0324-400100AC3AC3}"/>
              </a:ext>
            </a:extLst>
          </p:cNvPr>
          <p:cNvSpPr>
            <a:spLocks noGrp="1"/>
          </p:cNvSpPr>
          <p:nvPr>
            <p:ph type="sldNum" sz="quarter" idx="5"/>
          </p:nvPr>
        </p:nvSpPr>
        <p:spPr/>
        <p:txBody>
          <a:bodyPr/>
          <a:lstStyle/>
          <a:p>
            <a:fld id="{49AF1C96-0F32-4040-BD4A-A69D2811CBEE}" type="slidenum">
              <a:rPr lang="en-US" smtClean="0"/>
              <a:pPr/>
              <a:t>37</a:t>
            </a:fld>
            <a:endParaRPr lang="en-US"/>
          </a:p>
        </p:txBody>
      </p:sp>
    </p:spTree>
    <p:extLst>
      <p:ext uri="{BB962C8B-B14F-4D97-AF65-F5344CB8AC3E}">
        <p14:creationId xmlns:p14="http://schemas.microsoft.com/office/powerpoint/2010/main" val="1909069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314325"/>
            <a:ext cx="3052763" cy="1717675"/>
          </a:xfrm>
        </p:spPr>
      </p:sp>
      <p:sp>
        <p:nvSpPr>
          <p:cNvPr id="3" name="Notes Placeholder 2"/>
          <p:cNvSpPr>
            <a:spLocks noGrp="1"/>
          </p:cNvSpPr>
          <p:nvPr>
            <p:ph type="body" idx="1"/>
          </p:nvPr>
        </p:nvSpPr>
        <p:spPr>
          <a:xfrm>
            <a:off x="473498" y="2177181"/>
            <a:ext cx="5681980" cy="3696712"/>
          </a:xfrm>
        </p:spPr>
        <p:txBody>
          <a:bodyPr/>
          <a:lstStyle/>
          <a:p>
            <a:pPr>
              <a:spcBef>
                <a:spcPts val="309"/>
              </a:spcBef>
              <a:spcAft>
                <a:spcPts val="309"/>
              </a:spcAft>
            </a:pPr>
            <a:r>
              <a:rPr lang="en-US" sz="1200">
                <a:cs typeface="Arial" panose="020B0604020202020204" pitchFamily="34" charset="0"/>
              </a:rPr>
              <a:t>CH</a:t>
            </a:r>
          </a:p>
          <a:p>
            <a:pPr>
              <a:spcBef>
                <a:spcPts val="309"/>
              </a:spcBef>
              <a:spcAft>
                <a:spcPts val="309"/>
              </a:spcAft>
            </a:pPr>
            <a:endParaRPr lang="en-US" sz="1200">
              <a:cs typeface="Arial" panose="020B0604020202020204" pitchFamily="34" charset="0"/>
            </a:endParaRPr>
          </a:p>
          <a:p>
            <a:pPr>
              <a:spcBef>
                <a:spcPts val="309"/>
              </a:spcBef>
              <a:spcAft>
                <a:spcPts val="309"/>
              </a:spcAft>
            </a:pPr>
            <a:r>
              <a:rPr lang="en-US" sz="1200">
                <a:cs typeface="Arial" panose="020B0604020202020204" pitchFamily="34" charset="0"/>
              </a:rPr>
              <a:t>So, who are we?</a:t>
            </a:r>
          </a:p>
          <a:p>
            <a:pPr>
              <a:spcBef>
                <a:spcPts val="309"/>
              </a:spcBef>
              <a:spcAft>
                <a:spcPts val="309"/>
              </a:spcAft>
            </a:pPr>
            <a:r>
              <a:rPr lang="en-US" sz="1200">
                <a:cs typeface="Arial" panose="020B0604020202020204" pitchFamily="34" charset="0"/>
              </a:rPr>
              <a:t>We’re RCOT — the Royal College of Occupational Therapists.</a:t>
            </a:r>
          </a:p>
          <a:p>
            <a:pPr>
              <a:spcBef>
                <a:spcPts val="309"/>
              </a:spcBef>
              <a:spcAft>
                <a:spcPts val="309"/>
              </a:spcAft>
            </a:pPr>
            <a:r>
              <a:rPr lang="en-US" sz="1200">
                <a:cs typeface="Arial" panose="020B0604020202020204" pitchFamily="34" charset="0"/>
              </a:rPr>
              <a:t>We’ve been championing the profession and the people behind it for over 90 years.</a:t>
            </a:r>
          </a:p>
          <a:p>
            <a:pPr>
              <a:spcBef>
                <a:spcPts val="309"/>
              </a:spcBef>
              <a:spcAft>
                <a:spcPts val="309"/>
              </a:spcAft>
            </a:pPr>
            <a:r>
              <a:rPr lang="en-US" sz="1200">
                <a:cs typeface="Arial" panose="020B0604020202020204" pitchFamily="34" charset="0"/>
              </a:rPr>
              <a:t>We’re proud to represent a thriving community of more than 36,000 members across the UK.</a:t>
            </a:r>
          </a:p>
          <a:p>
            <a:pPr>
              <a:spcBef>
                <a:spcPts val="309"/>
              </a:spcBef>
              <a:spcAft>
                <a:spcPts val="309"/>
              </a:spcAft>
            </a:pPr>
            <a:r>
              <a:rPr lang="en-US" sz="1200">
                <a:cs typeface="Arial" panose="020B0604020202020204" pitchFamily="34" charset="0"/>
              </a:rPr>
              <a:t>Our role is to support, connect and advocate for occupational therapists at every stage of their career.</a:t>
            </a:r>
          </a:p>
          <a:p>
            <a:pPr>
              <a:spcBef>
                <a:spcPts val="309"/>
              </a:spcBef>
              <a:spcAft>
                <a:spcPts val="309"/>
              </a:spcAft>
            </a:pPr>
            <a:r>
              <a:rPr lang="en-US" sz="1200">
                <a:cs typeface="Arial" panose="020B0604020202020204" pitchFamily="34" charset="0"/>
              </a:rPr>
              <a:t>Whether you're in practice, education, research or leadership, we’re here to help you make a difference.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4</a:t>
            </a:fld>
            <a:endParaRPr lang="en-US"/>
          </a:p>
        </p:txBody>
      </p:sp>
    </p:spTree>
    <p:extLst>
      <p:ext uri="{BB962C8B-B14F-4D97-AF65-F5344CB8AC3E}">
        <p14:creationId xmlns:p14="http://schemas.microsoft.com/office/powerpoint/2010/main" val="858325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4959-9325-F6AB-4AD5-5AF8F05DC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6DD34C-D4AC-CC68-35A5-42AD4EFC9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9D415B-239F-F574-3D5C-9B8D83E8988B}"/>
              </a:ext>
            </a:extLst>
          </p:cNvPr>
          <p:cNvSpPr>
            <a:spLocks noGrp="1"/>
          </p:cNvSpPr>
          <p:nvPr>
            <p:ph type="body" idx="1"/>
          </p:nvPr>
        </p:nvSpPr>
        <p:spPr/>
        <p:txBody>
          <a:bodyPr/>
          <a:lstStyle/>
          <a:p>
            <a:pPr>
              <a:spcBef>
                <a:spcPts val="309"/>
              </a:spcBef>
              <a:spcAft>
                <a:spcPts val="309"/>
              </a:spcAft>
            </a:pPr>
            <a:r>
              <a:rPr lang="en-US" sz="1200">
                <a:cs typeface="Arial" panose="020B0604020202020204" pitchFamily="34" charset="0"/>
              </a:rPr>
              <a:t>CH</a:t>
            </a:r>
          </a:p>
        </p:txBody>
      </p:sp>
      <p:sp>
        <p:nvSpPr>
          <p:cNvPr id="4" name="Footer Placeholder 3">
            <a:extLst>
              <a:ext uri="{FF2B5EF4-FFF2-40B4-BE49-F238E27FC236}">
                <a16:creationId xmlns:a16="http://schemas.microsoft.com/office/drawing/2014/main" id="{547FDC3F-F90F-E72C-985D-4A2578082A1A}"/>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BFB8AF1-90F2-8D34-7AE2-D47EB386704E}"/>
              </a:ext>
            </a:extLst>
          </p:cNvPr>
          <p:cNvSpPr>
            <a:spLocks noGrp="1"/>
          </p:cNvSpPr>
          <p:nvPr>
            <p:ph type="sldNum" sz="quarter" idx="5"/>
          </p:nvPr>
        </p:nvSpPr>
        <p:spPr/>
        <p:txBody>
          <a:bodyPr/>
          <a:lstStyle/>
          <a:p>
            <a:fld id="{49AF1C96-0F32-4040-BD4A-A69D2811CBEE}" type="slidenum">
              <a:rPr lang="en-US" smtClean="0"/>
              <a:pPr/>
              <a:t>5</a:t>
            </a:fld>
            <a:endParaRPr lang="en-US"/>
          </a:p>
        </p:txBody>
      </p:sp>
    </p:spTree>
    <p:extLst>
      <p:ext uri="{BB962C8B-B14F-4D97-AF65-F5344CB8AC3E}">
        <p14:creationId xmlns:p14="http://schemas.microsoft.com/office/powerpoint/2010/main" val="228452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JB</a:t>
            </a:r>
            <a:endParaRPr lang="en-GB"/>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6</a:t>
            </a:fld>
            <a:endParaRPr lang="en-US"/>
          </a:p>
        </p:txBody>
      </p:sp>
    </p:spTree>
    <p:extLst>
      <p:ext uri="{BB962C8B-B14F-4D97-AF65-F5344CB8AC3E}">
        <p14:creationId xmlns:p14="http://schemas.microsoft.com/office/powerpoint/2010/main" val="1978949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8963" y="319088"/>
            <a:ext cx="3565525" cy="2005012"/>
          </a:xfrm>
        </p:spPr>
      </p:sp>
      <p:sp>
        <p:nvSpPr>
          <p:cNvPr id="3" name="Notes Placeholder 2"/>
          <p:cNvSpPr>
            <a:spLocks noGrp="1"/>
          </p:cNvSpPr>
          <p:nvPr>
            <p:ph type="body" idx="1"/>
          </p:nvPr>
        </p:nvSpPr>
        <p:spPr>
          <a:xfrm>
            <a:off x="575432" y="2513373"/>
            <a:ext cx="5681980" cy="3696712"/>
          </a:xfrm>
        </p:spPr>
        <p:txBody>
          <a:bodyPr/>
          <a:lstStyle/>
          <a:p>
            <a:pPr>
              <a:spcBef>
                <a:spcPts val="309"/>
              </a:spcBef>
              <a:spcAft>
                <a:spcPts val="309"/>
              </a:spcAft>
            </a:pPr>
            <a:r>
              <a:rPr lang="en-US" sz="1200">
                <a:cs typeface="Arial" panose="020B0604020202020204" pitchFamily="34" charset="0"/>
              </a:rPr>
              <a:t>So, why join RCOT?</a:t>
            </a:r>
          </a:p>
          <a:p>
            <a:pPr>
              <a:spcBef>
                <a:spcPts val="309"/>
              </a:spcBef>
              <a:spcAft>
                <a:spcPts val="309"/>
              </a:spcAft>
            </a:pPr>
            <a:r>
              <a:rPr lang="en-US" sz="1200">
                <a:cs typeface="Arial" panose="020B0604020202020204" pitchFamily="34" charset="0"/>
              </a:rPr>
              <a:t>In this next section, we’ll look at what membership really means — and how it supports you, your future career and the wider profession.</a:t>
            </a:r>
          </a:p>
          <a:p>
            <a:pPr>
              <a:spcBef>
                <a:spcPts val="309"/>
              </a:spcBef>
              <a:spcAft>
                <a:spcPts val="309"/>
              </a:spcAft>
            </a:pPr>
            <a:r>
              <a:rPr lang="en-US" sz="1200">
                <a:cs typeface="Arial" panose="020B0604020202020204" pitchFamily="34" charset="0"/>
              </a:rPr>
              <a:t>And how there is now more than ever before.</a:t>
            </a:r>
          </a:p>
          <a:p>
            <a:pPr>
              <a:spcBef>
                <a:spcPts val="309"/>
              </a:spcBef>
              <a:spcAft>
                <a:spcPts val="309"/>
              </a:spcAft>
            </a:pPr>
            <a:r>
              <a:rPr lang="en-US" sz="1200">
                <a:cs typeface="Arial" panose="020B0604020202020204" pitchFamily="34" charset="0"/>
              </a:rPr>
              <a:t>Let’s explore the value of being part of something bigger.</a:t>
            </a:r>
          </a:p>
          <a:p>
            <a:pPr>
              <a:spcBef>
                <a:spcPts val="309"/>
              </a:spcBef>
              <a:spcAft>
                <a:spcPts val="309"/>
              </a:spcAft>
            </a:pPr>
            <a:endParaRPr lang="en-US" sz="1200">
              <a:cs typeface="Arial" panose="020B0604020202020204" pitchFamily="34" charset="0"/>
            </a:endParaRPr>
          </a:p>
          <a:p>
            <a:pPr>
              <a:spcBef>
                <a:spcPts val="309"/>
              </a:spcBef>
              <a:spcAft>
                <a:spcPts val="309"/>
              </a:spcAft>
            </a:pPr>
            <a:r>
              <a:rPr lang="en-US" sz="1200">
                <a:cs typeface="Arial" panose="020B0604020202020204" pitchFamily="34" charset="0"/>
              </a:rPr>
              <a:t>Hand over to Christina </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7</a:t>
            </a:fld>
            <a:endParaRPr lang="en-US"/>
          </a:p>
        </p:txBody>
      </p:sp>
    </p:spTree>
    <p:extLst>
      <p:ext uri="{BB962C8B-B14F-4D97-AF65-F5344CB8AC3E}">
        <p14:creationId xmlns:p14="http://schemas.microsoft.com/office/powerpoint/2010/main" val="2082878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331788"/>
            <a:ext cx="5634038" cy="3168650"/>
          </a:xfrm>
        </p:spPr>
      </p:sp>
      <p:sp>
        <p:nvSpPr>
          <p:cNvPr id="3" name="Notes Placeholder 2"/>
          <p:cNvSpPr>
            <a:spLocks noGrp="1"/>
          </p:cNvSpPr>
          <p:nvPr>
            <p:ph type="body" idx="1"/>
          </p:nvPr>
        </p:nvSpPr>
        <p:spPr/>
        <p:txBody>
          <a:bodyPr/>
          <a:lstStyle/>
          <a:p>
            <a:pPr>
              <a:spcBef>
                <a:spcPts val="309"/>
              </a:spcBef>
              <a:spcAft>
                <a:spcPts val="309"/>
              </a:spcAft>
            </a:pPr>
            <a:r>
              <a:rPr lang="en-US" sz="1200">
                <a:cs typeface="Arial" panose="020B0604020202020204" pitchFamily="34" charset="0"/>
              </a:rPr>
              <a:t>CFT</a:t>
            </a:r>
          </a:p>
          <a:p>
            <a:pPr>
              <a:spcBef>
                <a:spcPts val="309"/>
              </a:spcBef>
              <a:spcAft>
                <a:spcPts val="309"/>
              </a:spcAft>
            </a:pPr>
            <a:endParaRPr lang="en-US" sz="1200">
              <a:cs typeface="Arial" panose="020B0604020202020204" pitchFamily="34" charset="0"/>
            </a:endParaRPr>
          </a:p>
          <a:p>
            <a:pPr>
              <a:spcBef>
                <a:spcPts val="309"/>
              </a:spcBef>
              <a:spcAft>
                <a:spcPts val="309"/>
              </a:spcAft>
            </a:pPr>
            <a:r>
              <a:rPr lang="en-US" sz="1200">
                <a:cs typeface="Arial" panose="020B0604020202020204" pitchFamily="34" charset="0"/>
              </a:rPr>
              <a:t>As occupational therapists, you deserve a professional home — somewhere that supports growth, celebrates achievements and connects you with others who truly understand your journey.</a:t>
            </a:r>
          </a:p>
          <a:p>
            <a:pPr>
              <a:spcBef>
                <a:spcPts val="309"/>
              </a:spcBef>
              <a:spcAft>
                <a:spcPts val="309"/>
              </a:spcAft>
            </a:pPr>
            <a:r>
              <a:rPr lang="en-US" sz="1200">
                <a:cs typeface="Arial" panose="020B0604020202020204" pitchFamily="34" charset="0"/>
              </a:rPr>
              <a:t>RCOT is that home.</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8</a:t>
            </a:fld>
            <a:endParaRPr lang="en-US"/>
          </a:p>
        </p:txBody>
      </p:sp>
    </p:spTree>
    <p:extLst>
      <p:ext uri="{BB962C8B-B14F-4D97-AF65-F5344CB8AC3E}">
        <p14:creationId xmlns:p14="http://schemas.microsoft.com/office/powerpoint/2010/main" val="10504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CFT</a:t>
            </a:r>
          </a:p>
          <a:p>
            <a:endParaRPr lang="en-US">
              <a:latin typeface="Arial"/>
              <a:cs typeface="Arial"/>
            </a:endParaRPr>
          </a:p>
          <a:p>
            <a:r>
              <a:rPr lang="en-US">
                <a:latin typeface="Arial"/>
                <a:cs typeface="Arial"/>
              </a:rPr>
              <a:t>So let me now introduce you to RCOT Communities, our new online engagement and social learning platform, where you can foster meaningful professional relationships. </a:t>
            </a:r>
            <a:endParaRPr lang="en-US" sz="1200">
              <a:cs typeface="Arial" panose="020B0604020202020204" pitchFamily="34" charset="0"/>
            </a:endParaRPr>
          </a:p>
          <a:p>
            <a:r>
              <a:rPr lang="en-US">
                <a:latin typeface="Arial"/>
                <a:cs typeface="Arial"/>
              </a:rPr>
              <a:t>RCOT Communities is inclusive and accessible, ensuring that every member feels welcome and supported.</a:t>
            </a:r>
          </a:p>
          <a:p>
            <a:endParaRPr lang="en-US">
              <a:latin typeface="Arial"/>
              <a:cs typeface="Arial"/>
            </a:endParaRPr>
          </a:p>
          <a:p>
            <a:r>
              <a:rPr lang="en-US">
                <a:latin typeface="Arial"/>
                <a:cs typeface="Arial"/>
              </a:rPr>
              <a:t>This is where you can connect with others who share your challenges, aspirations and values—whether through professional, practice, or regional networks that are led by members themselves.</a:t>
            </a:r>
            <a:endParaRPr lang="en-US"/>
          </a:p>
          <a:p>
            <a:r>
              <a:rPr lang="en-US">
                <a:latin typeface="Arial"/>
                <a:cs typeface="Arial"/>
              </a:rPr>
              <a:t>What makes RCOT Communities unique is its flexibility. You can engage when it suits you—sharing resources, asking questions, or co-creating ideas. </a:t>
            </a:r>
          </a:p>
          <a:p>
            <a:r>
              <a:rPr lang="en-US">
                <a:latin typeface="Arial"/>
                <a:cs typeface="Arial"/>
              </a:rPr>
              <a:t>The activities and resources available are shaped by member insights, making them highly relevant and responsive to your needs.</a:t>
            </a:r>
          </a:p>
          <a:p>
            <a:pPr>
              <a:spcBef>
                <a:spcPts val="309"/>
              </a:spcBef>
              <a:spcAft>
                <a:spcPts val="309"/>
              </a:spcAft>
            </a:pPr>
            <a:r>
              <a:rPr lang="en-US">
                <a:latin typeface="Arial"/>
                <a:cs typeface="Arial"/>
              </a:rPr>
              <a:t>At its heart, RCOT Communities is about learning from each other’s diverse experiences. It’s a place to collaborate, drive innovation, and influence the future direction of occupational therapy.</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49AF1C96-0F32-4040-BD4A-A69D2811CBEE}" type="slidenum">
              <a:rPr lang="en-US" smtClean="0"/>
              <a:pPr/>
              <a:t>9</a:t>
            </a:fld>
            <a:endParaRPr lang="en-US"/>
          </a:p>
        </p:txBody>
      </p:sp>
    </p:spTree>
    <p:extLst>
      <p:ext uri="{BB962C8B-B14F-4D97-AF65-F5344CB8AC3E}">
        <p14:creationId xmlns:p14="http://schemas.microsoft.com/office/powerpoint/2010/main" val="37108568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8" y="720000"/>
            <a:ext cx="6552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68000"/>
            <a:ext cx="6084000" cy="1152000"/>
          </a:xfrm>
        </p:spPr>
        <p:txBody>
          <a:bodyPr lIns="0" tIns="0" rIns="0" bIns="0">
            <a:normAutofit/>
          </a:bodyPr>
          <a:lstStyle>
            <a:lvl1pPr marL="0" indent="0">
              <a:buNone/>
              <a:defRPr sz="2400" kern="10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pic>
        <p:nvPicPr>
          <p:cNvPr id="7" name="Graphic 6">
            <a:extLst>
              <a:ext uri="{FF2B5EF4-FFF2-40B4-BE49-F238E27FC236}">
                <a16:creationId xmlns:a16="http://schemas.microsoft.com/office/drawing/2014/main" id="{0FA31732-A8F1-BCC2-8452-B135593EF022}"/>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6858000" y="799200"/>
            <a:ext cx="4852800" cy="5107317"/>
          </a:xfrm>
          <a:prstGeom prst="rect">
            <a:avLst/>
          </a:prstGeom>
        </p:spPr>
      </p:pic>
    </p:spTree>
    <p:extLst>
      <p:ext uri="{BB962C8B-B14F-4D97-AF65-F5344CB8AC3E}">
        <p14:creationId xmlns:p14="http://schemas.microsoft.com/office/powerpoint/2010/main" val="194498929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V6">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65206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6372000"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4103178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6466637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V2">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5328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6372000" y="1440000"/>
            <a:ext cx="5328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46217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27559128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4503ABC2-212A-7DA6-9826-581299F4698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4"/>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39" y="756000"/>
            <a:ext cx="3960000" cy="2664000"/>
          </a:xfrm>
        </p:spPr>
        <p:txBody>
          <a:bodyPr lIns="0" tIns="0" rIns="0" bIns="0" anchor="t" anchorCtr="0">
            <a:normAutofit/>
          </a:bodyPr>
          <a:lstStyle>
            <a:lvl1pPr>
              <a:defRPr sz="4000" b="1" kern="100" spc="-40" baseline="0">
                <a:solidFill>
                  <a:schemeClr val="bg1"/>
                </a:solidFill>
              </a:defRPr>
            </a:lvl1pPr>
          </a:lstStyle>
          <a:p>
            <a:r>
              <a:rPr lang="en-GB" noProof="0"/>
              <a:t>Click to </a:t>
            </a:r>
            <a:br>
              <a:rPr lang="en-GB" noProof="0"/>
            </a:br>
            <a:r>
              <a:rPr lang="en-GB" noProof="0"/>
              <a:t>add title</a:t>
            </a:r>
          </a:p>
        </p:txBody>
      </p:sp>
      <p:sp>
        <p:nvSpPr>
          <p:cNvPr id="2" name="Slide Number Placeholder 1">
            <a:extLst>
              <a:ext uri="{FF2B5EF4-FFF2-40B4-BE49-F238E27FC236}">
                <a16:creationId xmlns:a16="http://schemas.microsoft.com/office/drawing/2014/main" id="{D9CFC370-CF67-B11B-E99D-59C29772B77E}"/>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A426345C-BF46-6D7C-30AD-99EAA0AB6FF6}"/>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976571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11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D2411370-C105-3B78-EA66-C5A76BA1D79B}"/>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919995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A3378AC9-2D17-FA83-53E4-36C96C87CA75}"/>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082116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B47B4FD-5EC8-98B6-A431-61EDF0826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5724000" y="1800000"/>
            <a:ext cx="594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4" name="Slide Number Placeholder 3">
            <a:extLst>
              <a:ext uri="{FF2B5EF4-FFF2-40B4-BE49-F238E27FC236}">
                <a16:creationId xmlns:a16="http://schemas.microsoft.com/office/drawing/2014/main" id="{248DA359-C132-5DFF-B42B-56CF5B5423A9}"/>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01D0138D-589D-F135-3501-8AE993015843}"/>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1573215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720000"/>
            <a:ext cx="11124000" cy="1332000"/>
          </a:xfrm>
        </p:spPr>
        <p:txBody>
          <a:bodyPr wrap="square" lIns="0" tIns="0" rIns="0" bIns="0" anchor="t" anchorCtr="0">
            <a:normAutofit/>
          </a:bodyPr>
          <a:lstStyle>
            <a:lvl1pPr algn="l">
              <a:defRPr sz="4800" b="1" kern="100" spc="-40" baseline="0">
                <a:solidFill>
                  <a:schemeClr val="bg1"/>
                </a:solidFill>
              </a:defRPr>
            </a:lvl1pPr>
          </a:lstStyle>
          <a:p>
            <a:r>
              <a:rPr lang="en-GB" noProof="0"/>
              <a:t>Click to add title</a:t>
            </a:r>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68000"/>
            <a:ext cx="11124000" cy="1152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GB" noProof="0">
                <a:solidFill>
                  <a:schemeClr val="bg1"/>
                </a:solidFill>
              </a:rPr>
              <a:t>Click to add subtitle</a:t>
            </a:r>
          </a:p>
        </p:txBody>
      </p:sp>
    </p:spTree>
    <p:extLst>
      <p:ext uri="{BB962C8B-B14F-4D97-AF65-F5344CB8AC3E}">
        <p14:creationId xmlns:p14="http://schemas.microsoft.com/office/powerpoint/2010/main" val="118340099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V2">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6E59661B-8423-3C4B-BF02-81B9FA78B5CC}"/>
              </a:ext>
            </a:extLst>
          </p:cNvPr>
          <p:cNvSpPr/>
          <p:nvPr userDrawn="1"/>
        </p:nvSpPr>
        <p:spPr>
          <a:xfrm>
            <a:off x="7380000" y="1800000"/>
            <a:ext cx="4320000" cy="4320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9" name="Graphic 8">
            <a:extLst>
              <a:ext uri="{FF2B5EF4-FFF2-40B4-BE49-F238E27FC236}">
                <a16:creationId xmlns:a16="http://schemas.microsoft.com/office/drawing/2014/main" id="{02CF25EE-1817-2985-CC1D-34A5CAD36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7379999" y="1800000"/>
            <a:ext cx="4320000" cy="4320000"/>
          </a:xfrm>
        </p:spPr>
        <p:txBody>
          <a:bodyPr lIns="0" tIns="0" rIns="0" bIns="144000" anchor="ctr" anchorCtr="0">
            <a:noAutofit/>
          </a:bodyPr>
          <a:lstStyle>
            <a:lvl1pPr marL="0" indent="0" algn="ctr">
              <a:lnSpc>
                <a:spcPct val="90000"/>
              </a:lnSpc>
              <a:spcBef>
                <a:spcPts val="0"/>
              </a:spcBef>
              <a:buNone/>
              <a:defRPr sz="36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a:t>
            </a:r>
            <a:br>
              <a:rPr lang="en-GB" noProof="0"/>
            </a:br>
            <a:r>
              <a:rPr lang="en-GB" noProof="0"/>
              <a:t>stat or info</a:t>
            </a:r>
          </a:p>
        </p:txBody>
      </p:sp>
      <p:sp>
        <p:nvSpPr>
          <p:cNvPr id="4" name="Slide Number Placeholder 3">
            <a:extLst>
              <a:ext uri="{FF2B5EF4-FFF2-40B4-BE49-F238E27FC236}">
                <a16:creationId xmlns:a16="http://schemas.microsoft.com/office/drawing/2014/main" id="{BD18A0F5-9DF9-1C01-E7E6-AA1AD212CEC0}"/>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65DEF659-50CD-B83A-5300-2A08DE400C3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697739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V3">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B84C5A2-BF41-8023-0C47-8D5C43C87D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377999"/>
            <a:ext cx="8640000" cy="612000"/>
          </a:xfrm>
        </p:spPr>
        <p:txBody>
          <a:bodyPr lIns="0" tIns="0" rIns="0" bIns="0" anchor="t" anchorCtr="0">
            <a:normAutofit/>
          </a:bodyPr>
          <a:lstStyle>
            <a:lvl1pPr>
              <a:defRPr sz="4000" b="1" kern="100" spc="-40" baseline="0">
                <a:solidFill>
                  <a:schemeClr val="tx1"/>
                </a:solidFill>
              </a:defRPr>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1800000"/>
            <a:ext cx="432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4"/>
          <a:stretch>
            <a:fillRect/>
          </a:stretch>
        </p:blipFill>
        <p:spPr>
          <a:xfrm>
            <a:off x="9591436" y="295104"/>
            <a:ext cx="2058924" cy="645414"/>
          </a:xfrm>
          <a:prstGeom prst="rect">
            <a:avLst/>
          </a:prstGeom>
        </p:spPr>
      </p:pic>
      <p:sp>
        <p:nvSpPr>
          <p:cNvPr id="9" name="Oval 8">
            <a:extLst>
              <a:ext uri="{FF2B5EF4-FFF2-40B4-BE49-F238E27FC236}">
                <a16:creationId xmlns:a16="http://schemas.microsoft.com/office/drawing/2014/main" id="{E48EF9CF-3FEE-0645-8457-63F49277ED83}"/>
              </a:ext>
            </a:extLst>
          </p:cNvPr>
          <p:cNvSpPr/>
          <p:nvPr userDrawn="1"/>
        </p:nvSpPr>
        <p:spPr>
          <a:xfrm>
            <a:off x="7380000" y="1800000"/>
            <a:ext cx="4320000" cy="4320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hasCustomPrompt="1"/>
          </p:nvPr>
        </p:nvSpPr>
        <p:spPr>
          <a:xfrm>
            <a:off x="7380000" y="1800000"/>
            <a:ext cx="4320000" cy="4320000"/>
          </a:xfrm>
          <a:prstGeom prst="rect">
            <a:avLst/>
          </a:prstGeom>
          <a:noFill/>
        </p:spPr>
        <p:txBody>
          <a:bodyPr wrap="square" lIns="0" tIns="0" rIns="0" bIns="251999" anchor="ctr" anchorCtr="0">
            <a:norm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4" name="Slide Number Placeholder 3">
            <a:extLst>
              <a:ext uri="{FF2B5EF4-FFF2-40B4-BE49-F238E27FC236}">
                <a16:creationId xmlns:a16="http://schemas.microsoft.com/office/drawing/2014/main" id="{3FD3376E-5B86-4FDB-A7F0-453B740A162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1B045AF2-2889-4BA9-A91B-92F2D55624C9}"/>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13923207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V2">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CE53E03-7DDF-EF72-F731-00F4993775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8" y="2412000"/>
            <a:ext cx="8640000" cy="3311999"/>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AAC1881E-65B5-84D5-22A7-D5448A1F1243}"/>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54835505-A162-0CB2-449C-2DFDB1BA1C7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41403862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V3">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7115E885-2C75-5C1F-82EE-1BF3ABC36D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412000"/>
            <a:ext cx="7560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23999" y="2412000"/>
            <a:ext cx="3240000" cy="3240000"/>
          </a:xfrm>
        </p:spPr>
        <p:txBody>
          <a:bodyPr lIns="0" tIns="0" rIns="0" bIns="144000" anchor="ctr" anchorCtr="0">
            <a:noAutofit/>
          </a:bodyPr>
          <a:lstStyle>
            <a:lvl1pPr marL="0" indent="0" algn="ctr">
              <a:spcBef>
                <a:spcPts val="0"/>
              </a:spcBef>
              <a:buNone/>
              <a:defRPr sz="3000" b="1"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Pull out </a:t>
            </a:r>
            <a:br>
              <a:rPr lang="en-GB" noProof="0"/>
            </a:br>
            <a:r>
              <a:rPr lang="en-GB" noProof="0"/>
              <a:t>stat or info</a:t>
            </a:r>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26BD641C-390B-C316-7ECC-C25B2E1A9FCC}"/>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7F7D1593-FF3E-DCF1-357D-7118C4194923}"/>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5380369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V4">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4D79519-81C8-42D1-24FD-3916041E37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
            <a:ext cx="10080000" cy="2206064"/>
          </a:xfrm>
          <a:prstGeom prst="rect">
            <a:avLst/>
          </a:prstGeom>
        </p:spPr>
      </p:pic>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412000"/>
            <a:ext cx="5796000" cy="3240000"/>
          </a:xfrm>
        </p:spPr>
        <p:txBody>
          <a:bodyPr lIns="0" tIns="0" rIns="0" bIns="0">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sp>
        <p:nvSpPr>
          <p:cNvPr id="13" name="Oval 12">
            <a:extLst>
              <a:ext uri="{FF2B5EF4-FFF2-40B4-BE49-F238E27FC236}">
                <a16:creationId xmlns:a16="http://schemas.microsoft.com/office/drawing/2014/main" id="{C4189D1B-F290-C64F-A0C7-4BBB06A0103F}"/>
              </a:ext>
            </a:extLst>
          </p:cNvPr>
          <p:cNvSpPr>
            <a:spLocks noChangeAspect="1"/>
          </p:cNvSpPr>
          <p:nvPr userDrawn="1"/>
        </p:nvSpPr>
        <p:spPr>
          <a:xfrm>
            <a:off x="7416000" y="1692000"/>
            <a:ext cx="4248000" cy="42480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hasCustomPrompt="1"/>
          </p:nvPr>
        </p:nvSpPr>
        <p:spPr>
          <a:xfrm>
            <a:off x="7416000" y="1691998"/>
            <a:ext cx="4248000" cy="4248001"/>
          </a:xfrm>
          <a:prstGeom prst="rect">
            <a:avLst/>
          </a:prstGeom>
          <a:noFill/>
        </p:spPr>
        <p:txBody>
          <a:bodyPr wrap="square" lIns="0" tIns="0" rIns="0" bIns="144000" anchor="ctr" anchorCtr="0">
            <a:noAutofit/>
          </a:bodyPr>
          <a:lstStyle>
            <a:lvl1pPr marL="0" indent="0" algn="ctr">
              <a:spcBef>
                <a:spcPts val="0"/>
              </a:spcBef>
              <a:buFontTx/>
              <a:buNone/>
              <a:defRPr sz="2000">
                <a:solidFill>
                  <a:schemeClr val="bg1"/>
                </a:solidFill>
              </a:defRPr>
            </a:lvl1pPr>
          </a:lstStyle>
          <a:p>
            <a:r>
              <a:rPr lang="en-GB" noProof="0"/>
              <a:t>Click icon to add an image</a:t>
            </a:r>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78000"/>
            <a:ext cx="864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2" name="Slide Number Placeholder 1">
            <a:extLst>
              <a:ext uri="{FF2B5EF4-FFF2-40B4-BE49-F238E27FC236}">
                <a16:creationId xmlns:a16="http://schemas.microsoft.com/office/drawing/2014/main" id="{4DDFE8C8-ABCD-5D90-A7D1-06D080215B97}"/>
              </a:ext>
            </a:extLst>
          </p:cNvPr>
          <p:cNvSpPr>
            <a:spLocks noGrp="1"/>
          </p:cNvSpPr>
          <p:nvPr>
            <p:ph type="sldNum" sz="quarter" idx="13"/>
          </p:nvPr>
        </p:nvSpPr>
        <p:spPr/>
        <p:txBody>
          <a:bodyPr/>
          <a:lstStyle/>
          <a:p>
            <a:fld id="{BE634052-B349-6340-B91C-DAB0451BF245}" type="slidenum">
              <a:rPr lang="en-GB" smtClean="0"/>
              <a:pPr/>
              <a:t>‹#›</a:t>
            </a:fld>
            <a:endParaRPr lang="en-GB"/>
          </a:p>
        </p:txBody>
      </p:sp>
      <p:sp>
        <p:nvSpPr>
          <p:cNvPr id="3" name="Footer Placeholder 2">
            <a:extLst>
              <a:ext uri="{FF2B5EF4-FFF2-40B4-BE49-F238E27FC236}">
                <a16:creationId xmlns:a16="http://schemas.microsoft.com/office/drawing/2014/main" id="{338A2AF2-1910-15A7-64BD-E9499CA15B8E}"/>
              </a:ext>
            </a:extLst>
          </p:cNvPr>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1941208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4FFAE73-AE10-F993-C2A0-FA5AE10F2B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164667" cy="6858000"/>
          </a:xfrm>
          <a:prstGeom prst="rect">
            <a:avLst/>
          </a:prstGeom>
        </p:spPr>
      </p:pic>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378000"/>
            <a:ext cx="5904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0" y="-1"/>
            <a:ext cx="5472000" cy="5760000"/>
          </a:xfrm>
          <a:prstGeom prst="rect">
            <a:avLst/>
          </a:prstGeom>
          <a:noFill/>
        </p:spPr>
        <p:txBody>
          <a:bodyPr wrap="none" lIns="0" tIns="0" rIns="0" bIns="0" anchor="ctr" anchorCtr="0">
            <a:noAutofit/>
          </a:bodyPr>
          <a:lstStyle>
            <a:lvl1pPr marL="0" indent="0" algn="ctr">
              <a:spcBef>
                <a:spcPts val="0"/>
              </a:spcBef>
              <a:buFontTx/>
              <a:buNone/>
              <a:defRPr sz="2000">
                <a:solidFill>
                  <a:schemeClr val="bg1"/>
                </a:solidFill>
              </a:defRPr>
            </a:lvl1pPr>
          </a:lstStyle>
          <a:p>
            <a:r>
              <a:rPr lang="en-GB" noProof="0"/>
              <a:t>Delete placeholder or </a:t>
            </a:r>
            <a:br>
              <a:rPr lang="en-GB" noProof="0"/>
            </a:br>
            <a:r>
              <a:rPr lang="en-GB" noProof="0"/>
              <a:t>click icon to add an image</a:t>
            </a:r>
          </a:p>
        </p:txBody>
      </p:sp>
      <p:sp>
        <p:nvSpPr>
          <p:cNvPr id="3" name="Text Placeholder 2">
            <a:extLst>
              <a:ext uri="{FF2B5EF4-FFF2-40B4-BE49-F238E27FC236}">
                <a16:creationId xmlns:a16="http://schemas.microsoft.com/office/drawing/2014/main" id="{2822BAB6-FC2D-479D-72FA-32C27B9FF34D}"/>
              </a:ext>
            </a:extLst>
          </p:cNvPr>
          <p:cNvSpPr>
            <a:spLocks noGrp="1"/>
          </p:cNvSpPr>
          <p:nvPr>
            <p:ph type="body" sz="quarter" idx="14"/>
          </p:nvPr>
        </p:nvSpPr>
        <p:spPr>
          <a:xfrm>
            <a:off x="5797550" y="1800000"/>
            <a:ext cx="5903913" cy="4248000"/>
          </a:xfrm>
        </p:spPr>
        <p:txBody>
          <a:bodyPr/>
          <a:lstStyle>
            <a:lvl1pPr marL="216000" indent="-216000">
              <a:lnSpc>
                <a:spcPct val="102000"/>
              </a:lnSpc>
              <a:defRPr sz="2600"/>
            </a:lvl1pPr>
            <a:lvl2pPr marL="432000" indent="-208800">
              <a:lnSpc>
                <a:spcPct val="102000"/>
              </a:lnSpc>
              <a:defRPr sz="2300"/>
            </a:lvl2pPr>
            <a:lvl3pPr marL="640800" indent="-187200">
              <a:lnSpc>
                <a:spcPct val="102000"/>
              </a:lnSpc>
              <a:buFont typeface="System Font Regular"/>
              <a:buChar char="-"/>
              <a:defRPr/>
            </a:lvl3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D0A56902-8526-09E3-ABEA-138858ABF7AC}"/>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2" name="Footer Placeholder 1">
            <a:extLst>
              <a:ext uri="{FF2B5EF4-FFF2-40B4-BE49-F238E27FC236}">
                <a16:creationId xmlns:a16="http://schemas.microsoft.com/office/drawing/2014/main" id="{3BBE834C-023D-BFA3-4F7B-164DE78EF281}"/>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3258740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V2">
    <p:bg>
      <p:bgPr>
        <a:solidFill>
          <a:schemeClr val="tx2"/>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CC6B77D7-759B-32C2-EE54-A8C2601DE25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9279467" cy="6858000"/>
          </a:xfrm>
          <a:prstGeom prst="rect">
            <a:avLst/>
          </a:prstGeom>
        </p:spPr>
      </p:pic>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378000"/>
            <a:ext cx="7560000" cy="612000"/>
          </a:xfrm>
        </p:spPr>
        <p:txBody>
          <a:bodyPr lIns="0" tIns="0" rIns="0" bIns="0" anchor="t" anchorCtr="0">
            <a:normAutofit/>
          </a:bodyPr>
          <a:lstStyle>
            <a:lvl1pPr>
              <a:defRPr sz="4000" b="1" kern="100" spc="-40" baseline="0"/>
            </a:lvl1pPr>
          </a:lstStyle>
          <a:p>
            <a:r>
              <a:rPr lang="en-GB" noProof="0"/>
              <a:t>Click to edit title style</a:t>
            </a:r>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1800000"/>
            <a:ext cx="6048000" cy="3960000"/>
          </a:xfrm>
        </p:spPr>
        <p:txBody>
          <a:bodyPr lIns="0" tIns="0" rIns="0" bIns="0">
            <a:normAutofit/>
          </a:bodyPr>
          <a:lstStyle>
            <a:lvl1pPr marL="216000" indent="-216000">
              <a:lnSpc>
                <a:spcPct val="102000"/>
              </a:lnSpc>
              <a:buClr>
                <a:schemeClr val="tx1"/>
              </a:buClr>
              <a:defRPr>
                <a:solidFill>
                  <a:schemeClr val="tx1"/>
                </a:solidFill>
              </a:defRPr>
            </a:lvl1pPr>
            <a:lvl2pPr marL="432000" indent="-208800">
              <a:lnSpc>
                <a:spcPct val="102000"/>
              </a:lnSpc>
              <a:buClr>
                <a:schemeClr val="tx1"/>
              </a:buClr>
              <a:defRPr baseline="0">
                <a:solidFill>
                  <a:schemeClr val="tx1"/>
                </a:solidFill>
              </a:defRPr>
            </a:lvl2pPr>
            <a:lvl3pPr marL="640800" indent="-187200">
              <a:lnSpc>
                <a:spcPct val="102000"/>
              </a:lnSpc>
              <a:buClr>
                <a:schemeClr val="tx1"/>
              </a:buClr>
              <a:buFont typeface="System Font Regular"/>
              <a:buChar cha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 styles</a:t>
            </a:r>
          </a:p>
          <a:p>
            <a:pPr lvl="1"/>
            <a:r>
              <a:rPr lang="en-GB" noProof="0"/>
              <a:t>Second level</a:t>
            </a:r>
          </a:p>
          <a:p>
            <a:pPr lvl="2"/>
            <a:r>
              <a:rPr lang="en-GB" noProof="0"/>
              <a:t>Third level</a:t>
            </a:r>
          </a:p>
        </p:txBody>
      </p:sp>
      <p:pic>
        <p:nvPicPr>
          <p:cNvPr id="12" name="Graphic 11">
            <a:extLst>
              <a:ext uri="{FF2B5EF4-FFF2-40B4-BE49-F238E27FC236}">
                <a16:creationId xmlns:a16="http://schemas.microsoft.com/office/drawing/2014/main" id="{D84FFDDA-CA76-8F05-EDBB-85ACC563C520}"/>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6858000" y="799200"/>
            <a:ext cx="4852800" cy="5107317"/>
          </a:xfrm>
          <a:prstGeom prst="rect">
            <a:avLst/>
          </a:prstGeom>
        </p:spPr>
      </p:pic>
      <p:sp>
        <p:nvSpPr>
          <p:cNvPr id="4" name="Slide Number Placeholder 3">
            <a:extLst>
              <a:ext uri="{FF2B5EF4-FFF2-40B4-BE49-F238E27FC236}">
                <a16:creationId xmlns:a16="http://schemas.microsoft.com/office/drawing/2014/main" id="{E51E6474-8453-F258-816C-79D7B95AC120}"/>
              </a:ext>
            </a:extLst>
          </p:cNvPr>
          <p:cNvSpPr>
            <a:spLocks noGrp="1"/>
          </p:cNvSpPr>
          <p:nvPr>
            <p:ph type="sldNum" sz="quarter" idx="10"/>
          </p:nvPr>
        </p:nvSpPr>
        <p:spPr/>
        <p:txBody>
          <a:bodyPr/>
          <a:lstStyle>
            <a:lvl1pPr>
              <a:defRPr>
                <a:solidFill>
                  <a:schemeClr val="bg1"/>
                </a:solidFill>
              </a:defRPr>
            </a:lvl1pPr>
          </a:lstStyle>
          <a:p>
            <a:fld id="{BE634052-B349-6340-B91C-DAB0451BF245}" type="slidenum">
              <a:rPr lang="en-GB" smtClean="0"/>
              <a:pPr/>
              <a:t>‹#›</a:t>
            </a:fld>
            <a:endParaRPr lang="en-GB"/>
          </a:p>
        </p:txBody>
      </p:sp>
    </p:spTree>
    <p:extLst>
      <p:ext uri="{BB962C8B-B14F-4D97-AF65-F5344CB8AC3E}">
        <p14:creationId xmlns:p14="http://schemas.microsoft.com/office/powerpoint/2010/main" val="2425600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2988000"/>
            <a:ext cx="7920000" cy="1332000"/>
          </a:xfrm>
        </p:spPr>
        <p:txBody>
          <a:bodyPr lIns="0" tIns="0" rIns="0" bIns="0" anchor="ctr" anchorCtr="0">
            <a:normAutofit/>
          </a:bodyPr>
          <a:lstStyle>
            <a:lvl1pPr marL="0" indent="0" algn="l">
              <a:buNone/>
              <a:defRPr sz="4000" kern="100" spc="-40" baseline="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noProof="0"/>
              <a:t>Click to add title</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rcRect/>
          <a:stretch/>
        </p:blipFill>
        <p:spPr>
          <a:xfrm>
            <a:off x="511438" y="6012000"/>
            <a:ext cx="1584000" cy="396000"/>
          </a:xfrm>
          <a:prstGeom prst="rect">
            <a:avLst/>
          </a:prstGeom>
        </p:spPr>
      </p:pic>
    </p:spTree>
    <p:extLst>
      <p:ext uri="{BB962C8B-B14F-4D97-AF65-F5344CB8AC3E}">
        <p14:creationId xmlns:p14="http://schemas.microsoft.com/office/powerpoint/2010/main" val="767388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Arial" panose="020B0604020202020204" pitchFamily="34" charset="0"/>
                <a:cs typeface="Arial" panose="020B0604020202020204" pitchFamily="34" charset="0"/>
              </a:rPr>
              <a:t>User guidance and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en-GB"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en-GB"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Text slides</a:t>
            </a: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Use the </a:t>
            </a:r>
            <a:r>
              <a:rPr lang="en-GB" altLang="da-DK" sz="1200" b="1" noProof="1">
                <a:solidFill>
                  <a:schemeClr val="tx1"/>
                </a:solidFill>
                <a:latin typeface="Arial" panose="020B0604020202020204" pitchFamily="34" charset="0"/>
                <a:cs typeface="Arial" panose="020B0604020202020204" pitchFamily="34" charset="0"/>
              </a:rPr>
              <a:t>TAB</a:t>
            </a:r>
            <a:r>
              <a:rPr lang="en-GB" altLang="da-DK" sz="1200" b="0" noProof="1">
                <a:solidFill>
                  <a:schemeClr val="tx1"/>
                </a:solidFill>
                <a:latin typeface="Arial" panose="020B0604020202020204" pitchFamily="34" charset="0"/>
                <a:cs typeface="Arial" panose="020B0604020202020204" pitchFamily="34" charset="0"/>
              </a:rPr>
              <a:t>-key</a:t>
            </a:r>
            <a:r>
              <a:rPr lang="en-GB" altLang="da-DK" sz="1200" b="0" baseline="0" noProof="1">
                <a:solidFill>
                  <a:schemeClr val="tx1"/>
                </a:solidFill>
                <a:latin typeface="Arial" panose="020B0604020202020204" pitchFamily="34" charset="0"/>
                <a:cs typeface="Arial" panose="020B0604020202020204" pitchFamily="34" charset="0"/>
              </a:rPr>
              <a:t> to jump through </a:t>
            </a:r>
            <a:br>
              <a:rPr lang="en-GB" altLang="da-DK" sz="1200" b="0" baseline="0" noProof="1">
                <a:solidFill>
                  <a:schemeClr val="tx1"/>
                </a:solidFill>
                <a:latin typeface="Arial" panose="020B0604020202020204" pitchFamily="34" charset="0"/>
                <a:cs typeface="Arial" panose="020B0604020202020204" pitchFamily="34" charset="0"/>
              </a:rPr>
            </a:br>
            <a:r>
              <a:rPr lang="en-GB" altLang="da-DK" sz="1200" b="0" baseline="0" noProof="1">
                <a:solidFill>
                  <a:schemeClr val="tx1"/>
                </a:solidFill>
                <a:latin typeface="Arial" panose="020B0604020202020204" pitchFamily="34" charset="0"/>
                <a:cs typeface="Arial" panose="020B0604020202020204" pitchFamily="34" charset="0"/>
              </a:rPr>
              <a:t>levels. Click </a:t>
            </a:r>
            <a:r>
              <a:rPr lang="en-GB" altLang="da-DK" sz="1200" b="1" baseline="0" noProof="1">
                <a:solidFill>
                  <a:schemeClr val="tx1"/>
                </a:solidFill>
                <a:latin typeface="Arial" panose="020B0604020202020204" pitchFamily="34" charset="0"/>
                <a:cs typeface="Arial" panose="020B0604020202020204" pitchFamily="34" charset="0"/>
              </a:rPr>
              <a:t>ENTER</a:t>
            </a:r>
            <a:r>
              <a:rPr lang="en-GB" altLang="da-DK" sz="1200" b="0" baseline="0" noProof="1">
                <a:solidFill>
                  <a:schemeClr val="tx1"/>
                </a:solidFill>
                <a:latin typeface="Arial" panose="020B0604020202020204" pitchFamily="34" charset="0"/>
                <a:cs typeface="Arial" panose="020B0604020202020204" pitchFamily="34" charset="0"/>
              </a:rPr>
              <a:t>, then </a:t>
            </a:r>
            <a:r>
              <a:rPr lang="en-GB" altLang="da-DK" sz="1200" b="1" baseline="0" noProof="1">
                <a:solidFill>
                  <a:schemeClr val="tx1"/>
                </a:solidFill>
                <a:latin typeface="Arial" panose="020B0604020202020204" pitchFamily="34" charset="0"/>
                <a:cs typeface="Arial" panose="020B0604020202020204" pitchFamily="34" charset="0"/>
              </a:rPr>
              <a:t>TAB</a:t>
            </a:r>
            <a:r>
              <a:rPr lang="en-GB"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en-GB" altLang="da-DK" sz="1200" b="0" baseline="0" noProof="1">
                <a:solidFill>
                  <a:schemeClr val="tx1"/>
                </a:solidFill>
                <a:latin typeface="Arial" panose="020B0604020202020204" pitchFamily="34" charset="0"/>
                <a:cs typeface="Arial" panose="020B0604020202020204" pitchFamily="34" charset="0"/>
              </a:rPr>
              <a:t>To go back in levels use </a:t>
            </a:r>
            <a:r>
              <a:rPr lang="en-GB" altLang="da-DK" sz="1200" b="1" baseline="0" noProof="1">
                <a:solidFill>
                  <a:schemeClr val="tx1"/>
                </a:solidFill>
                <a:latin typeface="Arial" panose="020B0604020202020204" pitchFamily="34" charset="0"/>
                <a:cs typeface="Arial" panose="020B0604020202020204" pitchFamily="34" charset="0"/>
              </a:rPr>
              <a:t>SHIFT-TAB</a:t>
            </a:r>
            <a:endParaRPr lang="en-GB"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sz="1200" noProof="1">
                <a:solidFill>
                  <a:schemeClr val="tx1"/>
                </a:solidFill>
                <a:latin typeface="Arial" panose="020B0604020202020204" pitchFamily="34" charset="0"/>
                <a:cs typeface="Arial" panose="020B0604020202020204" pitchFamily="34" charset="0"/>
              </a:rPr>
              <a:t>Alternatively, </a:t>
            </a:r>
            <a:r>
              <a:rPr lang="en-GB" sz="1200" b="1" noProof="1">
                <a:solidFill>
                  <a:schemeClr val="tx1"/>
                </a:solidFill>
                <a:latin typeface="Arial" panose="020B0604020202020204" pitchFamily="34" charset="0"/>
                <a:cs typeface="Arial" panose="020B0604020202020204" pitchFamily="34" charset="0"/>
              </a:rPr>
              <a:t>Increase</a:t>
            </a:r>
            <a:r>
              <a:rPr lang="en-GB" sz="1200" baseline="0" noProof="1">
                <a:solidFill>
                  <a:schemeClr val="tx1"/>
                </a:solidFill>
                <a:latin typeface="Arial" panose="020B0604020202020204" pitchFamily="34" charset="0"/>
                <a:cs typeface="Arial" panose="020B0604020202020204" pitchFamily="34" charset="0"/>
              </a:rPr>
              <a:t> and</a:t>
            </a:r>
            <a:br>
              <a:rPr lang="en-GB" sz="1200" baseline="0" noProof="1">
                <a:solidFill>
                  <a:schemeClr val="tx1"/>
                </a:solidFill>
                <a:latin typeface="Arial" panose="020B0604020202020204" pitchFamily="34" charset="0"/>
                <a:cs typeface="Arial" panose="020B0604020202020204" pitchFamily="34" charset="0"/>
              </a:rPr>
            </a:br>
            <a:r>
              <a:rPr lang="en-GB" sz="1200" b="1" baseline="0" noProof="1">
                <a:solidFill>
                  <a:schemeClr val="tx1"/>
                </a:solidFill>
                <a:latin typeface="Arial" panose="020B0604020202020204" pitchFamily="34" charset="0"/>
                <a:cs typeface="Arial" panose="020B0604020202020204" pitchFamily="34" charset="0"/>
              </a:rPr>
              <a:t>Decrease </a:t>
            </a:r>
            <a:r>
              <a:rPr lang="en-GB" sz="1200" baseline="0" noProof="1">
                <a:solidFill>
                  <a:schemeClr val="tx1"/>
                </a:solidFill>
                <a:latin typeface="Arial" panose="020B0604020202020204" pitchFamily="34" charset="0"/>
                <a:cs typeface="Arial" panose="020B0604020202020204" pitchFamily="34" charset="0"/>
              </a:rPr>
              <a:t>list level can be used</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HINT: </a:t>
            </a:r>
            <a:r>
              <a:rPr lang="en-GB"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Delete bullet for regular text.</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Click on the bullet button to reapply</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Arial" panose="020B0604020202020204" pitchFamily="34" charset="0"/>
                <a:cs typeface="Arial" panose="020B0604020202020204" pitchFamily="34" charset="0"/>
              </a:rPr>
            </a:br>
            <a:r>
              <a:rPr lang="en-GB" sz="1600">
                <a:latin typeface="Arial" panose="020B0604020202020204" pitchFamily="34" charset="0"/>
                <a:cs typeface="Arial" panose="020B0604020202020204" pitchFamily="34" charset="0"/>
              </a:rPr>
              <a:t>Slides and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0" noProof="1">
                <a:solidFill>
                  <a:schemeClr val="tx1"/>
                </a:solidFill>
                <a:latin typeface="Arial" panose="020B0604020202020204" pitchFamily="34" charset="0"/>
                <a:cs typeface="Arial" panose="020B0604020202020204" pitchFamily="34" charset="0"/>
              </a:rPr>
              <a:t>Click on the menu </a:t>
            </a:r>
            <a:r>
              <a:rPr lang="en-GB" altLang="da-DK" sz="1200" b="1" noProof="1">
                <a:solidFill>
                  <a:schemeClr val="tx1"/>
                </a:solidFill>
                <a:latin typeface="Arial" panose="020B0604020202020204" pitchFamily="34" charset="0"/>
                <a:cs typeface="Arial" panose="020B0604020202020204" pitchFamily="34" charset="0"/>
              </a:rPr>
              <a:t>New Slide </a:t>
            </a:r>
            <a:r>
              <a:rPr lang="en-GB" altLang="da-DK" sz="1200" b="0" noProof="1">
                <a:solidFill>
                  <a:schemeClr val="tx1"/>
                </a:solidFill>
                <a:latin typeface="Arial" panose="020B0604020202020204" pitchFamily="34" charset="0"/>
                <a:cs typeface="Arial" panose="020B0604020202020204" pitchFamily="34" charset="0"/>
              </a:rPr>
              <a:t>in the </a:t>
            </a:r>
            <a:r>
              <a:rPr lang="en-GB" altLang="da-DK" sz="1200" b="1" noProof="1">
                <a:solidFill>
                  <a:schemeClr val="tx1"/>
                </a:solidFill>
                <a:latin typeface="Arial" panose="020B0604020202020204" pitchFamily="34" charset="0"/>
                <a:cs typeface="Arial" panose="020B0604020202020204" pitchFamily="34" charset="0"/>
              </a:rPr>
              <a:t>Home</a:t>
            </a:r>
            <a:r>
              <a:rPr lang="en-GB" altLang="da-DK" sz="1200" b="0" noProof="1">
                <a:solidFill>
                  <a:schemeClr val="tx1"/>
                </a:solidFill>
                <a:latin typeface="Arial" panose="020B0604020202020204" pitchFamily="34" charset="0"/>
                <a:cs typeface="Arial" panose="020B0604020202020204" pitchFamily="34" charset="0"/>
              </a:rPr>
              <a:t> tab to insert a new slide</a:t>
            </a:r>
            <a:br>
              <a:rPr lang="en-GB" altLang="da-DK" sz="1200" b="0" noProof="1">
                <a:solidFill>
                  <a:schemeClr val="tx1"/>
                </a:solidFill>
                <a:latin typeface="Arial" panose="020B0604020202020204" pitchFamily="34" charset="0"/>
                <a:cs typeface="Arial" panose="020B0604020202020204" pitchFamily="34" charset="0"/>
              </a:rPr>
            </a:br>
            <a:br>
              <a:rPr lang="en-GB" altLang="da-DK" sz="1200" b="0" noProof="1">
                <a:solidFill>
                  <a:schemeClr val="tx1"/>
                </a:solidFill>
                <a:latin typeface="Arial" panose="020B0604020202020204" pitchFamily="34" charset="0"/>
                <a:cs typeface="Arial" panose="020B0604020202020204" pitchFamily="34" charset="0"/>
              </a:rPr>
            </a:br>
            <a:endParaRPr lang="en-GB" sz="1200" b="0" i="0">
              <a:solidFill>
                <a:schemeClr val="tx1"/>
              </a:solidFill>
              <a:latin typeface="Arial" panose="020B0604020202020204" pitchFamily="34"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1200" b="1" noProof="1">
                <a:solidFill>
                  <a:schemeClr val="tx1"/>
                </a:solidFill>
                <a:latin typeface="Arial" panose="020B0604020202020204" pitchFamily="34" charset="0"/>
                <a:cs typeface="Arial" panose="020B0604020202020204" pitchFamily="34" charset="0"/>
              </a:rPr>
              <a:t>Change layout</a:t>
            </a:r>
            <a:endParaRPr lang="en-GB"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en-GB" sz="1200" b="0" i="0">
                <a:solidFill>
                  <a:schemeClr val="tx1"/>
                </a:solidFill>
                <a:latin typeface="Arial" panose="020B0604020202020204" pitchFamily="34" charset="0"/>
                <a:ea typeface="Times New Roman" panose="02020603050405020304" pitchFamily="18" charset="0"/>
              </a:rPr>
              <a:t>Click on the arrow next to Layout</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to view a dropdown menu of </a:t>
            </a:r>
            <a:br>
              <a:rPr lang="en-GB" sz="1200" b="0" i="0">
                <a:solidFill>
                  <a:schemeClr val="tx1"/>
                </a:solidFill>
                <a:latin typeface="Arial" panose="020B0604020202020204" pitchFamily="34" charset="0"/>
                <a:ea typeface="Times New Roman" panose="02020603050405020304" pitchFamily="18" charset="0"/>
              </a:rPr>
            </a:br>
            <a:r>
              <a:rPr lang="en-GB" sz="1200" b="0" i="0">
                <a:solidFill>
                  <a:schemeClr val="tx1"/>
                </a:solidFill>
                <a:latin typeface="Arial" panose="020B0604020202020204" pitchFamily="34" charset="0"/>
                <a:ea typeface="Times New Roman" panose="02020603050405020304" pitchFamily="18" charset="0"/>
              </a:rPr>
              <a:t>possible slide layouts</a:t>
            </a:r>
          </a:p>
          <a:p>
            <a:pPr fontAlgn="auto">
              <a:spcBef>
                <a:spcPts val="1200"/>
              </a:spcBef>
              <a:spcAft>
                <a:spcPts val="600"/>
              </a:spcAft>
              <a:buFont typeface="+mj-lt"/>
              <a:buNone/>
              <a:defRPr/>
            </a:pPr>
            <a:r>
              <a:rPr lang="en-GB"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1200" noProof="1">
                <a:solidFill>
                  <a:schemeClr val="tx1"/>
                </a:solidFill>
                <a:latin typeface="Arial" panose="020B0604020202020204" pitchFamily="34" charset="0"/>
                <a:cs typeface="Arial" panose="020B0604020202020204" pitchFamily="34" charset="0"/>
              </a:rPr>
              <a:t>Click the </a:t>
            </a:r>
            <a:r>
              <a:rPr lang="en-GB" altLang="da-DK" sz="1200" b="1" baseline="0" noProof="1">
                <a:solidFill>
                  <a:schemeClr val="tx1"/>
                </a:solidFill>
                <a:latin typeface="Arial" panose="020B0604020202020204" pitchFamily="34" charset="0"/>
                <a:cs typeface="Arial" panose="020B0604020202020204" pitchFamily="34" charset="0"/>
              </a:rPr>
              <a:t>Reset </a:t>
            </a:r>
            <a:r>
              <a:rPr lang="en-GB" altLang="da-DK" sz="1200" noProof="1">
                <a:solidFill>
                  <a:schemeClr val="tx1"/>
                </a:solidFill>
                <a:latin typeface="Arial" panose="020B0604020202020204" pitchFamily="34" charset="0"/>
                <a:cs typeface="Arial" panose="020B0604020202020204" pitchFamily="34" charset="0"/>
              </a:rPr>
              <a:t>menu to reset position, size</a:t>
            </a:r>
            <a:r>
              <a:rPr lang="en-GB"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Arial" panose="020B0604020202020204" pitchFamily="34" charset="0"/>
                <a:cs typeface="Arial" panose="020B0604020202020204" pitchFamily="34" charset="0"/>
              </a:rPr>
              <a:t>Pictures</a:t>
            </a:r>
            <a:endParaRPr lang="en-GB"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en-GB"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en-GB"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en-GB"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1. </a:t>
            </a:r>
            <a:r>
              <a:rPr lang="en-GB" altLang="da-DK" sz="1200" b="0" noProof="1">
                <a:solidFill>
                  <a:schemeClr val="tx1"/>
                </a:solidFill>
                <a:latin typeface="Arial" panose="020B0604020202020204" pitchFamily="34" charset="0"/>
                <a:cs typeface="Arial" panose="020B0604020202020204" pitchFamily="34" charset="0"/>
              </a:rPr>
              <a:t>Click </a:t>
            </a:r>
            <a:r>
              <a:rPr lang="en-GB" altLang="da-DK" sz="1200" b="1" noProof="1">
                <a:solidFill>
                  <a:schemeClr val="tx1"/>
                </a:solidFill>
                <a:latin typeface="Arial" panose="020B0604020202020204" pitchFamily="34" charset="0"/>
                <a:cs typeface="Arial" panose="020B0604020202020204" pitchFamily="34" charset="0"/>
              </a:rPr>
              <a:t>Crop</a:t>
            </a:r>
            <a:r>
              <a:rPr lang="en-GB" altLang="da-DK" sz="1200" b="0" noProof="1">
                <a:solidFill>
                  <a:schemeClr val="tx1"/>
                </a:solidFill>
                <a:latin typeface="Arial" panose="020B0604020202020204" pitchFamily="34" charset="0"/>
                <a:cs typeface="Arial" panose="020B0604020202020204" pitchFamily="34" charset="0"/>
              </a:rPr>
              <a:t> to change size or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en-GB" altLang="da-DK" sz="1200" b="1" noProof="1">
                <a:solidFill>
                  <a:schemeClr val="tx1"/>
                </a:solidFill>
                <a:latin typeface="Arial" panose="020B0604020202020204" pitchFamily="34" charset="0"/>
                <a:cs typeface="Arial" panose="020B0604020202020204" pitchFamily="34" charset="0"/>
              </a:rPr>
              <a:t>2. </a:t>
            </a:r>
            <a:r>
              <a:rPr lang="en-GB" altLang="da-DK" sz="1200" b="0" noProof="1">
                <a:solidFill>
                  <a:schemeClr val="tx1"/>
                </a:solidFill>
                <a:latin typeface="Arial" panose="020B0604020202020204" pitchFamily="34" charset="0"/>
                <a:cs typeface="Arial" panose="020B0604020202020204" pitchFamily="34" charset="0"/>
              </a:rPr>
              <a:t>If you want to scale the picture,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hold </a:t>
            </a:r>
            <a:r>
              <a:rPr lang="en-GB" altLang="da-DK" sz="1200" b="1" noProof="1">
                <a:solidFill>
                  <a:schemeClr val="tx1"/>
                </a:solidFill>
                <a:latin typeface="Arial" panose="020B0604020202020204" pitchFamily="34" charset="0"/>
                <a:cs typeface="Arial" panose="020B0604020202020204" pitchFamily="34" charset="0"/>
              </a:rPr>
              <a:t>SHIFT</a:t>
            </a:r>
            <a:r>
              <a:rPr lang="en-GB" altLang="da-DK" sz="1200" b="0" noProof="1">
                <a:solidFill>
                  <a:schemeClr val="tx1"/>
                </a:solidFill>
                <a:latin typeface="Arial" panose="020B0604020202020204" pitchFamily="34" charset="0"/>
                <a:cs typeface="Arial" panose="020B0604020202020204" pitchFamily="34" charset="0"/>
              </a:rPr>
              <a:t>-key down while </a:t>
            </a:r>
            <a:br>
              <a:rPr lang="en-GB" altLang="da-DK" sz="1200" b="0" noProof="1">
                <a:solidFill>
                  <a:schemeClr val="tx1"/>
                </a:solidFill>
                <a:latin typeface="Arial" panose="020B0604020202020204" pitchFamily="34" charset="0"/>
                <a:cs typeface="Arial" panose="020B0604020202020204" pitchFamily="34" charset="0"/>
              </a:rPr>
            </a:br>
            <a:r>
              <a:rPr lang="en-GB" altLang="da-DK" sz="1200" b="0" noProof="1">
                <a:solidFill>
                  <a:schemeClr val="tx1"/>
                </a:solidFill>
                <a:latin typeface="Arial" panose="020B0604020202020204" pitchFamily="34" charset="0"/>
                <a:cs typeface="Arial" panose="020B0604020202020204" pitchFamily="34" charset="0"/>
              </a:rPr>
              <a:t>dragging the corners of the picture</a:t>
            </a:r>
            <a:br>
              <a:rPr lang="en-GB" altLang="da-DK" sz="1200" b="0" noProof="1">
                <a:solidFill>
                  <a:schemeClr val="tx1"/>
                </a:solidFill>
                <a:latin typeface="Arial" panose="020B0604020202020204" pitchFamily="34" charset="0"/>
                <a:cs typeface="Arial" panose="020B0604020202020204" pitchFamily="34" charset="0"/>
              </a:rPr>
            </a:br>
            <a:endParaRPr lang="en-GB"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you delete the picture and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 a new one, the picture may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lie in front of the text or graphic.</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If this happens, select the picture, </a:t>
            </a:r>
            <a:b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right-click and choose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Send to Back</a:t>
            </a:r>
            <a:endParaRPr kumimoji="0" lang="da-DK" altLang="da-DK" sz="105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r>
              <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rPr>
              <a:t>Header and </a:t>
            </a: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footer</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Do this at the very end to apply the changes on all slides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on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Header and Footer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Insert</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(write the desired text)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 to All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or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Apply</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if only used on one slide</a:t>
            </a:r>
            <a:br>
              <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b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sz="1600" b="0" i="0" u="none" strike="noStrike" kern="1200" cap="none" spc="0" normalizeH="0" baseline="0" noProof="0" err="1">
                <a:ln>
                  <a:noFill/>
                </a:ln>
                <a:solidFill>
                  <a:srgbClr val="003B4C"/>
                </a:solidFill>
                <a:effectLst/>
                <a:uLnTx/>
                <a:uFillTx/>
                <a:latin typeface="Arial" panose="020B0604020202020204" pitchFamily="34" charset="0"/>
                <a:ea typeface="+mn-ea"/>
                <a:cs typeface="Arial" panose="020B0604020202020204" pitchFamily="34" charset="0"/>
              </a:rPr>
              <a:t>Gridlines</a:t>
            </a:r>
            <a:endParaRPr kumimoji="0" lang="da-DK" sz="1600" b="0" i="0" u="none" strike="noStrike" kern="1200" cap="none" spc="0" normalizeH="0" baseline="0" noProof="0">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Click the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View</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 tab and set tick mark next to </a:t>
            </a: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Guides</a:t>
            </a:r>
            <a:endPar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da-DK" altLang="da-DK" sz="1200" b="1"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HINT: Alt + F9 </a:t>
            </a:r>
            <a:r>
              <a:rPr kumimoji="0" lang="da-DK" altLang="da-DK" sz="12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rPr>
              <a:t>for quick view of guides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da-DK" altLang="da-DK" sz="900" b="0" i="0" u="none" strike="noStrike" kern="1200" cap="none" spc="0" normalizeH="0" baseline="0" noProof="1">
              <a:ln>
                <a:noFill/>
              </a:ln>
              <a:solidFill>
                <a:srgbClr val="003B4C"/>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13698484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2433145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1134422"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7" y="378000"/>
            <a:ext cx="11134425"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2"/>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0234739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0767-142D-571A-F1C2-34A54393D9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79CBA7D-B24E-52A1-02BF-6F8DB5AB2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717F1C-283A-7D7E-C767-C5725AC1A0AA}"/>
              </a:ext>
            </a:extLst>
          </p:cNvPr>
          <p:cNvSpPr>
            <a:spLocks noGrp="1"/>
          </p:cNvSpPr>
          <p:nvPr>
            <p:ph type="dt" sz="half" idx="10"/>
          </p:nvPr>
        </p:nvSpPr>
        <p:spPr/>
        <p:txBody>
          <a:bodyPr/>
          <a:lstStyle/>
          <a:p>
            <a:fld id="{9D8137C5-7945-4A7E-882A-93AA8C52156C}" type="datetimeFigureOut">
              <a:rPr lang="en-GB" smtClean="0"/>
              <a:t>03/02/2026</a:t>
            </a:fld>
            <a:endParaRPr lang="en-GB"/>
          </a:p>
        </p:txBody>
      </p:sp>
      <p:sp>
        <p:nvSpPr>
          <p:cNvPr id="5" name="Footer Placeholder 4">
            <a:extLst>
              <a:ext uri="{FF2B5EF4-FFF2-40B4-BE49-F238E27FC236}">
                <a16:creationId xmlns:a16="http://schemas.microsoft.com/office/drawing/2014/main" id="{2401F0BE-386B-FCA8-7316-66F233014E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6C9623-89A8-FF93-28EA-DBF1C7D4793D}"/>
              </a:ext>
            </a:extLst>
          </p:cNvPr>
          <p:cNvSpPr>
            <a:spLocks noGrp="1"/>
          </p:cNvSpPr>
          <p:nvPr>
            <p:ph type="sldNum" sz="quarter" idx="12"/>
          </p:nvPr>
        </p:nvSpPr>
        <p:spPr/>
        <p:txBody>
          <a:bodyPr/>
          <a:lstStyle/>
          <a:p>
            <a:fld id="{BA3926BB-1175-4F05-912E-A249DE8EBBFD}" type="slidenum">
              <a:rPr lang="en-GB" smtClean="0"/>
              <a:t>‹#›</a:t>
            </a:fld>
            <a:endParaRPr lang="en-GB"/>
          </a:p>
        </p:txBody>
      </p:sp>
    </p:spTree>
    <p:extLst>
      <p:ext uri="{BB962C8B-B14F-4D97-AF65-F5344CB8AC3E}">
        <p14:creationId xmlns:p14="http://schemas.microsoft.com/office/powerpoint/2010/main" val="1483536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Dark Tea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6090655" cy="1332000"/>
          </a:xfrm>
        </p:spPr>
        <p:txBody>
          <a:bodyPr wrap="square" lIns="0" tIns="0" rIns="0" bIns="0" anchor="t" anchorCtr="0">
            <a:normAutofit/>
          </a:bodyPr>
          <a:lstStyle>
            <a:lvl1pPr algn="l">
              <a:defRPr sz="4800" b="1">
                <a:solidFill>
                  <a:schemeClr val="bg1"/>
                </a:solidFill>
              </a:defRPr>
            </a:lvl1pPr>
          </a:lstStyle>
          <a:p>
            <a:r>
              <a:rPr lang="en-GB"/>
              <a:t>Click to add title</a:t>
            </a:r>
            <a:br>
              <a:rPr lang="en-GB"/>
            </a:b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8" y="2279326"/>
            <a:ext cx="6090656"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494307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Dark Teal Plain">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9"/>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spTree>
    <p:extLst>
      <p:ext uri="{BB962C8B-B14F-4D97-AF65-F5344CB8AC3E}">
        <p14:creationId xmlns:p14="http://schemas.microsoft.com/office/powerpoint/2010/main" val="27965913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9841073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952733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5156269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1371240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92296840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644225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71763273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3598000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021097"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594149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6375924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6354894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222136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911870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66459362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4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6136131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5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0963203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6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83385659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7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5764175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tx1"/>
        </a:solidFill>
        <a:effectLst/>
      </p:bgPr>
    </p:bg>
    <p:spTree>
      <p:nvGrpSpPr>
        <p:cNvPr id="1" name=""/>
        <p:cNvGrpSpPr/>
        <p:nvPr/>
      </p:nvGrpSpPr>
      <p:grpSpPr>
        <a:xfrm>
          <a:off x="0" y="0"/>
          <a:ext cx="0" cy="0"/>
          <a:chOff x="0" y="0"/>
          <a:chExt cx="0" cy="0"/>
        </a:xfrm>
      </p:grpSpPr>
      <p:sp>
        <p:nvSpPr>
          <p:cNvPr id="8" name="Graphic 6">
            <a:extLst>
              <a:ext uri="{FF2B5EF4-FFF2-40B4-BE49-F238E27FC236}">
                <a16:creationId xmlns:a16="http://schemas.microsoft.com/office/drawing/2014/main" id="{C73D28BB-E675-45C1-CE9D-C14D47D080F7}"/>
              </a:ext>
            </a:extLst>
          </p:cNvPr>
          <p:cNvSpPr/>
          <p:nvPr/>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3"/>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151029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8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15325210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9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416928785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0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14765136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1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3"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399445437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Dark Tea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BA73-081C-BE43-AED8-2BA5D15113BD}"/>
              </a:ext>
            </a:extLst>
          </p:cNvPr>
          <p:cNvSpPr>
            <a:spLocks noGrp="1"/>
          </p:cNvSpPr>
          <p:nvPr>
            <p:ph type="ctrTitle" hasCustomPrompt="1"/>
          </p:nvPr>
        </p:nvSpPr>
        <p:spPr>
          <a:xfrm>
            <a:off x="541639" y="800098"/>
            <a:ext cx="11134424" cy="1332000"/>
          </a:xfrm>
        </p:spPr>
        <p:txBody>
          <a:bodyPr wrap="square" lIns="0" tIns="0" rIns="0" bIns="0" anchor="t" anchorCtr="0">
            <a:normAutofit/>
          </a:bodyPr>
          <a:lstStyle>
            <a:lvl1pPr algn="l">
              <a:defRPr sz="4800" b="1">
                <a:solidFill>
                  <a:schemeClr val="bg1"/>
                </a:solidFill>
              </a:defRPr>
            </a:lvl1pPr>
          </a:lstStyle>
          <a:p>
            <a:r>
              <a:rPr lang="en-GB"/>
              <a:t>Click to add title</a:t>
            </a:r>
            <a:endParaRPr lang="en-US"/>
          </a:p>
        </p:txBody>
      </p:sp>
      <p:pic>
        <p:nvPicPr>
          <p:cNvPr id="10" name="Picture 9">
            <a:extLst>
              <a:ext uri="{FF2B5EF4-FFF2-40B4-BE49-F238E27FC236}">
                <a16:creationId xmlns:a16="http://schemas.microsoft.com/office/drawing/2014/main" id="{69EB477C-12EC-DB41-832A-C0101DE35F9A}"/>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35" name="Text Placeholder 3">
            <a:extLst>
              <a:ext uri="{FF2B5EF4-FFF2-40B4-BE49-F238E27FC236}">
                <a16:creationId xmlns:a16="http://schemas.microsoft.com/office/drawing/2014/main" id="{86BD9976-0283-D740-BA62-E4EC7EA79F9C}"/>
              </a:ext>
            </a:extLst>
          </p:cNvPr>
          <p:cNvSpPr>
            <a:spLocks noGrp="1"/>
          </p:cNvSpPr>
          <p:nvPr>
            <p:ph type="body" sz="half" idx="2" hasCustomPrompt="1"/>
          </p:nvPr>
        </p:nvSpPr>
        <p:spPr>
          <a:xfrm>
            <a:off x="541637" y="2279326"/>
            <a:ext cx="11134425" cy="900000"/>
          </a:xfrm>
        </p:spPr>
        <p:txBody>
          <a:bodyPr lIns="0" tIns="0" rIns="0" bIns="0">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n-US">
                <a:solidFill>
                  <a:schemeClr val="bg1"/>
                </a:solidFill>
              </a:rPr>
              <a:t>Click to add subtitle</a:t>
            </a:r>
          </a:p>
        </p:txBody>
      </p:sp>
      <p:pic>
        <p:nvPicPr>
          <p:cNvPr id="8" name="Picture 7">
            <a:extLst>
              <a:ext uri="{FF2B5EF4-FFF2-40B4-BE49-F238E27FC236}">
                <a16:creationId xmlns:a16="http://schemas.microsoft.com/office/drawing/2014/main" id="{7CCAF1CE-7D60-474D-9614-B2A0BEB9D986}"/>
              </a:ext>
            </a:extLst>
          </p:cNvPr>
          <p:cNvPicPr>
            <a:picLocks noChangeAspect="1"/>
          </p:cNvPicPr>
          <p:nvPr userDrawn="1"/>
        </p:nvPicPr>
        <p:blipFill>
          <a:blip r:embed="rId3"/>
          <a:srcRect/>
          <a:stretch/>
        </p:blipFill>
        <p:spPr>
          <a:xfrm>
            <a:off x="9381201" y="5712227"/>
            <a:ext cx="2527300" cy="1066800"/>
          </a:xfrm>
          <a:prstGeom prst="rect">
            <a:avLst/>
          </a:prstGeom>
        </p:spPr>
      </p:pic>
    </p:spTree>
    <p:extLst>
      <p:ext uri="{BB962C8B-B14F-4D97-AF65-F5344CB8AC3E}">
        <p14:creationId xmlns:p14="http://schemas.microsoft.com/office/powerpoint/2010/main" val="23328638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25">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E4C2485-7FC6-9A43-8445-37A1A5761EA4}"/>
              </a:ext>
            </a:extLst>
          </p:cNvPr>
          <p:cNvPicPr>
            <a:picLocks noChangeAspect="1"/>
          </p:cNvPicPr>
          <p:nvPr userDrawn="1"/>
        </p:nvPicPr>
        <p:blipFill>
          <a:blip r:embed="rId3"/>
          <a:stretch>
            <a:fillRect/>
          </a:stretch>
        </p:blipFill>
        <p:spPr>
          <a:xfrm>
            <a:off x="541638" y="5955902"/>
            <a:ext cx="2058924" cy="645414"/>
          </a:xfrm>
          <a:prstGeom prst="rect">
            <a:avLst/>
          </a:prstGeom>
        </p:spPr>
      </p:pic>
      <p:sp>
        <p:nvSpPr>
          <p:cNvPr id="19" name="Title 18">
            <a:extLst>
              <a:ext uri="{FF2B5EF4-FFF2-40B4-BE49-F238E27FC236}">
                <a16:creationId xmlns:a16="http://schemas.microsoft.com/office/drawing/2014/main" id="{8AE15861-9AEE-6A40-9F4A-C5B3361399D0}"/>
              </a:ext>
            </a:extLst>
          </p:cNvPr>
          <p:cNvSpPr>
            <a:spLocks noGrp="1"/>
          </p:cNvSpPr>
          <p:nvPr>
            <p:ph type="title" hasCustomPrompt="1"/>
          </p:nvPr>
        </p:nvSpPr>
        <p:spPr>
          <a:xfrm>
            <a:off x="541640" y="815229"/>
            <a:ext cx="4030360" cy="609398"/>
          </a:xfrm>
        </p:spPr>
        <p:txBody>
          <a:bodyPr lIns="0" tIns="0" rIns="0" bIns="0" anchor="t" anchorCtr="0">
            <a:normAutofit/>
          </a:bodyPr>
          <a:lstStyle>
            <a:lvl1pPr>
              <a:defRPr b="1">
                <a:solidFill>
                  <a:schemeClr val="bg1"/>
                </a:solidFill>
              </a:defRPr>
            </a:lvl1pPr>
          </a:lstStyle>
          <a:p>
            <a:r>
              <a:rPr lang="en-US"/>
              <a:t>Agenda</a:t>
            </a:r>
          </a:p>
        </p:txBody>
      </p:sp>
      <p:sp>
        <p:nvSpPr>
          <p:cNvPr id="21" name="Text Placeholder 3">
            <a:extLst>
              <a:ext uri="{FF2B5EF4-FFF2-40B4-BE49-F238E27FC236}">
                <a16:creationId xmlns:a16="http://schemas.microsoft.com/office/drawing/2014/main" id="{7FE42110-2058-604F-BFEB-1B48BA9BF14A}"/>
              </a:ext>
            </a:extLst>
          </p:cNvPr>
          <p:cNvSpPr>
            <a:spLocks noGrp="1"/>
          </p:cNvSpPr>
          <p:nvPr>
            <p:ph type="body" sz="half" idx="2" hasCustomPrompt="1"/>
          </p:nvPr>
        </p:nvSpPr>
        <p:spPr>
          <a:xfrm>
            <a:off x="5531370" y="108000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1 Click to add text</a:t>
            </a:r>
          </a:p>
        </p:txBody>
      </p:sp>
      <p:sp>
        <p:nvSpPr>
          <p:cNvPr id="23" name="Text Placeholder 3">
            <a:extLst>
              <a:ext uri="{FF2B5EF4-FFF2-40B4-BE49-F238E27FC236}">
                <a16:creationId xmlns:a16="http://schemas.microsoft.com/office/drawing/2014/main" id="{79E9383B-47F5-AE4B-B132-E4D99312C6C4}"/>
              </a:ext>
            </a:extLst>
          </p:cNvPr>
          <p:cNvSpPr>
            <a:spLocks noGrp="1"/>
          </p:cNvSpPr>
          <p:nvPr>
            <p:ph type="body" sz="half" idx="10" hasCustomPrompt="1"/>
          </p:nvPr>
        </p:nvSpPr>
        <p:spPr>
          <a:xfrm>
            <a:off x="5531370" y="1653489"/>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2 Click to add text</a:t>
            </a:r>
          </a:p>
        </p:txBody>
      </p:sp>
      <p:sp>
        <p:nvSpPr>
          <p:cNvPr id="24" name="Text Placeholder 3">
            <a:extLst>
              <a:ext uri="{FF2B5EF4-FFF2-40B4-BE49-F238E27FC236}">
                <a16:creationId xmlns:a16="http://schemas.microsoft.com/office/drawing/2014/main" id="{F7313C3F-B1F3-8D4A-BD02-5652E68D67FC}"/>
              </a:ext>
            </a:extLst>
          </p:cNvPr>
          <p:cNvSpPr>
            <a:spLocks noGrp="1"/>
          </p:cNvSpPr>
          <p:nvPr>
            <p:ph type="body" sz="half" idx="11" hasCustomPrompt="1"/>
          </p:nvPr>
        </p:nvSpPr>
        <p:spPr>
          <a:xfrm>
            <a:off x="5531370" y="2226978"/>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3 Click to add text</a:t>
            </a:r>
          </a:p>
        </p:txBody>
      </p:sp>
      <p:sp>
        <p:nvSpPr>
          <p:cNvPr id="25" name="Text Placeholder 3">
            <a:extLst>
              <a:ext uri="{FF2B5EF4-FFF2-40B4-BE49-F238E27FC236}">
                <a16:creationId xmlns:a16="http://schemas.microsoft.com/office/drawing/2014/main" id="{5919D676-D518-1A4C-8244-A5CD95530EF2}"/>
              </a:ext>
            </a:extLst>
          </p:cNvPr>
          <p:cNvSpPr>
            <a:spLocks noGrp="1"/>
          </p:cNvSpPr>
          <p:nvPr>
            <p:ph type="body" sz="half" idx="12" hasCustomPrompt="1"/>
          </p:nvPr>
        </p:nvSpPr>
        <p:spPr>
          <a:xfrm>
            <a:off x="5531370" y="28004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4 Click to add text</a:t>
            </a:r>
          </a:p>
        </p:txBody>
      </p:sp>
      <p:sp>
        <p:nvSpPr>
          <p:cNvPr id="26" name="Text Placeholder 3">
            <a:extLst>
              <a:ext uri="{FF2B5EF4-FFF2-40B4-BE49-F238E27FC236}">
                <a16:creationId xmlns:a16="http://schemas.microsoft.com/office/drawing/2014/main" id="{841D8C16-2D8A-9D45-BA76-53379557901F}"/>
              </a:ext>
            </a:extLst>
          </p:cNvPr>
          <p:cNvSpPr>
            <a:spLocks noGrp="1"/>
          </p:cNvSpPr>
          <p:nvPr>
            <p:ph type="body" sz="half" idx="13" hasCustomPrompt="1"/>
          </p:nvPr>
        </p:nvSpPr>
        <p:spPr>
          <a:xfrm>
            <a:off x="5531370" y="3373956"/>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5 Click to add text</a:t>
            </a:r>
          </a:p>
        </p:txBody>
      </p:sp>
      <p:sp>
        <p:nvSpPr>
          <p:cNvPr id="27" name="Text Placeholder 3">
            <a:extLst>
              <a:ext uri="{FF2B5EF4-FFF2-40B4-BE49-F238E27FC236}">
                <a16:creationId xmlns:a16="http://schemas.microsoft.com/office/drawing/2014/main" id="{17099A68-BEB1-D941-B5DA-5EAE6D7026F7}"/>
              </a:ext>
            </a:extLst>
          </p:cNvPr>
          <p:cNvSpPr>
            <a:spLocks noGrp="1"/>
          </p:cNvSpPr>
          <p:nvPr>
            <p:ph type="body" sz="half" idx="14" hasCustomPrompt="1"/>
          </p:nvPr>
        </p:nvSpPr>
        <p:spPr>
          <a:xfrm>
            <a:off x="5531370" y="3932493"/>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6 Click to add text</a:t>
            </a:r>
          </a:p>
        </p:txBody>
      </p:sp>
      <p:sp>
        <p:nvSpPr>
          <p:cNvPr id="28" name="Text Placeholder 3">
            <a:extLst>
              <a:ext uri="{FF2B5EF4-FFF2-40B4-BE49-F238E27FC236}">
                <a16:creationId xmlns:a16="http://schemas.microsoft.com/office/drawing/2014/main" id="{DB9C0012-79A2-514B-BC51-EE984D03AB56}"/>
              </a:ext>
            </a:extLst>
          </p:cNvPr>
          <p:cNvSpPr>
            <a:spLocks noGrp="1"/>
          </p:cNvSpPr>
          <p:nvPr>
            <p:ph type="body" sz="half" idx="15" hasCustomPrompt="1"/>
          </p:nvPr>
        </p:nvSpPr>
        <p:spPr>
          <a:xfrm>
            <a:off x="5531370" y="4491030"/>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7 Click to add text</a:t>
            </a:r>
          </a:p>
        </p:txBody>
      </p:sp>
      <p:sp>
        <p:nvSpPr>
          <p:cNvPr id="11" name="Text Placeholder 3">
            <a:extLst>
              <a:ext uri="{FF2B5EF4-FFF2-40B4-BE49-F238E27FC236}">
                <a16:creationId xmlns:a16="http://schemas.microsoft.com/office/drawing/2014/main" id="{609DDEB0-0FA6-5441-842E-FBA6B2E72251}"/>
              </a:ext>
            </a:extLst>
          </p:cNvPr>
          <p:cNvSpPr>
            <a:spLocks noGrp="1"/>
          </p:cNvSpPr>
          <p:nvPr>
            <p:ph type="body" sz="half" idx="16" hasCustomPrompt="1"/>
          </p:nvPr>
        </p:nvSpPr>
        <p:spPr>
          <a:xfrm>
            <a:off x="5531370" y="5049567"/>
            <a:ext cx="6118990" cy="459237"/>
          </a:xfrm>
          <a:solidFill>
            <a:schemeClr val="bg2"/>
          </a:solidFill>
        </p:spPr>
        <p:txBody>
          <a:bodyPr anchor="ctr" anchorCtr="0">
            <a:normAutofit/>
          </a:bodyPr>
          <a:lstStyle>
            <a:lvl1pPr marL="0" indent="0">
              <a:buNone/>
              <a:defRPr sz="1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Agenda 8 Click to add text</a:t>
            </a:r>
          </a:p>
        </p:txBody>
      </p:sp>
    </p:spTree>
    <p:extLst>
      <p:ext uri="{BB962C8B-B14F-4D97-AF65-F5344CB8AC3E}">
        <p14:creationId xmlns:p14="http://schemas.microsoft.com/office/powerpoint/2010/main" val="19050810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935674"/>
            <a:ext cx="1026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marL="914400" indent="0">
              <a:lnSpc>
                <a:spcPct val="100000"/>
              </a:lnSpc>
              <a:buClr>
                <a:schemeClr val="bg2"/>
              </a:buClr>
              <a:buNone/>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a:t>
            </a:r>
          </a:p>
          <a:p>
            <a:pPr lvl="1"/>
            <a:r>
              <a:rPr lang="en-GB"/>
              <a:t>Second level</a:t>
            </a:r>
          </a:p>
          <a:p>
            <a:pPr lvl="2"/>
            <a:r>
              <a:rPr lang="en-GB"/>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099"/>
            <a:ext cx="10260000" cy="720000"/>
          </a:xfrm>
        </p:spPr>
        <p:txBody>
          <a:bodyPr lIns="0" tIns="0" rIns="0" bIns="0" anchor="t" anchorCtr="0">
            <a:normAutofit/>
          </a:bodyPr>
          <a:lstStyle>
            <a:lvl1pPr>
              <a:defRPr sz="4400" b="1" baseline="0"/>
            </a:lvl1pPr>
          </a:lstStyle>
          <a:p>
            <a:r>
              <a:rPr lang="en-GB"/>
              <a:t>Click to add title</a:t>
            </a: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320321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x 2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799200"/>
            <a:ext cx="10260000" cy="720000"/>
          </a:xfrm>
        </p:spPr>
        <p:txBody>
          <a:bodyPr lIns="0" tIns="0" rIns="0" bIns="0" anchor="t" anchorCtr="0">
            <a:normAutofit/>
          </a:bodyPr>
          <a:lstStyle>
            <a:lvl1pPr>
              <a:defRPr sz="4400" b="1" baseline="0"/>
            </a:lvl1pPr>
          </a:lstStyle>
          <a:p>
            <a:r>
              <a:rPr lang="en-GB"/>
              <a:t>Click to add title</a:t>
            </a:r>
            <a:br>
              <a:rPr lang="en-GB"/>
            </a:b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761638" y="1935679"/>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a:p>
            <a:pPr lvl="2"/>
            <a:endParaRPr lang="en-GB"/>
          </a:p>
          <a:p>
            <a:pPr lvl="2"/>
            <a:endParaRPr lang="en-GB"/>
          </a:p>
          <a:p>
            <a:pPr lvl="2"/>
            <a:endParaRPr lang="en-GB"/>
          </a:p>
          <a:p>
            <a:pPr lvl="2"/>
            <a:endParaRPr lang="en-GB"/>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4"/>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a:p>
            <a:pPr lvl="2"/>
            <a:endParaRPr lang="en-GB"/>
          </a:p>
          <a:p>
            <a:pPr lvl="2"/>
            <a:endParaRPr lang="en-GB"/>
          </a:p>
        </p:txBody>
      </p:sp>
    </p:spTree>
    <p:extLst>
      <p:ext uri="{BB962C8B-B14F-4D97-AF65-F5344CB8AC3E}">
        <p14:creationId xmlns:p14="http://schemas.microsoft.com/office/powerpoint/2010/main" val="678087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Text and Im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800100"/>
            <a:ext cx="10260000" cy="720000"/>
          </a:xfrm>
        </p:spPr>
        <p:txBody>
          <a:bodyPr lIns="0" tIns="0" rIns="0" bIns="0" anchor="t" anchorCtr="0">
            <a:normAutofit/>
          </a:bodyPr>
          <a:lstStyle>
            <a:lvl1pPr>
              <a:defRPr sz="4400" b="1" baseline="0"/>
            </a:lvl1pPr>
          </a:lstStyle>
          <a:p>
            <a:r>
              <a:rPr lang="en-GB"/>
              <a:t>Click to add title </a:t>
            </a:r>
            <a:br>
              <a:rPr lang="en-GB"/>
            </a:br>
            <a:endParaRPr lang="en-US"/>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935671"/>
            <a:ext cx="5040000" cy="360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765628" y="1935676"/>
            <a:ext cx="5040000" cy="3600000"/>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32893066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2A3CC-77D2-0746-8D46-3A7DC51AA8E7}"/>
              </a:ext>
            </a:extLst>
          </p:cNvPr>
          <p:cNvSpPr>
            <a:spLocks noGrp="1"/>
          </p:cNvSpPr>
          <p:nvPr>
            <p:ph type="title" hasCustomPrompt="1"/>
          </p:nvPr>
        </p:nvSpPr>
        <p:spPr>
          <a:xfrm>
            <a:off x="541640" y="800097"/>
            <a:ext cx="11152520" cy="1332000"/>
          </a:xfrm>
        </p:spPr>
        <p:txBody>
          <a:bodyPr lIns="0" tIns="0" rIns="0" bIns="0" anchor="t" anchorCtr="0">
            <a:normAutofit/>
          </a:bodyPr>
          <a:lstStyle>
            <a:lvl1pPr>
              <a:defRPr sz="4800" b="1">
                <a:solidFill>
                  <a:schemeClr val="bg1"/>
                </a:solidFill>
              </a:defRPr>
            </a:lvl1pPr>
          </a:lstStyle>
          <a:p>
            <a:r>
              <a:rPr lang="en-US"/>
              <a:t>Section title</a:t>
            </a:r>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D38A5CB-0137-9342-8E32-19D3FD1D65D0}"/>
              </a:ext>
            </a:extLst>
          </p:cNvPr>
          <p:cNvPicPr>
            <a:picLocks noChangeAspect="1"/>
          </p:cNvPicPr>
          <p:nvPr userDrawn="1"/>
        </p:nvPicPr>
        <p:blipFill>
          <a:blip r:embed="rId4"/>
          <a:stretch>
            <a:fillRect/>
          </a:stretch>
        </p:blipFill>
        <p:spPr>
          <a:xfrm>
            <a:off x="6632651" y="2349794"/>
            <a:ext cx="4317718" cy="4508205"/>
          </a:xfrm>
          <a:prstGeom prst="rect">
            <a:avLst/>
          </a:prstGeom>
        </p:spPr>
      </p:pic>
    </p:spTree>
    <p:extLst>
      <p:ext uri="{BB962C8B-B14F-4D97-AF65-F5344CB8AC3E}">
        <p14:creationId xmlns:p14="http://schemas.microsoft.com/office/powerpoint/2010/main" val="3768146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V2">
    <p:bg>
      <p:bgPr>
        <a:solidFill>
          <a:schemeClr val="tx1"/>
        </a:solidFill>
        <a:effectLst/>
      </p:bgPr>
    </p:bg>
    <p:spTree>
      <p:nvGrpSpPr>
        <p:cNvPr id="1" name=""/>
        <p:cNvGrpSpPr/>
        <p:nvPr/>
      </p:nvGrpSpPr>
      <p:grpSpPr>
        <a:xfrm>
          <a:off x="0" y="0"/>
          <a:ext cx="0" cy="0"/>
          <a:chOff x="0" y="0"/>
          <a:chExt cx="0" cy="0"/>
        </a:xfrm>
      </p:grpSpPr>
      <p:sp>
        <p:nvSpPr>
          <p:cNvPr id="6" name="Graphic 6">
            <a:extLst>
              <a:ext uri="{FF2B5EF4-FFF2-40B4-BE49-F238E27FC236}">
                <a16:creationId xmlns:a16="http://schemas.microsoft.com/office/drawing/2014/main" id="{682DEF2F-C153-80B6-EAA0-E63B69C8D0EF}"/>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3"/>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10484154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ection Header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4" name="Picture 3">
            <a:extLst>
              <a:ext uri="{FF2B5EF4-FFF2-40B4-BE49-F238E27FC236}">
                <a16:creationId xmlns:a16="http://schemas.microsoft.com/office/drawing/2014/main" id="{038D8DD5-F4B2-4C4E-938D-CB9CD9B22ECA}"/>
              </a:ext>
            </a:extLst>
          </p:cNvPr>
          <p:cNvPicPr>
            <a:picLocks noChangeAspect="1"/>
          </p:cNvPicPr>
          <p:nvPr userDrawn="1"/>
        </p:nvPicPr>
        <p:blipFill>
          <a:blip r:embed="rId4"/>
          <a:stretch>
            <a:fillRect/>
          </a:stretch>
        </p:blipFill>
        <p:spPr>
          <a:xfrm>
            <a:off x="5383496" y="2268187"/>
            <a:ext cx="6808504" cy="4811236"/>
          </a:xfrm>
          <a:prstGeom prst="rect">
            <a:avLst/>
          </a:prstGeom>
        </p:spPr>
      </p:pic>
      <p:sp>
        <p:nvSpPr>
          <p:cNvPr id="5" name="Title 1">
            <a:extLst>
              <a:ext uri="{FF2B5EF4-FFF2-40B4-BE49-F238E27FC236}">
                <a16:creationId xmlns:a16="http://schemas.microsoft.com/office/drawing/2014/main" id="{74028109-7A16-304A-877A-98257D0AB0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8202381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ection Header Dark Teal">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3941756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4"/>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10247623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Section Header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3"/>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4"/>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800098"/>
            <a:ext cx="11142360" cy="1332000"/>
          </a:xfrm>
        </p:spPr>
        <p:txBody>
          <a:bodyPr lIns="0" tIns="0" rIns="0" bIns="0" anchor="t" anchorCtr="0">
            <a:normAutofit/>
          </a:bodyPr>
          <a:lstStyle>
            <a:lvl1pPr>
              <a:defRPr sz="4800" b="1">
                <a:solidFill>
                  <a:schemeClr val="bg1"/>
                </a:solidFill>
              </a:defRPr>
            </a:lvl1pPr>
          </a:lstStyle>
          <a:p>
            <a:r>
              <a:rPr lang="en-US"/>
              <a:t>Section title</a:t>
            </a:r>
            <a:br>
              <a:rPr lang="en-US"/>
            </a:br>
            <a:endParaRPr lang="en-US"/>
          </a:p>
        </p:txBody>
      </p:sp>
    </p:spTree>
    <p:extLst>
      <p:ext uri="{BB962C8B-B14F-4D97-AF65-F5344CB8AC3E}">
        <p14:creationId xmlns:p14="http://schemas.microsoft.com/office/powerpoint/2010/main" val="382598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Section Header Purple">
    <p:bg>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5" name="Title 1">
            <a:extLst>
              <a:ext uri="{FF2B5EF4-FFF2-40B4-BE49-F238E27FC236}">
                <a16:creationId xmlns:a16="http://schemas.microsoft.com/office/drawing/2014/main" id="{7E4E3CDE-3B6C-BE4A-A05F-125AE275EC24}"/>
              </a:ext>
            </a:extLst>
          </p:cNvPr>
          <p:cNvSpPr>
            <a:spLocks noGrp="1"/>
          </p:cNvSpPr>
          <p:nvPr>
            <p:ph type="title" hasCustomPrompt="1"/>
          </p:nvPr>
        </p:nvSpPr>
        <p:spPr>
          <a:xfrm>
            <a:off x="541640" y="800099"/>
            <a:ext cx="11142360" cy="1332000"/>
          </a:xfrm>
        </p:spPr>
        <p:txBody>
          <a:bodyPr lIns="0" tIns="0" rIns="0" bIns="0" anchor="t" anchorCtr="0">
            <a:normAutofit/>
          </a:bodyPr>
          <a:lstStyle>
            <a:lvl1pPr>
              <a:defRPr sz="4800" b="1">
                <a:solidFill>
                  <a:schemeClr val="bg1"/>
                </a:solidFill>
              </a:defRPr>
            </a:lvl1pPr>
          </a:lstStyle>
          <a:p>
            <a:r>
              <a:rPr lang="en-US"/>
              <a:t>Section title</a:t>
            </a:r>
          </a:p>
        </p:txBody>
      </p:sp>
    </p:spTree>
    <p:extLst>
      <p:ext uri="{BB962C8B-B14F-4D97-AF65-F5344CB8AC3E}">
        <p14:creationId xmlns:p14="http://schemas.microsoft.com/office/powerpoint/2010/main" val="489106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5"/>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10" name="Content Placeholder 2">
            <a:extLst>
              <a:ext uri="{FF2B5EF4-FFF2-40B4-BE49-F238E27FC236}">
                <a16:creationId xmlns:a16="http://schemas.microsoft.com/office/drawing/2014/main" id="{D88148E9-DD91-904F-9F57-DD0176D5422C}"/>
              </a:ext>
            </a:extLst>
          </p:cNvPr>
          <p:cNvSpPr>
            <a:spLocks noGrp="1"/>
          </p:cNvSpPr>
          <p:nvPr>
            <p:ph idx="13" hasCustomPrompt="1"/>
          </p:nvPr>
        </p:nvSpPr>
        <p:spPr>
          <a:xfrm>
            <a:off x="6970360"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Tree>
    <p:extLst>
      <p:ext uri="{BB962C8B-B14F-4D97-AF65-F5344CB8AC3E}">
        <p14:creationId xmlns:p14="http://schemas.microsoft.com/office/powerpoint/2010/main" val="25645546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8"/>
            <a:ext cx="4680000" cy="1332000"/>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8" name="Oval 7">
            <a:extLst>
              <a:ext uri="{FF2B5EF4-FFF2-40B4-BE49-F238E27FC236}">
                <a16:creationId xmlns:a16="http://schemas.microsoft.com/office/drawing/2014/main" id="{6E59661B-8423-3C4B-BF02-81B9FA78B5CC}"/>
              </a:ext>
            </a:extLst>
          </p:cNvPr>
          <p:cNvSpPr/>
          <p:nvPr userDrawn="1"/>
        </p:nvSpPr>
        <p:spPr>
          <a:xfrm>
            <a:off x="7728155" y="1642147"/>
            <a:ext cx="3922205" cy="39222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3">
            <a:extLst>
              <a:ext uri="{FF2B5EF4-FFF2-40B4-BE49-F238E27FC236}">
                <a16:creationId xmlns:a16="http://schemas.microsoft.com/office/drawing/2014/main" id="{D4A8C283-EA53-5841-A4A4-F9D65FD4E205}"/>
              </a:ext>
            </a:extLst>
          </p:cNvPr>
          <p:cNvSpPr>
            <a:spLocks noGrp="1"/>
          </p:cNvSpPr>
          <p:nvPr>
            <p:ph type="body" sz="half" idx="2" hasCustomPrompt="1"/>
          </p:nvPr>
        </p:nvSpPr>
        <p:spPr>
          <a:xfrm>
            <a:off x="8106293" y="2061895"/>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Tree>
    <p:extLst>
      <p:ext uri="{BB962C8B-B14F-4D97-AF65-F5344CB8AC3E}">
        <p14:creationId xmlns:p14="http://schemas.microsoft.com/office/powerpoint/2010/main" val="1555446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and Breakout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9" y="800099"/>
            <a:ext cx="4680000" cy="1218795"/>
          </a:xfrm>
        </p:spPr>
        <p:txBody>
          <a:bodyPr lIns="0" tIns="0" rIns="0" bIns="0" anchor="t" anchorCtr="0">
            <a:normAutofit/>
          </a:bodyPr>
          <a:lstStyle>
            <a:lvl1pPr>
              <a:defRPr b="1">
                <a:solidFill>
                  <a:schemeClr val="tx1"/>
                </a:solidFill>
              </a:defRPr>
            </a:lvl1pPr>
          </a:lstStyle>
          <a:p>
            <a:r>
              <a:rPr lang="en-GB"/>
              <a:t>Click to add title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04287"/>
            <a:ext cx="4680000" cy="3600000"/>
          </a:xfrm>
        </p:spPr>
        <p:txBody>
          <a:bodyPr lIns="0" tIns="0" rIns="0" bIns="0" numCol="1">
            <a:normAutofit/>
          </a:bodyPr>
          <a:lstStyle>
            <a:lvl1pPr>
              <a:lnSpc>
                <a:spcPct val="100000"/>
              </a:lnSpc>
              <a:buClr>
                <a:schemeClr val="tx2"/>
              </a:buClr>
              <a:defRPr>
                <a:solidFill>
                  <a:schemeClr val="tx1"/>
                </a:solidFill>
              </a:defRPr>
            </a:lvl1pPr>
            <a:lvl2pPr>
              <a:lnSpc>
                <a:spcPct val="100000"/>
              </a:lnSpc>
              <a:buClr>
                <a:schemeClr val="tx2"/>
              </a:buClr>
              <a:defRPr>
                <a:solidFill>
                  <a:schemeClr val="tx1"/>
                </a:solidFill>
              </a:defRPr>
            </a:lvl2pPr>
            <a:lvl3pPr>
              <a:lnSpc>
                <a:spcPct val="100000"/>
              </a:lnSpc>
              <a:buClr>
                <a:schemeClr val="tx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add text </a:t>
            </a:r>
          </a:p>
          <a:p>
            <a:pPr lvl="1"/>
            <a:r>
              <a:rPr lang="en-GB"/>
              <a:t>Second level</a:t>
            </a:r>
          </a:p>
          <a:p>
            <a:pPr lvl="2"/>
            <a:r>
              <a:rPr lang="en-GB"/>
              <a:t>Third level</a:t>
            </a:r>
          </a:p>
        </p:txBody>
      </p:sp>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pic>
        <p:nvPicPr>
          <p:cNvPr id="13" name="Picture 12">
            <a:extLst>
              <a:ext uri="{FF2B5EF4-FFF2-40B4-BE49-F238E27FC236}">
                <a16:creationId xmlns:a16="http://schemas.microsoft.com/office/drawing/2014/main" id="{1B8B7C3B-EC63-0A4F-8595-718CDF0DD400}"/>
              </a:ext>
            </a:extLst>
          </p:cNvPr>
          <p:cNvPicPr>
            <a:picLocks noChangeAspect="1"/>
          </p:cNvPicPr>
          <p:nvPr userDrawn="1"/>
        </p:nvPicPr>
        <p:blipFill>
          <a:blip r:embed="rId3"/>
          <a:stretch>
            <a:fillRect/>
          </a:stretch>
        </p:blipFill>
        <p:spPr>
          <a:xfrm>
            <a:off x="9591436" y="295104"/>
            <a:ext cx="2058924" cy="645414"/>
          </a:xfrm>
          <a:prstGeom prst="rect">
            <a:avLst/>
          </a:prstGeom>
        </p:spPr>
      </p:pic>
      <p:sp>
        <p:nvSpPr>
          <p:cNvPr id="10" name="Oval 9">
            <a:extLst>
              <a:ext uri="{FF2B5EF4-FFF2-40B4-BE49-F238E27FC236}">
                <a16:creationId xmlns:a16="http://schemas.microsoft.com/office/drawing/2014/main" id="{2248408F-49CD-5E46-BE75-A66776881CC3}"/>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4">
            <a:extLst>
              <a:ext uri="{FF2B5EF4-FFF2-40B4-BE49-F238E27FC236}">
                <a16:creationId xmlns:a16="http://schemas.microsoft.com/office/drawing/2014/main" id="{8F74FA25-E95E-9F46-BD6C-041A0BBF4D5C}"/>
              </a:ext>
            </a:extLst>
          </p:cNvPr>
          <p:cNvSpPr>
            <a:spLocks noGrp="1"/>
          </p:cNvSpPr>
          <p:nvPr>
            <p:ph type="pic" sz="quarter" idx="13"/>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Tree>
    <p:extLst>
      <p:ext uri="{BB962C8B-B14F-4D97-AF65-F5344CB8AC3E}">
        <p14:creationId xmlns:p14="http://schemas.microsoft.com/office/powerpoint/2010/main" val="1391732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38726"/>
            <a:ext cx="6480000" cy="1260000"/>
          </a:xfrm>
        </p:spPr>
        <p:txBody>
          <a:bodyPr lIns="0" tIns="0" rIns="0" bIns="0" anchor="t" anchorCtr="0">
            <a:normAutofit/>
          </a:bodyPr>
          <a:lstStyle>
            <a:lvl1pPr>
              <a:defRPr b="1"/>
            </a:lvl1pPr>
          </a:lstStyle>
          <a:p>
            <a:r>
              <a:rPr lang="en-GB"/>
              <a:t>Click to edit title style</a:t>
            </a:r>
            <a:endParaRPr lang="en-US"/>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39" y="2398425"/>
            <a:ext cx="11134423" cy="3240000"/>
          </a:xfrm>
        </p:spPr>
        <p:txBody>
          <a:bodyPr lIns="0" tIns="0" rIns="0" bIns="0" numCol="1">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Slide Number Placeholder 11">
            <a:extLst>
              <a:ext uri="{FF2B5EF4-FFF2-40B4-BE49-F238E27FC236}">
                <a16:creationId xmlns:a16="http://schemas.microsoft.com/office/drawing/2014/main" id="{3EBFF037-BF26-2648-AE50-A62A07B31F10}"/>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Tree>
    <p:extLst>
      <p:ext uri="{BB962C8B-B14F-4D97-AF65-F5344CB8AC3E}">
        <p14:creationId xmlns:p14="http://schemas.microsoft.com/office/powerpoint/2010/main" val="1729931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75A35982-B7FA-7249-8409-93213B6A0224}"/>
              </a:ext>
            </a:extLst>
          </p:cNvPr>
          <p:cNvSpPr>
            <a:spLocks noGrp="1"/>
          </p:cNvSpPr>
          <p:nvPr>
            <p:ph idx="1" hasCustomPrompt="1"/>
          </p:nvPr>
        </p:nvSpPr>
        <p:spPr>
          <a:xfrm>
            <a:off x="541640" y="2398425"/>
            <a:ext cx="7611760"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0" name="Oval 9">
            <a:extLst>
              <a:ext uri="{FF2B5EF4-FFF2-40B4-BE49-F238E27FC236}">
                <a16:creationId xmlns:a16="http://schemas.microsoft.com/office/drawing/2014/main" id="{4370A60E-C965-2642-A45A-823C15E81285}"/>
              </a:ext>
            </a:extLst>
          </p:cNvPr>
          <p:cNvSpPr/>
          <p:nvPr userDrawn="1"/>
        </p:nvSpPr>
        <p:spPr>
          <a:xfrm>
            <a:off x="8484433" y="2398425"/>
            <a:ext cx="3165927" cy="31659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5B01C4-0670-0040-AFE2-AD864FF97E6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3" name="Text Placeholder 3">
            <a:extLst>
              <a:ext uri="{FF2B5EF4-FFF2-40B4-BE49-F238E27FC236}">
                <a16:creationId xmlns:a16="http://schemas.microsoft.com/office/drawing/2014/main" id="{14892FC7-F759-9843-BFF7-58AB7322F4A8}"/>
              </a:ext>
            </a:extLst>
          </p:cNvPr>
          <p:cNvSpPr>
            <a:spLocks noGrp="1"/>
          </p:cNvSpPr>
          <p:nvPr>
            <p:ph type="body" sz="half" idx="2" hasCustomPrompt="1"/>
          </p:nvPr>
        </p:nvSpPr>
        <p:spPr>
          <a:xfrm>
            <a:off x="8484433" y="2362800"/>
            <a:ext cx="3165927" cy="3240000"/>
          </a:xfrm>
        </p:spPr>
        <p:txBody>
          <a:bodyPr lIns="0" tIns="0" rIns="0" bIns="0" anchor="ctr" anchorCtr="0">
            <a:spAutoFit/>
          </a:bodyPr>
          <a:lstStyle>
            <a:lvl1pPr marL="0" indent="0" algn="ctr">
              <a:buNone/>
              <a:defRPr sz="3200" b="1">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Pull out </a:t>
            </a:r>
            <a:br>
              <a:rPr lang="en-US"/>
            </a:br>
            <a:r>
              <a:rPr lang="en-US"/>
              <a:t>stat or info</a:t>
            </a:r>
          </a:p>
        </p:txBody>
      </p:sp>
      <p:sp>
        <p:nvSpPr>
          <p:cNvPr id="16" name="Slide Number Placeholder 15">
            <a:extLst>
              <a:ext uri="{FF2B5EF4-FFF2-40B4-BE49-F238E27FC236}">
                <a16:creationId xmlns:a16="http://schemas.microsoft.com/office/drawing/2014/main" id="{26A3DFF5-4079-C544-A079-A686353689A3}"/>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9" name="Title 1">
            <a:extLst>
              <a:ext uri="{FF2B5EF4-FFF2-40B4-BE49-F238E27FC236}">
                <a16:creationId xmlns:a16="http://schemas.microsoft.com/office/drawing/2014/main" id="{C9479264-ACC2-3C4B-A40C-921E4558F7BF}"/>
              </a:ext>
            </a:extLst>
          </p:cNvPr>
          <p:cNvSpPr>
            <a:spLocks noGrp="1"/>
          </p:cNvSpPr>
          <p:nvPr>
            <p:ph type="title" hasCustomPrompt="1"/>
          </p:nvPr>
        </p:nvSpPr>
        <p:spPr>
          <a:xfrm>
            <a:off x="541642"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406292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911681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and breakout im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CA3872-125E-D844-ACC6-04DE18BE4599}"/>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12" name="Content Placeholder 2">
            <a:extLst>
              <a:ext uri="{FF2B5EF4-FFF2-40B4-BE49-F238E27FC236}">
                <a16:creationId xmlns:a16="http://schemas.microsoft.com/office/drawing/2014/main" id="{2CC8DF0E-C547-8C4A-AF07-EEE52F658ED9}"/>
              </a:ext>
            </a:extLst>
          </p:cNvPr>
          <p:cNvSpPr>
            <a:spLocks noGrp="1"/>
          </p:cNvSpPr>
          <p:nvPr>
            <p:ph idx="1" hasCustomPrompt="1"/>
          </p:nvPr>
        </p:nvSpPr>
        <p:spPr>
          <a:xfrm>
            <a:off x="541640" y="2398425"/>
            <a:ext cx="5786008"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
        <p:nvSpPr>
          <p:cNvPr id="13" name="Oval 12">
            <a:extLst>
              <a:ext uri="{FF2B5EF4-FFF2-40B4-BE49-F238E27FC236}">
                <a16:creationId xmlns:a16="http://schemas.microsoft.com/office/drawing/2014/main" id="{C4189D1B-F290-C64F-A0C7-4BBB06A0103F}"/>
              </a:ext>
            </a:extLst>
          </p:cNvPr>
          <p:cNvSpPr/>
          <p:nvPr userDrawn="1"/>
        </p:nvSpPr>
        <p:spPr>
          <a:xfrm>
            <a:off x="7430629" y="1790891"/>
            <a:ext cx="4260209" cy="426020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4">
            <a:extLst>
              <a:ext uri="{FF2B5EF4-FFF2-40B4-BE49-F238E27FC236}">
                <a16:creationId xmlns:a16="http://schemas.microsoft.com/office/drawing/2014/main" id="{C5E632EB-8FE9-754B-85D0-554F7D7E3C51}"/>
              </a:ext>
            </a:extLst>
          </p:cNvPr>
          <p:cNvSpPr>
            <a:spLocks noGrp="1"/>
          </p:cNvSpPr>
          <p:nvPr>
            <p:ph type="pic" sz="quarter" idx="12"/>
          </p:nvPr>
        </p:nvSpPr>
        <p:spPr>
          <a:xfrm>
            <a:off x="6547104" y="1336078"/>
            <a:ext cx="5644896" cy="4603922"/>
          </a:xfrm>
          <a:prstGeom prst="rect">
            <a:avLst/>
          </a:prstGeom>
          <a:noFill/>
        </p:spPr>
        <p:txBody>
          <a:bodyPr wrap="square" lIns="0" tIns="0" rIns="0" bIns="0" anchor="t" anchorCtr="0">
            <a:normAutofit/>
          </a:bodyPr>
          <a:lstStyle>
            <a:lvl1pPr marL="360000" indent="0" algn="ctr">
              <a:buFontTx/>
              <a:buNone/>
              <a:defRPr sz="3200"/>
            </a:lvl1pPr>
          </a:lstStyle>
          <a:p>
            <a:r>
              <a:rPr lang="en-US"/>
              <a:t>Click icon to add picture</a:t>
            </a:r>
          </a:p>
        </p:txBody>
      </p:sp>
      <p:sp>
        <p:nvSpPr>
          <p:cNvPr id="22" name="Slide Number Placeholder 21">
            <a:extLst>
              <a:ext uri="{FF2B5EF4-FFF2-40B4-BE49-F238E27FC236}">
                <a16:creationId xmlns:a16="http://schemas.microsoft.com/office/drawing/2014/main" id="{1FC67852-C149-6343-AF31-3D18E4E92540}"/>
              </a:ext>
            </a:extLst>
          </p:cNvPr>
          <p:cNvSpPr>
            <a:spLocks noGrp="1"/>
          </p:cNvSpPr>
          <p:nvPr>
            <p:ph type="sldNum" sz="quarter" idx="15"/>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8" name="Title 1">
            <a:extLst>
              <a:ext uri="{FF2B5EF4-FFF2-40B4-BE49-F238E27FC236}">
                <a16:creationId xmlns:a16="http://schemas.microsoft.com/office/drawing/2014/main" id="{6D8DCFBF-782F-4240-B65A-A141970F40EA}"/>
              </a:ext>
            </a:extLst>
          </p:cNvPr>
          <p:cNvSpPr>
            <a:spLocks noGrp="1"/>
          </p:cNvSpPr>
          <p:nvPr>
            <p:ph type="title" hasCustomPrompt="1"/>
          </p:nvPr>
        </p:nvSpPr>
        <p:spPr>
          <a:xfrm>
            <a:off x="541639" y="338729"/>
            <a:ext cx="6480000" cy="1260000"/>
          </a:xfrm>
        </p:spPr>
        <p:txBody>
          <a:bodyPr lIns="0" tIns="0" rIns="0" bIns="0" anchor="t" anchorCtr="0">
            <a:normAutofit/>
          </a:bodyPr>
          <a:lstStyle>
            <a:lvl1pPr>
              <a:defRPr b="1"/>
            </a:lvl1pPr>
          </a:lstStyle>
          <a:p>
            <a:r>
              <a:rPr lang="en-GB"/>
              <a:t>Click to edit title style</a:t>
            </a:r>
            <a:endParaRPr lang="en-US"/>
          </a:p>
        </p:txBody>
      </p:sp>
    </p:spTree>
    <p:extLst>
      <p:ext uri="{BB962C8B-B14F-4D97-AF65-F5344CB8AC3E}">
        <p14:creationId xmlns:p14="http://schemas.microsoft.com/office/powerpoint/2010/main" val="3762711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hor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265689-32B2-894B-A669-460C6B0F8AAE}"/>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2FF75BA3-9ABB-E641-A440-558798F735F2}"/>
              </a:ext>
            </a:extLst>
          </p:cNvPr>
          <p:cNvSpPr>
            <a:spLocks noGrp="1"/>
          </p:cNvSpPr>
          <p:nvPr>
            <p:ph type="title" hasCustomPrompt="1"/>
          </p:nvPr>
        </p:nvSpPr>
        <p:spPr>
          <a:xfrm>
            <a:off x="541640" y="808393"/>
            <a:ext cx="6090654" cy="1332000"/>
          </a:xfrm>
        </p:spPr>
        <p:txBody>
          <a:bodyPr lIns="0" tIns="0" rIns="0" bIns="0" anchor="t" anchorCtr="0">
            <a:normAutofit/>
          </a:bodyPr>
          <a:lstStyle>
            <a:lvl1pPr>
              <a:defRPr b="1"/>
            </a:lvl1pPr>
          </a:lstStyle>
          <a:p>
            <a:r>
              <a:rPr lang="en-GB"/>
              <a:t>Click to edit title style</a:t>
            </a:r>
            <a:endParaRPr lang="en-US"/>
          </a:p>
        </p:txBody>
      </p:sp>
      <p:sp>
        <p:nvSpPr>
          <p:cNvPr id="14" name="Slide Number Placeholder 13">
            <a:extLst>
              <a:ext uri="{FF2B5EF4-FFF2-40B4-BE49-F238E27FC236}">
                <a16:creationId xmlns:a16="http://schemas.microsoft.com/office/drawing/2014/main" id="{70CCC791-0A8A-164D-A1D2-1FD526D783CF}"/>
              </a:ext>
            </a:extLst>
          </p:cNvPr>
          <p:cNvSpPr>
            <a:spLocks noGrp="1"/>
          </p:cNvSpPr>
          <p:nvPr>
            <p:ph type="sldNum" sz="quarter" idx="12"/>
          </p:nvPr>
        </p:nvSpPr>
        <p:spPr>
          <a:xfrm>
            <a:off x="8907160" y="6311900"/>
            <a:ext cx="2743200" cy="365125"/>
          </a:xfrm>
          <a:prstGeom prst="rect">
            <a:avLst/>
          </a:prstGeom>
        </p:spPr>
        <p:txBody>
          <a:bodyPr/>
          <a:lstStyle>
            <a:lvl1pPr>
              <a:defRPr>
                <a:solidFill>
                  <a:schemeClr val="bg1"/>
                </a:solidFill>
              </a:defRPr>
            </a:lvl1pPr>
          </a:lstStyle>
          <a:p>
            <a:fld id="{BE634052-B349-6340-B91C-DAB0451BF245}" type="slidenum">
              <a:rPr lang="en-US" smtClean="0"/>
              <a:pPr/>
              <a:t>‹#›</a:t>
            </a:fld>
            <a:endParaRPr lang="en-US"/>
          </a:p>
        </p:txBody>
      </p:sp>
      <p:sp>
        <p:nvSpPr>
          <p:cNvPr id="6" name="Content Placeholder 2">
            <a:extLst>
              <a:ext uri="{FF2B5EF4-FFF2-40B4-BE49-F238E27FC236}">
                <a16:creationId xmlns:a16="http://schemas.microsoft.com/office/drawing/2014/main" id="{7FFF6BE4-5439-B64E-8266-4191516D9DE6}"/>
              </a:ext>
            </a:extLst>
          </p:cNvPr>
          <p:cNvSpPr>
            <a:spLocks noGrp="1"/>
          </p:cNvSpPr>
          <p:nvPr>
            <p:ph idx="1" hasCustomPrompt="1"/>
          </p:nvPr>
        </p:nvSpPr>
        <p:spPr>
          <a:xfrm>
            <a:off x="541639" y="2398425"/>
            <a:ext cx="6090653" cy="3240000"/>
          </a:xfrm>
        </p:spPr>
        <p:txBody>
          <a:bodyPr lIns="0" tIns="0" rIns="0" bIns="0">
            <a:normAutofit/>
          </a:bodyPr>
          <a:lstStyle>
            <a:lvl1pPr>
              <a:lnSpc>
                <a:spcPct val="100000"/>
              </a:lnSpc>
              <a:buClr>
                <a:schemeClr val="bg2"/>
              </a:buClr>
              <a:defRPr>
                <a:solidFill>
                  <a:schemeClr val="tx1"/>
                </a:solidFill>
              </a:defRPr>
            </a:lvl1pPr>
            <a:lvl2pPr>
              <a:lnSpc>
                <a:spcPct val="100000"/>
              </a:lnSpc>
              <a:buClr>
                <a:schemeClr val="bg2"/>
              </a:buClr>
              <a:defRPr>
                <a:solidFill>
                  <a:schemeClr val="tx1"/>
                </a:solidFill>
              </a:defRPr>
            </a:lvl2pPr>
            <a:lvl3pPr>
              <a:lnSpc>
                <a:spcPct val="100000"/>
              </a:lnSpc>
              <a:buClr>
                <a:schemeClr val="bg2"/>
              </a:buClr>
              <a:defRPr>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a:t>Click to edit text styles</a:t>
            </a:r>
          </a:p>
          <a:p>
            <a:pPr lvl="1"/>
            <a:r>
              <a:rPr lang="en-GB"/>
              <a:t>Second level</a:t>
            </a:r>
          </a:p>
          <a:p>
            <a:pPr lvl="2"/>
            <a:r>
              <a:rPr lang="en-GB"/>
              <a:t>Third level</a:t>
            </a:r>
          </a:p>
        </p:txBody>
      </p:sp>
    </p:spTree>
    <p:extLst>
      <p:ext uri="{BB962C8B-B14F-4D97-AF65-F5344CB8AC3E}">
        <p14:creationId xmlns:p14="http://schemas.microsoft.com/office/powerpoint/2010/main" val="16568614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with Caption Dark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32A00E-8AA9-D54E-B4B0-3FF8033BA9DB}"/>
              </a:ext>
            </a:extLst>
          </p:cNvPr>
          <p:cNvPicPr>
            <a:picLocks noChangeAspect="1"/>
          </p:cNvPicPr>
          <p:nvPr userDrawn="1"/>
        </p:nvPicPr>
        <p:blipFill>
          <a:blip r:embed="rId3"/>
          <a:stretch>
            <a:fillRect/>
          </a:stretch>
        </p:blipFill>
        <p:spPr>
          <a:xfrm>
            <a:off x="541640" y="5955902"/>
            <a:ext cx="2058924" cy="645414"/>
          </a:xfrm>
          <a:prstGeom prst="rect">
            <a:avLst/>
          </a:prstGeom>
        </p:spPr>
      </p:pic>
      <p:sp>
        <p:nvSpPr>
          <p:cNvPr id="9" name="Title 1">
            <a:extLst>
              <a:ext uri="{FF2B5EF4-FFF2-40B4-BE49-F238E27FC236}">
                <a16:creationId xmlns:a16="http://schemas.microsoft.com/office/drawing/2014/main" id="{F53E047E-03E2-9745-877A-C6B56430ED8B}"/>
              </a:ext>
            </a:extLst>
          </p:cNvPr>
          <p:cNvSpPr>
            <a:spLocks noGrp="1"/>
          </p:cNvSpPr>
          <p:nvPr>
            <p:ph type="title" hasCustomPrompt="1"/>
          </p:nvPr>
        </p:nvSpPr>
        <p:spPr>
          <a:xfrm>
            <a:off x="5797296" y="819967"/>
            <a:ext cx="5853064" cy="1332000"/>
          </a:xfrm>
        </p:spPr>
        <p:txBody>
          <a:bodyPr lIns="0" tIns="0" rIns="0" bIns="0" anchor="t" anchorCtr="0">
            <a:normAutofit/>
          </a:bodyPr>
          <a:lstStyle>
            <a:lvl1pPr>
              <a:defRPr b="1"/>
            </a:lvl1pPr>
          </a:lstStyle>
          <a:p>
            <a:r>
              <a:rPr lang="en-GB"/>
              <a:t>Click to edit title style</a:t>
            </a:r>
            <a:endParaRPr lang="en-US"/>
          </a:p>
        </p:txBody>
      </p:sp>
      <p:sp>
        <p:nvSpPr>
          <p:cNvPr id="10" name="Text Placeholder 3">
            <a:extLst>
              <a:ext uri="{FF2B5EF4-FFF2-40B4-BE49-F238E27FC236}">
                <a16:creationId xmlns:a16="http://schemas.microsoft.com/office/drawing/2014/main" id="{493AF6C9-31DB-234C-B857-1BF624316FA0}"/>
              </a:ext>
            </a:extLst>
          </p:cNvPr>
          <p:cNvSpPr>
            <a:spLocks noGrp="1"/>
          </p:cNvSpPr>
          <p:nvPr>
            <p:ph type="body" sz="half" idx="2" hasCustomPrompt="1"/>
          </p:nvPr>
        </p:nvSpPr>
        <p:spPr>
          <a:xfrm>
            <a:off x="5797296" y="2259968"/>
            <a:ext cx="5853064" cy="3600000"/>
          </a:xfrm>
        </p:spPr>
        <p:txBody>
          <a:bodyPr lIns="0" tIns="0" rIns="0" bIns="0">
            <a:normAutofit/>
          </a:bodyPr>
          <a:lstStyle>
            <a:lvl1pPr marL="0" indent="0">
              <a:buNone/>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text styles</a:t>
            </a:r>
          </a:p>
        </p:txBody>
      </p:sp>
      <p:sp>
        <p:nvSpPr>
          <p:cNvPr id="14" name="Slide Number Placeholder 13">
            <a:extLst>
              <a:ext uri="{FF2B5EF4-FFF2-40B4-BE49-F238E27FC236}">
                <a16:creationId xmlns:a16="http://schemas.microsoft.com/office/drawing/2014/main" id="{135CD396-4800-F541-A03C-81222F8ABB18}"/>
              </a:ext>
            </a:extLst>
          </p:cNvPr>
          <p:cNvSpPr>
            <a:spLocks noGrp="1"/>
          </p:cNvSpPr>
          <p:nvPr>
            <p:ph type="sldNum" sz="quarter" idx="12"/>
          </p:nvPr>
        </p:nvSpPr>
        <p:spPr>
          <a:xfrm>
            <a:off x="8907160" y="6311900"/>
            <a:ext cx="2743200" cy="365125"/>
          </a:xfrm>
          <a:prstGeom prst="rect">
            <a:avLst/>
          </a:prstGeom>
        </p:spPr>
        <p:txBody>
          <a:bodyPr/>
          <a:lstStyle>
            <a:lvl1pPr>
              <a:defRPr/>
            </a:lvl1pPr>
          </a:lstStyle>
          <a:p>
            <a:fld id="{BE634052-B349-6340-B91C-DAB0451BF245}" type="slidenum">
              <a:rPr lang="en-US" smtClean="0"/>
              <a:pPr/>
              <a:t>‹#›</a:t>
            </a:fld>
            <a:endParaRPr lang="en-US"/>
          </a:p>
        </p:txBody>
      </p:sp>
      <p:sp>
        <p:nvSpPr>
          <p:cNvPr id="6" name="Picture Placeholder 4">
            <a:extLst>
              <a:ext uri="{FF2B5EF4-FFF2-40B4-BE49-F238E27FC236}">
                <a16:creationId xmlns:a16="http://schemas.microsoft.com/office/drawing/2014/main" id="{A202C88C-929E-D042-A6E8-813430570435}"/>
              </a:ext>
            </a:extLst>
          </p:cNvPr>
          <p:cNvSpPr>
            <a:spLocks noGrp="1"/>
          </p:cNvSpPr>
          <p:nvPr>
            <p:ph type="pic" sz="quarter" idx="13" hasCustomPrompt="1"/>
          </p:nvPr>
        </p:nvSpPr>
        <p:spPr>
          <a:xfrm>
            <a:off x="1146048" y="819968"/>
            <a:ext cx="4066032" cy="3776416"/>
          </a:xfrm>
          <a:prstGeom prst="rect">
            <a:avLst/>
          </a:prstGeom>
          <a:noFill/>
        </p:spPr>
        <p:txBody>
          <a:bodyPr wrap="none" lIns="0" tIns="0" rIns="0" bIns="0" anchor="t" anchorCtr="0">
            <a:normAutofit/>
          </a:bodyPr>
          <a:lstStyle>
            <a:lvl1pPr marL="360000" indent="0" algn="l">
              <a:buFontTx/>
              <a:buNone/>
              <a:defRPr sz="3200">
                <a:solidFill>
                  <a:schemeClr val="bg1"/>
                </a:solidFill>
              </a:defRPr>
            </a:lvl1pPr>
          </a:lstStyle>
          <a:p>
            <a:r>
              <a:rPr lang="en-US"/>
              <a:t>Delete or </a:t>
            </a:r>
            <a:br>
              <a:rPr lang="en-US"/>
            </a:br>
            <a:r>
              <a:rPr lang="en-US"/>
              <a:t>click icon </a:t>
            </a:r>
            <a:br>
              <a:rPr lang="en-US"/>
            </a:br>
            <a:r>
              <a:rPr lang="en-US"/>
              <a:t>to add picture</a:t>
            </a:r>
          </a:p>
        </p:txBody>
      </p:sp>
    </p:spTree>
    <p:extLst>
      <p:ext uri="{BB962C8B-B14F-4D97-AF65-F5344CB8AC3E}">
        <p14:creationId xmlns:p14="http://schemas.microsoft.com/office/powerpoint/2010/main" val="8782099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tx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D3ED4E-61CE-294C-BDD9-F61A536D42BF}"/>
              </a:ext>
            </a:extLst>
          </p:cNvPr>
          <p:cNvPicPr>
            <a:picLocks noChangeAspect="1"/>
          </p:cNvPicPr>
          <p:nvPr userDrawn="1"/>
        </p:nvPicPr>
        <p:blipFill>
          <a:blip r:embed="rId2"/>
          <a:stretch>
            <a:fillRect/>
          </a:stretch>
        </p:blipFill>
        <p:spPr>
          <a:xfrm>
            <a:off x="541638" y="457201"/>
            <a:ext cx="2058924" cy="645414"/>
          </a:xfrm>
          <a:prstGeom prst="rect">
            <a:avLst/>
          </a:prstGeom>
        </p:spPr>
      </p:pic>
      <p:sp>
        <p:nvSpPr>
          <p:cNvPr id="13" name="Rectangle 12">
            <a:extLst>
              <a:ext uri="{FF2B5EF4-FFF2-40B4-BE49-F238E27FC236}">
                <a16:creationId xmlns:a16="http://schemas.microsoft.com/office/drawing/2014/main" id="{5DE3B88B-B2F2-C749-8664-396EB0580702}"/>
              </a:ext>
            </a:extLst>
          </p:cNvPr>
          <p:cNvSpPr/>
          <p:nvPr userDrawn="1"/>
        </p:nvSpPr>
        <p:spPr>
          <a:xfrm>
            <a:off x="0" y="1"/>
            <a:ext cx="1219200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A9F1C143-7328-0141-9502-FFE25EB779F8}"/>
              </a:ext>
            </a:extLst>
          </p:cNvPr>
          <p:cNvSpPr>
            <a:spLocks noGrp="1"/>
          </p:cNvSpPr>
          <p:nvPr>
            <p:ph type="body" sz="half" idx="2" hasCustomPrompt="1"/>
          </p:nvPr>
        </p:nvSpPr>
        <p:spPr>
          <a:xfrm>
            <a:off x="541638" y="3151853"/>
            <a:ext cx="4328931" cy="1332000"/>
          </a:xfrm>
        </p:spPr>
        <p:txBody>
          <a:bodyPr lIns="0" tIns="0" rIns="0" bIns="0" anchor="ctr" anchorCtr="0">
            <a:normAutofit/>
          </a:bodyPr>
          <a:lstStyle>
            <a:lvl1pPr marL="0" indent="0" algn="l">
              <a:buNone/>
              <a:defRPr sz="4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Thank you</a:t>
            </a:r>
          </a:p>
        </p:txBody>
      </p:sp>
      <p:pic>
        <p:nvPicPr>
          <p:cNvPr id="3" name="Picture 2">
            <a:extLst>
              <a:ext uri="{FF2B5EF4-FFF2-40B4-BE49-F238E27FC236}">
                <a16:creationId xmlns:a16="http://schemas.microsoft.com/office/drawing/2014/main" id="{B55EDAEA-497D-0E4B-B181-F202AFB673C5}"/>
              </a:ext>
            </a:extLst>
          </p:cNvPr>
          <p:cNvPicPr>
            <a:picLocks noChangeAspect="1"/>
          </p:cNvPicPr>
          <p:nvPr userDrawn="1"/>
        </p:nvPicPr>
        <p:blipFill>
          <a:blip r:embed="rId3"/>
          <a:stretch>
            <a:fillRect/>
          </a:stretch>
        </p:blipFill>
        <p:spPr>
          <a:xfrm>
            <a:off x="352688" y="6007099"/>
            <a:ext cx="1892300" cy="393700"/>
          </a:xfrm>
          <a:prstGeom prst="rect">
            <a:avLst/>
          </a:prstGeom>
        </p:spPr>
      </p:pic>
    </p:spTree>
    <p:extLst>
      <p:ext uri="{BB962C8B-B14F-4D97-AF65-F5344CB8AC3E}">
        <p14:creationId xmlns:p14="http://schemas.microsoft.com/office/powerpoint/2010/main" val="4613939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ser guide only">
    <p:spTree>
      <p:nvGrpSpPr>
        <p:cNvPr id="1" name=""/>
        <p:cNvGrpSpPr/>
        <p:nvPr/>
      </p:nvGrpSpPr>
      <p:grpSpPr>
        <a:xfrm>
          <a:off x="0" y="0"/>
          <a:ext cx="0" cy="0"/>
          <a:chOff x="0" y="0"/>
          <a:chExt cx="0" cy="0"/>
        </a:xfrm>
      </p:grpSpPr>
      <p:sp>
        <p:nvSpPr>
          <p:cNvPr id="7" name="Fast overskrift">
            <a:extLst>
              <a:ext uri="{FF2B5EF4-FFF2-40B4-BE49-F238E27FC236}">
                <a16:creationId xmlns:a16="http://schemas.microsoft.com/office/drawing/2014/main" id="{CAFEEFE8-84FF-EA4E-B8BB-049E603BB2AF}"/>
              </a:ext>
            </a:extLst>
          </p:cNvPr>
          <p:cNvSpPr txBox="1"/>
          <p:nvPr userDrawn="1"/>
        </p:nvSpPr>
        <p:spPr>
          <a:xfrm>
            <a:off x="539752" y="448713"/>
            <a:ext cx="11109321" cy="650171"/>
          </a:xfrm>
          <a:prstGeom prst="rect">
            <a:avLst/>
          </a:prstGeom>
          <a:noFill/>
        </p:spPr>
        <p:txBody>
          <a:bodyPr wrap="square" lIns="0" tIns="0" rIns="0" bIns="0" rtlCol="0" anchor="t" anchorCtr="0">
            <a:noAutofit/>
          </a:bodyPr>
          <a:lstStyle/>
          <a:p>
            <a:r>
              <a:rPr lang="da-DK" sz="3200" b="0" noProof="1">
                <a:solidFill>
                  <a:schemeClr val="tx1"/>
                </a:solidFill>
                <a:latin typeface="Arial" panose="020B0604020202020204" pitchFamily="34" charset="0"/>
                <a:cs typeface="Arial" panose="020B0604020202020204" pitchFamily="34" charset="0"/>
              </a:rPr>
              <a:t>User guidance &amp; tips</a:t>
            </a:r>
          </a:p>
        </p:txBody>
      </p:sp>
      <p:sp>
        <p:nvSpPr>
          <p:cNvPr id="8" name="Text Box 2">
            <a:extLst>
              <a:ext uri="{FF2B5EF4-FFF2-40B4-BE49-F238E27FC236}">
                <a16:creationId xmlns:a16="http://schemas.microsoft.com/office/drawing/2014/main" id="{259F24CF-69D2-234A-AAB9-4B0BC7A171C7}"/>
              </a:ext>
            </a:extLst>
          </p:cNvPr>
          <p:cNvSpPr txBox="1">
            <a:spLocks noChangeArrowheads="1"/>
          </p:cNvSpPr>
          <p:nvPr userDrawn="1"/>
        </p:nvSpPr>
        <p:spPr bwMode="auto">
          <a:xfrm>
            <a:off x="539751" y="1459334"/>
            <a:ext cx="277200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00000"/>
              </a:lnSpc>
              <a:spcAft>
                <a:spcPts val="600"/>
              </a:spcAft>
              <a:defRPr/>
            </a:pPr>
            <a:r>
              <a:rPr lang="da-DK" sz="1600">
                <a:latin typeface="Arial" panose="020B0604020202020204" pitchFamily="34" charset="0"/>
                <a:cs typeface="Arial" panose="020B0604020202020204" pitchFamily="34" charset="0"/>
              </a:rPr>
              <a:t>General</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200" b="0" i="0" u="none" strike="noStrike" kern="1200">
                <a:solidFill>
                  <a:schemeClr val="tx1"/>
                </a:solidFill>
                <a:effectLst/>
                <a:latin typeface="Arial" charset="0"/>
                <a:ea typeface="+mn-ea"/>
                <a:cs typeface="+mn-cs"/>
              </a:rPr>
              <a:t>Always use this PPT template and don't change colours, fonts, text size or create different designs. See the brand book for more guidance.</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err="1">
                <a:latin typeface="Arial" panose="020B0604020202020204" pitchFamily="34" charset="0"/>
                <a:cs typeface="Arial" panose="020B0604020202020204" pitchFamily="34" charset="0"/>
              </a:rPr>
              <a:t>Text</a:t>
            </a:r>
            <a:r>
              <a:rPr lang="da-DK" sz="1600">
                <a:latin typeface="Arial" panose="020B0604020202020204" pitchFamily="34" charset="0"/>
                <a:cs typeface="Arial" panose="020B0604020202020204" pitchFamily="34" charset="0"/>
              </a:rPr>
              <a:t>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Use the </a:t>
            </a:r>
            <a:r>
              <a:rPr lang="da-DK" altLang="da-DK" sz="1200" b="1" noProof="1">
                <a:solidFill>
                  <a:schemeClr val="tx1"/>
                </a:solidFill>
                <a:latin typeface="Arial" panose="020B0604020202020204" pitchFamily="34" charset="0"/>
                <a:cs typeface="Arial" panose="020B0604020202020204" pitchFamily="34" charset="0"/>
              </a:rPr>
              <a:t>TAB</a:t>
            </a:r>
            <a:r>
              <a:rPr lang="da-DK" altLang="da-DK" sz="1200" b="0" noProof="1">
                <a:solidFill>
                  <a:schemeClr val="tx1"/>
                </a:solidFill>
                <a:latin typeface="Arial" panose="020B0604020202020204" pitchFamily="34" charset="0"/>
                <a:cs typeface="Arial" panose="020B0604020202020204" pitchFamily="34" charset="0"/>
              </a:rPr>
              <a:t>-key</a:t>
            </a:r>
            <a:r>
              <a:rPr lang="da-DK" altLang="da-DK" sz="1200" b="0" baseline="0" noProof="1">
                <a:solidFill>
                  <a:schemeClr val="tx1"/>
                </a:solidFill>
                <a:latin typeface="Arial" panose="020B0604020202020204" pitchFamily="34" charset="0"/>
                <a:cs typeface="Arial" panose="020B0604020202020204" pitchFamily="34" charset="0"/>
              </a:rPr>
              <a:t> to jump through </a:t>
            </a:r>
            <a:br>
              <a:rPr lang="da-DK" altLang="da-DK" sz="1200" b="0" baseline="0" noProof="1">
                <a:solidFill>
                  <a:schemeClr val="tx1"/>
                </a:solidFill>
                <a:latin typeface="Arial" panose="020B0604020202020204" pitchFamily="34" charset="0"/>
                <a:cs typeface="Arial" panose="020B0604020202020204" pitchFamily="34" charset="0"/>
              </a:rPr>
            </a:br>
            <a:r>
              <a:rPr lang="da-DK" altLang="da-DK" sz="1200" b="0" baseline="0" noProof="1">
                <a:solidFill>
                  <a:schemeClr val="tx1"/>
                </a:solidFill>
                <a:latin typeface="Arial" panose="020B0604020202020204" pitchFamily="34" charset="0"/>
                <a:cs typeface="Arial" panose="020B0604020202020204" pitchFamily="34" charset="0"/>
              </a:rPr>
              <a:t>levels. Click </a:t>
            </a:r>
            <a:r>
              <a:rPr lang="da-DK" altLang="da-DK" sz="1200" b="1" baseline="0" noProof="1">
                <a:solidFill>
                  <a:schemeClr val="tx1"/>
                </a:solidFill>
                <a:latin typeface="Arial" panose="020B0604020202020204" pitchFamily="34" charset="0"/>
                <a:cs typeface="Arial" panose="020B0604020202020204" pitchFamily="34" charset="0"/>
              </a:rPr>
              <a:t>ENTER</a:t>
            </a:r>
            <a:r>
              <a:rPr lang="da-DK" altLang="da-DK" sz="1200" b="0" baseline="0" noProof="1">
                <a:solidFill>
                  <a:schemeClr val="tx1"/>
                </a:solidFill>
                <a:latin typeface="Arial" panose="020B0604020202020204" pitchFamily="34" charset="0"/>
                <a:cs typeface="Arial" panose="020B0604020202020204" pitchFamily="34" charset="0"/>
              </a:rPr>
              <a:t>, then </a:t>
            </a:r>
            <a:r>
              <a:rPr lang="da-DK" altLang="da-DK" sz="1200" b="1" baseline="0" noProof="1">
                <a:solidFill>
                  <a:schemeClr val="tx1"/>
                </a:solidFill>
                <a:latin typeface="Arial" panose="020B0604020202020204" pitchFamily="34" charset="0"/>
                <a:cs typeface="Arial" panose="020B0604020202020204" pitchFamily="34" charset="0"/>
              </a:rPr>
              <a:t>TAB</a:t>
            </a:r>
            <a:r>
              <a:rPr lang="da-DK" altLang="da-DK" sz="1200" b="0" baseline="0" noProof="1">
                <a:solidFill>
                  <a:schemeClr val="tx1"/>
                </a:solidFill>
                <a:latin typeface="Arial" panose="020B0604020202020204" pitchFamily="34" charset="0"/>
                <a:cs typeface="Arial" panose="020B0604020202020204" pitchFamily="34" charset="0"/>
              </a:rPr>
              <a:t> to switch from one level to the next level</a:t>
            </a:r>
          </a:p>
          <a:p>
            <a:pPr eaLnBrk="1" hangingPunct="1">
              <a:spcAft>
                <a:spcPts val="600"/>
              </a:spcAft>
              <a:defRPr/>
            </a:pPr>
            <a:r>
              <a:rPr lang="da-DK" altLang="da-DK" sz="1200" b="0" baseline="0" noProof="1">
                <a:solidFill>
                  <a:schemeClr val="tx1"/>
                </a:solidFill>
                <a:latin typeface="Arial" panose="020B0604020202020204" pitchFamily="34" charset="0"/>
                <a:cs typeface="Arial" panose="020B0604020202020204" pitchFamily="34" charset="0"/>
              </a:rPr>
              <a:t>To go back in levels use </a:t>
            </a:r>
            <a:r>
              <a:rPr lang="da-DK" altLang="da-DK" sz="1200" b="1" baseline="0" noProof="1">
                <a:solidFill>
                  <a:schemeClr val="tx1"/>
                </a:solidFill>
                <a:latin typeface="Arial" panose="020B0604020202020204" pitchFamily="34" charset="0"/>
                <a:cs typeface="Arial" panose="020B0604020202020204" pitchFamily="34" charset="0"/>
              </a:rPr>
              <a:t>SHIFT-TAB</a:t>
            </a:r>
            <a:endParaRPr lang="da-DK" sz="12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200" noProof="1">
                <a:solidFill>
                  <a:schemeClr val="tx1"/>
                </a:solidFill>
                <a:latin typeface="Arial" panose="020B0604020202020204" pitchFamily="34" charset="0"/>
                <a:cs typeface="Arial" panose="020B0604020202020204" pitchFamily="34" charset="0"/>
              </a:rPr>
              <a:t>Alternatively, </a:t>
            </a:r>
            <a:r>
              <a:rPr lang="da-DK" sz="1200" b="1" noProof="1">
                <a:solidFill>
                  <a:schemeClr val="tx1"/>
                </a:solidFill>
                <a:latin typeface="Arial" panose="020B0604020202020204" pitchFamily="34" charset="0"/>
                <a:cs typeface="Arial" panose="020B0604020202020204" pitchFamily="34" charset="0"/>
              </a:rPr>
              <a:t>Increase</a:t>
            </a:r>
            <a:r>
              <a:rPr lang="da-DK" sz="1200" baseline="0" noProof="1">
                <a:solidFill>
                  <a:schemeClr val="tx1"/>
                </a:solidFill>
                <a:latin typeface="Arial" panose="020B0604020202020204" pitchFamily="34" charset="0"/>
                <a:cs typeface="Arial" panose="020B0604020202020204" pitchFamily="34" charset="0"/>
              </a:rPr>
              <a:t> and</a:t>
            </a:r>
            <a:br>
              <a:rPr lang="da-DK" sz="1200" baseline="0" noProof="1">
                <a:solidFill>
                  <a:schemeClr val="tx1"/>
                </a:solidFill>
                <a:latin typeface="Arial" panose="020B0604020202020204" pitchFamily="34" charset="0"/>
                <a:cs typeface="Arial" panose="020B0604020202020204" pitchFamily="34" charset="0"/>
              </a:rPr>
            </a:br>
            <a:r>
              <a:rPr lang="da-DK" sz="1200" b="1" baseline="0" noProof="1">
                <a:solidFill>
                  <a:schemeClr val="tx1"/>
                </a:solidFill>
                <a:latin typeface="Arial" panose="020B0604020202020204" pitchFamily="34" charset="0"/>
                <a:cs typeface="Arial" panose="020B0604020202020204" pitchFamily="34" charset="0"/>
              </a:rPr>
              <a:t>Decrease </a:t>
            </a:r>
            <a:r>
              <a:rPr lang="da-DK" sz="1200" baseline="0" noProof="1">
                <a:solidFill>
                  <a:schemeClr val="tx1"/>
                </a:solidFill>
                <a:latin typeface="Arial" panose="020B0604020202020204" pitchFamily="34" charset="0"/>
                <a:cs typeface="Arial" panose="020B0604020202020204" pitchFamily="34" charset="0"/>
              </a:rPr>
              <a:t>list level can be used</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t>
            </a:r>
            <a:r>
              <a:rPr lang="da-DK" sz="1200" b="1" noProof="1">
                <a:solidFill>
                  <a:schemeClr val="tx1"/>
                </a:solidFill>
                <a:latin typeface="Arial" panose="020B0604020202020204" pitchFamily="34" charset="0"/>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Delete bullet for regular text.</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Click on the bullet button to reaply</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0" noProof="1">
                <a:solidFill>
                  <a:schemeClr val="tx1"/>
                </a:solidFill>
                <a:latin typeface="Arial" panose="020B0604020202020204" pitchFamily="34" charset="0"/>
                <a:cs typeface="Arial" panose="020B0604020202020204" pitchFamily="34" charset="0"/>
              </a:rPr>
              <a:t>Click on the menu </a:t>
            </a:r>
            <a:r>
              <a:rPr lang="da-DK" altLang="da-DK" sz="1200" b="1" noProof="1">
                <a:solidFill>
                  <a:schemeClr val="tx1"/>
                </a:solidFill>
                <a:latin typeface="Arial" panose="020B0604020202020204" pitchFamily="34" charset="0"/>
                <a:cs typeface="Arial" panose="020B0604020202020204" pitchFamily="34" charset="0"/>
              </a:rPr>
              <a:t>New Slide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Home</a:t>
            </a:r>
            <a:r>
              <a:rPr lang="da-DK" altLang="da-DK" sz="1200" b="0" noProof="1">
                <a:solidFill>
                  <a:schemeClr val="tx1"/>
                </a:solidFill>
                <a:latin typeface="Arial" panose="020B0604020202020204" pitchFamily="34" charset="0"/>
                <a:cs typeface="Arial" panose="020B0604020202020204" pitchFamily="34" charset="0"/>
              </a:rPr>
              <a:t> tab to insert a new slide</a:t>
            </a:r>
            <a:br>
              <a:rPr lang="da-DK" altLang="da-DK" sz="1200" b="0" noProof="1">
                <a:solidFill>
                  <a:schemeClr val="tx1"/>
                </a:solidFill>
                <a:latin typeface="Arial" panose="020B0604020202020204" pitchFamily="34" charset="0"/>
                <a:cs typeface="Arial" panose="020B0604020202020204" pitchFamily="34" charset="0"/>
              </a:rPr>
            </a:br>
            <a:br>
              <a:rPr lang="da-DK" altLang="da-DK" sz="1200" b="0" noProof="1">
                <a:solidFill>
                  <a:schemeClr val="tx1"/>
                </a:solidFill>
                <a:latin typeface="Arial" panose="020B0604020202020204" pitchFamily="34" charset="0"/>
                <a:cs typeface="Arial" panose="020B0604020202020204" pitchFamily="34" charset="0"/>
              </a:rPr>
            </a:br>
            <a:endParaRPr lang="da-DK" sz="1200">
              <a:solidFill>
                <a:schemeClr val="tx1"/>
              </a:solidFill>
              <a:latin typeface="Times New Roman" panose="02020603050405020304" pitchFamily="18" charset="0"/>
              <a:ea typeface="Times New Roman" panose="02020603050405020304" pitchFamily="18" charset="0"/>
            </a:endParaRPr>
          </a:p>
        </p:txBody>
      </p:sp>
      <p:sp>
        <p:nvSpPr>
          <p:cNvPr id="9" name="Text Box 3">
            <a:extLst>
              <a:ext uri="{FF2B5EF4-FFF2-40B4-BE49-F238E27FC236}">
                <a16:creationId xmlns:a16="http://schemas.microsoft.com/office/drawing/2014/main" id="{31ADB34C-EDBF-CD41-B8DC-CF366240FB97}"/>
              </a:ext>
            </a:extLst>
          </p:cNvPr>
          <p:cNvSpPr txBox="1">
            <a:spLocks noChangeArrowheads="1"/>
          </p:cNvSpPr>
          <p:nvPr userDrawn="1"/>
        </p:nvSpPr>
        <p:spPr bwMode="auto">
          <a:xfrm>
            <a:off x="4497227" y="1459334"/>
            <a:ext cx="277031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Change layout</a:t>
            </a:r>
            <a:endParaRPr lang="da-DK" altLang="da-DK" sz="1200" b="0" noProof="1">
              <a:solidFill>
                <a:schemeClr val="tx1"/>
              </a:solidFill>
              <a:latin typeface="Arial" panose="020B0604020202020204" pitchFamily="34" charset="0"/>
              <a:cs typeface="Arial" panose="020B0604020202020204" pitchFamily="34" charset="0"/>
            </a:endParaRPr>
          </a:p>
          <a:p>
            <a:pPr marL="0" indent="0">
              <a:spcAft>
                <a:spcPts val="600"/>
              </a:spcAft>
              <a:buFont typeface="+mj-lt"/>
              <a:buNone/>
            </a:pPr>
            <a:r>
              <a:rPr lang="da-DK" sz="1200" err="1">
                <a:solidFill>
                  <a:schemeClr val="tx1"/>
                </a:solidFill>
                <a:latin typeface="Arial" panose="020B0604020202020204" pitchFamily="34" charset="0"/>
                <a:ea typeface="Times New Roman" panose="02020603050405020304" pitchFamily="18" charset="0"/>
              </a:rPr>
              <a:t>Click</a:t>
            </a:r>
            <a:r>
              <a:rPr lang="da-DK" sz="1200">
                <a:solidFill>
                  <a:schemeClr val="tx1"/>
                </a:solidFill>
                <a:latin typeface="Arial" panose="020B0604020202020204" pitchFamily="34" charset="0"/>
                <a:ea typeface="Times New Roman" panose="02020603050405020304" pitchFamily="18" charset="0"/>
              </a:rPr>
              <a:t> on the </a:t>
            </a:r>
            <a:r>
              <a:rPr lang="da-DK" sz="1200" err="1">
                <a:solidFill>
                  <a:schemeClr val="tx1"/>
                </a:solidFill>
                <a:latin typeface="Arial" panose="020B0604020202020204" pitchFamily="34" charset="0"/>
                <a:ea typeface="Times New Roman" panose="02020603050405020304" pitchFamily="18" charset="0"/>
              </a:rPr>
              <a:t>arrow</a:t>
            </a:r>
            <a:r>
              <a:rPr lang="da-DK" sz="1200">
                <a:solidFill>
                  <a:schemeClr val="tx1"/>
                </a:solidFill>
                <a:latin typeface="Arial" panose="020B0604020202020204" pitchFamily="34" charset="0"/>
                <a:ea typeface="Times New Roman" panose="02020603050405020304" pitchFamily="18" charset="0"/>
              </a:rPr>
              <a:t> </a:t>
            </a:r>
            <a:r>
              <a:rPr lang="da-DK" sz="1200" err="1">
                <a:solidFill>
                  <a:schemeClr val="tx1"/>
                </a:solidFill>
                <a:latin typeface="Arial" panose="020B0604020202020204" pitchFamily="34" charset="0"/>
                <a:ea typeface="Times New Roman" panose="02020603050405020304" pitchFamily="18" charset="0"/>
              </a:rPr>
              <a:t>next</a:t>
            </a:r>
            <a:r>
              <a:rPr lang="da-DK" sz="1200">
                <a:solidFill>
                  <a:schemeClr val="tx1"/>
                </a:solidFill>
                <a:latin typeface="Arial" panose="020B0604020202020204" pitchFamily="34" charset="0"/>
                <a:ea typeface="Times New Roman" panose="02020603050405020304" pitchFamily="18" charset="0"/>
              </a:rPr>
              <a:t> to </a:t>
            </a:r>
            <a:r>
              <a:rPr lang="da-DK" sz="1200" b="1">
                <a:solidFill>
                  <a:schemeClr val="tx1"/>
                </a:solidFill>
                <a:latin typeface="Arial" panose="020B0604020202020204" pitchFamily="34" charset="0"/>
                <a:ea typeface="Times New Roman" panose="02020603050405020304" pitchFamily="18" charset="0"/>
              </a:rPr>
              <a:t>Layout</a:t>
            </a:r>
            <a:br>
              <a:rPr lang="da-DK" sz="1200" b="1">
                <a:solidFill>
                  <a:schemeClr val="tx1"/>
                </a:solidFill>
                <a:latin typeface="Arial" panose="020B0604020202020204" pitchFamily="34" charset="0"/>
                <a:ea typeface="Times New Roman" panose="02020603050405020304" pitchFamily="18" charset="0"/>
              </a:rPr>
            </a:br>
            <a:r>
              <a:rPr lang="da-DK" sz="1200">
                <a:solidFill>
                  <a:schemeClr val="tx1"/>
                </a:solidFill>
                <a:latin typeface="Arial" panose="020B0604020202020204" pitchFamily="34" charset="0"/>
                <a:ea typeface="Times New Roman" panose="02020603050405020304" pitchFamily="18" charset="0"/>
              </a:rPr>
              <a:t>to </a:t>
            </a:r>
            <a:r>
              <a:rPr lang="da-DK" sz="1200" err="1">
                <a:solidFill>
                  <a:schemeClr val="tx1"/>
                </a:solidFill>
                <a:latin typeface="Arial" panose="020B0604020202020204" pitchFamily="34" charset="0"/>
                <a:ea typeface="Times New Roman" panose="02020603050405020304" pitchFamily="18" charset="0"/>
              </a:rPr>
              <a:t>view</a:t>
            </a:r>
            <a:r>
              <a:rPr lang="da-DK" sz="1200">
                <a:solidFill>
                  <a:schemeClr val="tx1"/>
                </a:solidFill>
                <a:latin typeface="Arial" panose="020B0604020202020204" pitchFamily="34" charset="0"/>
                <a:ea typeface="Times New Roman" panose="02020603050405020304" pitchFamily="18" charset="0"/>
              </a:rPr>
              <a:t> a </a:t>
            </a:r>
            <a:r>
              <a:rPr lang="da-DK" sz="1200" err="1">
                <a:solidFill>
                  <a:schemeClr val="tx1"/>
                </a:solidFill>
                <a:latin typeface="Arial" panose="020B0604020202020204" pitchFamily="34" charset="0"/>
                <a:ea typeface="Times New Roman" panose="02020603050405020304" pitchFamily="18" charset="0"/>
              </a:rPr>
              <a:t>dropdown</a:t>
            </a:r>
            <a:r>
              <a:rPr lang="da-DK" sz="1200">
                <a:solidFill>
                  <a:schemeClr val="tx1"/>
                </a:solidFill>
                <a:latin typeface="Arial" panose="020B0604020202020204" pitchFamily="34" charset="0"/>
                <a:ea typeface="Times New Roman" panose="02020603050405020304" pitchFamily="18" charset="0"/>
              </a:rPr>
              <a:t> menu of </a:t>
            </a:r>
            <a:br>
              <a:rPr lang="da-DK" sz="1200">
                <a:solidFill>
                  <a:schemeClr val="tx1"/>
                </a:solidFill>
                <a:latin typeface="Arial" panose="020B0604020202020204" pitchFamily="34" charset="0"/>
                <a:ea typeface="Times New Roman" panose="02020603050405020304" pitchFamily="18" charset="0"/>
              </a:rPr>
            </a:br>
            <a:r>
              <a:rPr lang="da-DK" sz="1200" err="1">
                <a:solidFill>
                  <a:schemeClr val="tx1"/>
                </a:solidFill>
                <a:latin typeface="Arial" panose="020B0604020202020204" pitchFamily="34" charset="0"/>
                <a:ea typeface="Times New Roman" panose="02020603050405020304" pitchFamily="18" charset="0"/>
              </a:rPr>
              <a:t>possible</a:t>
            </a:r>
            <a:r>
              <a:rPr lang="da-DK" sz="1200">
                <a:solidFill>
                  <a:schemeClr val="tx1"/>
                </a:solidFill>
                <a:latin typeface="Arial" panose="020B0604020202020204" pitchFamily="34" charset="0"/>
                <a:ea typeface="Times New Roman" panose="02020603050405020304" pitchFamily="18" charset="0"/>
              </a:rPr>
              <a:t> slide layouts</a:t>
            </a:r>
            <a:endParaRPr lang="da-DK" sz="1200">
              <a:solidFill>
                <a:schemeClr val="tx1"/>
              </a:solidFill>
              <a:latin typeface="Times New Roman" panose="02020603050405020304" pitchFamily="18" charset="0"/>
              <a:ea typeface="Times New Roman" panose="02020603050405020304" pitchFamily="18" charset="0"/>
            </a:endParaRPr>
          </a:p>
          <a:p>
            <a:pPr fontAlgn="auto">
              <a:spcBef>
                <a:spcPts val="1200"/>
              </a:spcBef>
              <a:spcAft>
                <a:spcPts val="600"/>
              </a:spcAft>
              <a:buFont typeface="+mj-lt"/>
              <a:buNone/>
              <a:defRPr/>
            </a:pPr>
            <a:r>
              <a:rPr lang="da-DK" sz="1200" b="1" noProof="1">
                <a:solidFill>
                  <a:schemeClr val="tx1"/>
                </a:solidFill>
                <a:latin typeface="Arial" panose="020B0604020202020204" pitchFamily="34" charset="0"/>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1200" noProof="1">
                <a:solidFill>
                  <a:schemeClr val="tx1"/>
                </a:solidFill>
                <a:latin typeface="Arial" panose="020B0604020202020204" pitchFamily="34" charset="0"/>
                <a:cs typeface="Arial" panose="020B0604020202020204" pitchFamily="34" charset="0"/>
              </a:rPr>
              <a:t>Click the </a:t>
            </a:r>
            <a:r>
              <a:rPr lang="da-DK" altLang="da-DK" sz="1200" b="1" baseline="0" noProof="1">
                <a:solidFill>
                  <a:schemeClr val="tx1"/>
                </a:solidFill>
                <a:latin typeface="Arial" panose="020B0604020202020204" pitchFamily="34" charset="0"/>
                <a:cs typeface="Arial" panose="020B0604020202020204" pitchFamily="34" charset="0"/>
              </a:rPr>
              <a:t>Reset </a:t>
            </a:r>
            <a:r>
              <a:rPr lang="da-DK" altLang="da-DK" sz="1200" noProof="1">
                <a:solidFill>
                  <a:schemeClr val="tx1"/>
                </a:solidFill>
                <a:latin typeface="Arial" panose="020B0604020202020204" pitchFamily="34" charset="0"/>
                <a:cs typeface="Arial" panose="020B0604020202020204" pitchFamily="34" charset="0"/>
              </a:rPr>
              <a:t>menu to reset position, size</a:t>
            </a:r>
            <a:r>
              <a:rPr lang="da-DK" altLang="da-DK" sz="1200" baseline="0" noProof="1">
                <a:solidFill>
                  <a:schemeClr val="tx1"/>
                </a:solidFill>
                <a:latin typeface="Arial" panose="020B0604020202020204" pitchFamily="34" charset="0"/>
                <a:cs typeface="Arial" panose="020B0604020202020204" pitchFamily="34" charset="0"/>
              </a:rPr>
              <a:t> and formatting of the 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da-DK" sz="900" b="1"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a:latin typeface="Arial" panose="020B0604020202020204" pitchFamily="34" charset="0"/>
                <a:cs typeface="Arial" panose="020B0604020202020204" pitchFamily="34" charset="0"/>
              </a:rPr>
              <a:t>Pictures</a:t>
            </a:r>
            <a:endParaRPr lang="da-DK" sz="16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On slides with picture placeholder, click on the icon and choose </a:t>
            </a:r>
            <a:r>
              <a:rPr lang="da-DK" altLang="da-DK" sz="1200" b="1" noProof="1">
                <a:solidFill>
                  <a:schemeClr val="tx1"/>
                </a:solidFill>
                <a:latin typeface="Arial" panose="020B0604020202020204" pitchFamily="34" charset="0"/>
                <a:cs typeface="Arial" panose="020B0604020202020204" pitchFamily="34" charset="0"/>
              </a:rPr>
              <a:t>Insert</a:t>
            </a:r>
          </a:p>
          <a:p>
            <a:pPr eaLnBrk="1" hangingPunct="1">
              <a:spcBef>
                <a:spcPts val="1200"/>
              </a:spcBef>
              <a:spcAft>
                <a:spcPts val="600"/>
              </a:spcAft>
              <a:defRPr/>
            </a:pPr>
            <a:r>
              <a:rPr lang="da-DK" sz="1200" b="1" noProof="1">
                <a:solidFill>
                  <a:schemeClr val="tx1"/>
                </a:solidFill>
                <a:latin typeface="Arial" panose="020B0604020202020204" pitchFamily="34" charset="0"/>
                <a:cs typeface="Arial" panose="020B0604020202020204" pitchFamily="34" charset="0"/>
              </a:rPr>
              <a:t>Crop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1. </a:t>
            </a: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Crop</a:t>
            </a:r>
            <a:r>
              <a:rPr lang="da-DK" altLang="da-DK" sz="1200" b="0" noProof="1">
                <a:solidFill>
                  <a:schemeClr val="tx1"/>
                </a:solidFill>
                <a:latin typeface="Arial" panose="020B0604020202020204" pitchFamily="34" charset="0"/>
                <a:cs typeface="Arial" panose="020B0604020202020204" pitchFamily="34" charset="0"/>
              </a:rPr>
              <a:t> to change size or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focus of the picture</a:t>
            </a:r>
          </a:p>
          <a:p>
            <a:pPr eaLnBrk="1" hangingPunct="1">
              <a:spcAft>
                <a:spcPts val="600"/>
              </a:spcAft>
              <a:defRPr/>
            </a:pPr>
            <a:r>
              <a:rPr lang="da-DK" altLang="da-DK" sz="1200" b="1" noProof="1">
                <a:solidFill>
                  <a:schemeClr val="tx1"/>
                </a:solidFill>
                <a:latin typeface="Arial" panose="020B0604020202020204" pitchFamily="34" charset="0"/>
                <a:cs typeface="Arial" panose="020B0604020202020204" pitchFamily="34" charset="0"/>
              </a:rPr>
              <a:t>2. </a:t>
            </a:r>
            <a:r>
              <a:rPr lang="da-DK" altLang="da-DK" sz="1200" b="0" noProof="1">
                <a:solidFill>
                  <a:schemeClr val="tx1"/>
                </a:solidFill>
                <a:latin typeface="Arial" panose="020B0604020202020204" pitchFamily="34" charset="0"/>
                <a:cs typeface="Arial" panose="020B0604020202020204" pitchFamily="34" charset="0"/>
              </a:rPr>
              <a:t>If you want to scale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hold </a:t>
            </a:r>
            <a:r>
              <a:rPr lang="da-DK" altLang="da-DK" sz="1200" b="1" noProof="1">
                <a:solidFill>
                  <a:schemeClr val="tx1"/>
                </a:solidFill>
                <a:latin typeface="Arial" panose="020B0604020202020204" pitchFamily="34" charset="0"/>
                <a:cs typeface="Arial" panose="020B0604020202020204" pitchFamily="34" charset="0"/>
              </a:rPr>
              <a:t>SHIFT</a:t>
            </a:r>
            <a:r>
              <a:rPr lang="da-DK" altLang="da-DK" sz="1200" b="0" noProof="1">
                <a:solidFill>
                  <a:schemeClr val="tx1"/>
                </a:solidFill>
                <a:latin typeface="Arial" panose="020B0604020202020204" pitchFamily="34" charset="0"/>
                <a:cs typeface="Arial" panose="020B0604020202020204" pitchFamily="34" charset="0"/>
              </a:rPr>
              <a:t>-key down while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dragging the corners of the picture</a:t>
            </a:r>
            <a:br>
              <a:rPr lang="da-DK" altLang="da-DK" sz="1200" b="0" noProof="1">
                <a:solidFill>
                  <a:schemeClr val="tx1"/>
                </a:solidFill>
                <a:latin typeface="Arial" panose="020B0604020202020204" pitchFamily="34" charset="0"/>
                <a:cs typeface="Arial" panose="020B0604020202020204" pitchFamily="34" charset="0"/>
              </a:rPr>
            </a:br>
            <a:endParaRPr lang="da-DK" altLang="da-DK" sz="1200" b="0" noProof="1">
              <a:solidFill>
                <a:schemeClr val="tx1"/>
              </a:solidFill>
              <a:latin typeface="Arial" panose="020B0604020202020204" pitchFamily="34" charset="0"/>
              <a:cs typeface="Arial" panose="020B0604020202020204" pitchFamily="34" charset="0"/>
            </a:endParaRPr>
          </a:p>
        </p:txBody>
      </p:sp>
      <p:sp>
        <p:nvSpPr>
          <p:cNvPr id="10" name="Text Box 4">
            <a:extLst>
              <a:ext uri="{FF2B5EF4-FFF2-40B4-BE49-F238E27FC236}">
                <a16:creationId xmlns:a16="http://schemas.microsoft.com/office/drawing/2014/main" id="{A0368FCE-A14D-684D-B294-762F608A278D}"/>
              </a:ext>
            </a:extLst>
          </p:cNvPr>
          <p:cNvSpPr txBox="1">
            <a:spLocks noChangeArrowheads="1"/>
          </p:cNvSpPr>
          <p:nvPr userDrawn="1"/>
        </p:nvSpPr>
        <p:spPr bwMode="auto">
          <a:xfrm>
            <a:off x="8868233" y="1459334"/>
            <a:ext cx="2772000" cy="410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1200" b="1" noProof="1">
                <a:solidFill>
                  <a:schemeClr val="tx1"/>
                </a:solidFill>
                <a:latin typeface="Arial" panose="020B0604020202020204" pitchFamily="34" charset="0"/>
                <a:cs typeface="Arial" panose="020B0604020202020204" pitchFamily="34" charset="0"/>
              </a:rPr>
              <a:t>HINT: </a:t>
            </a:r>
            <a:r>
              <a:rPr lang="da-DK" altLang="da-DK" sz="1200" b="0" noProof="1">
                <a:solidFill>
                  <a:schemeClr val="tx1"/>
                </a:solidFill>
                <a:latin typeface="Arial" panose="020B0604020202020204" pitchFamily="34" charset="0"/>
                <a:cs typeface="Arial" panose="020B0604020202020204" pitchFamily="34" charset="0"/>
              </a:rPr>
              <a:t>If you delete the picture and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insert a new one, the picture may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lie in front of the text or graphic.</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If this happens, select the picture, </a:t>
            </a:r>
            <a:br>
              <a:rPr lang="da-DK" altLang="da-DK" sz="1200" b="0" noProof="1">
                <a:solidFill>
                  <a:schemeClr val="tx1"/>
                </a:solidFill>
                <a:latin typeface="Arial" panose="020B0604020202020204" pitchFamily="34" charset="0"/>
                <a:cs typeface="Arial" panose="020B0604020202020204" pitchFamily="34" charset="0"/>
              </a:rPr>
            </a:br>
            <a:r>
              <a:rPr lang="da-DK" altLang="da-DK" sz="1200" b="0" noProof="1">
                <a:solidFill>
                  <a:schemeClr val="tx1"/>
                </a:solidFill>
                <a:latin typeface="Arial" panose="020B0604020202020204" pitchFamily="34" charset="0"/>
                <a:cs typeface="Arial" panose="020B0604020202020204" pitchFamily="34" charset="0"/>
              </a:rPr>
              <a:t>right-click and choose </a:t>
            </a:r>
            <a:r>
              <a:rPr lang="da-DK" altLang="da-DK" sz="1200" b="1" noProof="1">
                <a:solidFill>
                  <a:schemeClr val="tx1"/>
                </a:solidFill>
                <a:latin typeface="Arial" panose="020B0604020202020204" pitchFamily="34" charset="0"/>
                <a:cs typeface="Arial" panose="020B0604020202020204" pitchFamily="34" charset="0"/>
              </a:rPr>
              <a:t>Send to Back</a:t>
            </a:r>
            <a:endParaRPr lang="da-DK" altLang="da-DK" sz="1050" b="0" noProof="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br>
              <a:rPr lang="da-DK" altLang="da-DK" sz="900" b="0" noProof="1">
                <a:solidFill>
                  <a:schemeClr val="tx1"/>
                </a:solidFill>
                <a:latin typeface="Arial" panose="020B0604020202020204" pitchFamily="34" charset="0"/>
                <a:cs typeface="Arial" panose="020B0604020202020204" pitchFamily="34" charset="0"/>
              </a:rPr>
            </a:br>
            <a:r>
              <a:rPr lang="da-DK" sz="1600">
                <a:latin typeface="Arial" panose="020B0604020202020204" pitchFamily="34" charset="0"/>
                <a:cs typeface="Arial" panose="020B0604020202020204" pitchFamily="34" charset="0"/>
              </a:rPr>
              <a:t>Header &amp; </a:t>
            </a:r>
            <a:r>
              <a:rPr lang="da-DK" sz="1600" err="1">
                <a:latin typeface="Arial" panose="020B0604020202020204" pitchFamily="34" charset="0"/>
                <a:cs typeface="Arial" panose="020B0604020202020204" pitchFamily="34" charset="0"/>
              </a:rPr>
              <a:t>footer</a:t>
            </a:r>
            <a:endParaRPr lang="da-DK" sz="1600">
              <a:latin typeface="Arial" panose="020B0604020202020204" pitchFamily="34" charset="0"/>
              <a:cs typeface="Arial" panose="020B0604020202020204" pitchFamily="34" charset="0"/>
            </a:endParaRP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Do this at the very end to apply the changes on all slides</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on </a:t>
            </a:r>
            <a:r>
              <a:rPr lang="da-DK" altLang="da-DK" sz="1200" b="1" noProof="1">
                <a:solidFill>
                  <a:schemeClr val="tx1"/>
                </a:solidFill>
                <a:latin typeface="Arial" panose="020B0604020202020204" pitchFamily="34" charset="0"/>
                <a:cs typeface="Arial" panose="020B0604020202020204" pitchFamily="34" charset="0"/>
              </a:rPr>
              <a:t>Header and Footer </a:t>
            </a:r>
            <a:r>
              <a:rPr lang="da-DK" altLang="da-DK" sz="1200" b="0" noProof="1">
                <a:solidFill>
                  <a:schemeClr val="tx1"/>
                </a:solidFill>
                <a:latin typeface="Arial" panose="020B0604020202020204" pitchFamily="34" charset="0"/>
                <a:cs typeface="Arial" panose="020B0604020202020204" pitchFamily="34" charset="0"/>
              </a:rPr>
              <a:t>in the </a:t>
            </a:r>
            <a:r>
              <a:rPr lang="da-DK" altLang="da-DK" sz="1200" b="1" noProof="1">
                <a:solidFill>
                  <a:schemeClr val="tx1"/>
                </a:solidFill>
                <a:latin typeface="Arial" panose="020B0604020202020204" pitchFamily="34" charset="0"/>
                <a:cs typeface="Arial" panose="020B0604020202020204" pitchFamily="34" charset="0"/>
              </a:rPr>
              <a:t>Insert</a:t>
            </a:r>
            <a:r>
              <a:rPr lang="da-DK" altLang="da-DK" sz="1200" b="0" noProof="1">
                <a:solidFill>
                  <a:schemeClr val="tx1"/>
                </a:solidFill>
                <a:latin typeface="Arial" panose="020B0604020202020204" pitchFamily="34" charset="0"/>
                <a:cs typeface="Arial" panose="020B0604020202020204" pitchFamily="34" charset="0"/>
              </a:rPr>
              <a:t> tab (write the desired text)</a:t>
            </a:r>
          </a:p>
          <a:p>
            <a:pPr eaLnBrk="1" hangingPunct="1">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a:t>
            </a:r>
            <a:r>
              <a:rPr lang="da-DK" altLang="da-DK" sz="1200" b="1" noProof="1">
                <a:solidFill>
                  <a:schemeClr val="tx1"/>
                </a:solidFill>
                <a:latin typeface="Arial" panose="020B0604020202020204" pitchFamily="34" charset="0"/>
                <a:cs typeface="Arial" panose="020B0604020202020204" pitchFamily="34" charset="0"/>
              </a:rPr>
              <a:t>Apply to All </a:t>
            </a:r>
            <a:r>
              <a:rPr lang="da-DK" altLang="da-DK" sz="1200" b="0" noProof="1">
                <a:solidFill>
                  <a:schemeClr val="tx1"/>
                </a:solidFill>
                <a:latin typeface="Arial" panose="020B0604020202020204" pitchFamily="34" charset="0"/>
                <a:cs typeface="Arial" panose="020B0604020202020204" pitchFamily="34" charset="0"/>
              </a:rPr>
              <a:t>or </a:t>
            </a:r>
            <a:r>
              <a:rPr lang="da-DK" altLang="da-DK" sz="1200" b="1" noProof="1">
                <a:solidFill>
                  <a:schemeClr val="tx1"/>
                </a:solidFill>
                <a:latin typeface="Arial" panose="020B0604020202020204" pitchFamily="34" charset="0"/>
                <a:cs typeface="Arial" panose="020B0604020202020204" pitchFamily="34" charset="0"/>
              </a:rPr>
              <a:t>Apply</a:t>
            </a:r>
            <a:r>
              <a:rPr lang="da-DK" altLang="da-DK" sz="1200" b="0" noProof="1">
                <a:solidFill>
                  <a:schemeClr val="tx1"/>
                </a:solidFill>
                <a:latin typeface="Arial" panose="020B0604020202020204" pitchFamily="34" charset="0"/>
                <a:cs typeface="Arial" panose="020B0604020202020204" pitchFamily="34" charset="0"/>
              </a:rPr>
              <a:t> if only used on one slide</a:t>
            </a:r>
            <a:br>
              <a:rPr lang="da-DK" altLang="da-DK" sz="900" b="0" noProof="1">
                <a:solidFill>
                  <a:schemeClr val="tx1"/>
                </a:solidFill>
                <a:latin typeface="Arial" panose="020B0604020202020204" pitchFamily="34" charset="0"/>
                <a:cs typeface="Arial" panose="020B0604020202020204" pitchFamily="34" charset="0"/>
              </a:rPr>
            </a:b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sz="1600" err="1">
                <a:latin typeface="Arial" panose="020B0604020202020204" pitchFamily="34" charset="0"/>
                <a:cs typeface="Arial" panose="020B0604020202020204" pitchFamily="34" charset="0"/>
              </a:rPr>
              <a:t>Gridlines</a:t>
            </a:r>
            <a:endParaRPr lang="da-DK" sz="1600">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0" noProof="1">
                <a:solidFill>
                  <a:schemeClr val="tx1"/>
                </a:solidFill>
                <a:latin typeface="Arial" panose="020B0604020202020204" pitchFamily="34" charset="0"/>
                <a:cs typeface="Arial" panose="020B0604020202020204" pitchFamily="34" charset="0"/>
              </a:rPr>
              <a:t>Click the </a:t>
            </a:r>
            <a:r>
              <a:rPr lang="da-DK" altLang="da-DK" sz="1200" b="1" noProof="1">
                <a:solidFill>
                  <a:schemeClr val="tx1"/>
                </a:solidFill>
                <a:latin typeface="Arial" panose="020B0604020202020204" pitchFamily="34" charset="0"/>
                <a:cs typeface="Arial" panose="020B0604020202020204" pitchFamily="34" charset="0"/>
              </a:rPr>
              <a:t>View</a:t>
            </a:r>
            <a:r>
              <a:rPr lang="da-DK" altLang="da-DK" sz="1200" b="0" noProof="1">
                <a:solidFill>
                  <a:schemeClr val="tx1"/>
                </a:solidFill>
                <a:latin typeface="Arial" panose="020B0604020202020204" pitchFamily="34" charset="0"/>
                <a:cs typeface="Arial" panose="020B0604020202020204" pitchFamily="34" charset="0"/>
              </a:rPr>
              <a:t> tab and set tick mark next to </a:t>
            </a:r>
            <a:r>
              <a:rPr lang="da-DK" altLang="da-DK" sz="1200" b="1" noProof="1">
                <a:solidFill>
                  <a:schemeClr val="tx1"/>
                </a:solidFill>
                <a:latin typeface="Arial" panose="020B0604020202020204" pitchFamily="34" charset="0"/>
                <a:cs typeface="Arial" panose="020B0604020202020204" pitchFamily="34" charset="0"/>
              </a:rPr>
              <a:t>Guides</a:t>
            </a:r>
            <a:endParaRPr lang="da-DK" altLang="da-DK" sz="1200" b="0" noProof="1">
              <a:solidFill>
                <a:schemeClr val="tx1"/>
              </a:solidFill>
              <a:latin typeface="Arial" panose="020B0604020202020204" pitchFamily="34" charset="0"/>
              <a:cs typeface="Arial" panose="020B0604020202020204" pitchFamily="34" charset="0"/>
            </a:endParaRPr>
          </a:p>
          <a:p>
            <a:pPr eaLnBrk="1" hangingPunct="1">
              <a:lnSpc>
                <a:spcPct val="100000"/>
              </a:lnSpc>
              <a:spcAft>
                <a:spcPts val="600"/>
              </a:spcAft>
              <a:defRPr/>
            </a:pPr>
            <a:r>
              <a:rPr lang="da-DK" altLang="da-DK" sz="1200" b="1" noProof="1">
                <a:solidFill>
                  <a:schemeClr val="tx1"/>
                </a:solidFill>
                <a:latin typeface="Arial" panose="020B0604020202020204" pitchFamily="34" charset="0"/>
                <a:cs typeface="Arial" panose="020B0604020202020204" pitchFamily="34" charset="0"/>
              </a:rPr>
              <a:t>HINT: Alt + F9 </a:t>
            </a:r>
            <a:r>
              <a:rPr lang="da-DK" altLang="da-DK" sz="1200" b="0" noProof="1">
                <a:solidFill>
                  <a:schemeClr val="tx1"/>
                </a:solidFill>
                <a:latin typeface="Arial" panose="020B0604020202020204" pitchFamily="34" charset="0"/>
                <a:cs typeface="Arial" panose="020B0604020202020204" pitchFamily="34" charset="0"/>
              </a:rPr>
              <a:t>for quick view of guides</a:t>
            </a:r>
          </a:p>
          <a:p>
            <a:pPr eaLnBrk="1" hangingPunct="1">
              <a:lnSpc>
                <a:spcPct val="100000"/>
              </a:lnSpc>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64DBEAA-0DB8-8D4A-B98F-36F9404ECAEF}"/>
              </a:ext>
            </a:extLst>
          </p:cNvPr>
          <p:cNvPicPr>
            <a:picLocks noChangeAspect="1"/>
          </p:cNvPicPr>
          <p:nvPr userDrawn="1"/>
        </p:nvPicPr>
        <p:blipFill>
          <a:blip r:embed="rId2"/>
          <a:stretch>
            <a:fillRect/>
          </a:stretch>
        </p:blipFill>
        <p:spPr>
          <a:xfrm>
            <a:off x="3107691" y="4777577"/>
            <a:ext cx="337820" cy="371602"/>
          </a:xfrm>
          <a:prstGeom prst="rect">
            <a:avLst/>
          </a:prstGeom>
        </p:spPr>
      </p:pic>
      <p:pic>
        <p:nvPicPr>
          <p:cNvPr id="12" name="Picture 11">
            <a:extLst>
              <a:ext uri="{FF2B5EF4-FFF2-40B4-BE49-F238E27FC236}">
                <a16:creationId xmlns:a16="http://schemas.microsoft.com/office/drawing/2014/main" id="{46D06B6D-71E9-3846-B694-6DCA90702F8F}"/>
              </a:ext>
            </a:extLst>
          </p:cNvPr>
          <p:cNvPicPr>
            <a:picLocks noChangeAspect="1"/>
          </p:cNvPicPr>
          <p:nvPr userDrawn="1"/>
        </p:nvPicPr>
        <p:blipFill>
          <a:blip r:embed="rId3"/>
          <a:stretch>
            <a:fillRect/>
          </a:stretch>
        </p:blipFill>
        <p:spPr>
          <a:xfrm>
            <a:off x="3155654" y="3967049"/>
            <a:ext cx="608076" cy="337820"/>
          </a:xfrm>
          <a:prstGeom prst="rect">
            <a:avLst/>
          </a:prstGeom>
        </p:spPr>
      </p:pic>
      <p:pic>
        <p:nvPicPr>
          <p:cNvPr id="13" name="Picture 12">
            <a:extLst>
              <a:ext uri="{FF2B5EF4-FFF2-40B4-BE49-F238E27FC236}">
                <a16:creationId xmlns:a16="http://schemas.microsoft.com/office/drawing/2014/main" id="{3ED7E66E-93E4-0C48-80BE-60A45005774C}"/>
              </a:ext>
            </a:extLst>
          </p:cNvPr>
          <p:cNvPicPr>
            <a:picLocks noChangeAspect="1"/>
          </p:cNvPicPr>
          <p:nvPr userDrawn="1"/>
        </p:nvPicPr>
        <p:blipFill>
          <a:blip r:embed="rId4"/>
          <a:stretch>
            <a:fillRect/>
          </a:stretch>
        </p:blipFill>
        <p:spPr>
          <a:xfrm>
            <a:off x="7281785" y="1807403"/>
            <a:ext cx="736600" cy="266700"/>
          </a:xfrm>
          <a:prstGeom prst="rect">
            <a:avLst/>
          </a:prstGeom>
        </p:spPr>
      </p:pic>
      <p:pic>
        <p:nvPicPr>
          <p:cNvPr id="14" name="Picture 13">
            <a:extLst>
              <a:ext uri="{FF2B5EF4-FFF2-40B4-BE49-F238E27FC236}">
                <a16:creationId xmlns:a16="http://schemas.microsoft.com/office/drawing/2014/main" id="{DC83D3E1-8B82-EE45-8C31-4B388F1DB8EB}"/>
              </a:ext>
            </a:extLst>
          </p:cNvPr>
          <p:cNvPicPr>
            <a:picLocks noChangeAspect="1"/>
          </p:cNvPicPr>
          <p:nvPr userDrawn="1"/>
        </p:nvPicPr>
        <p:blipFill rotWithShape="1">
          <a:blip r:embed="rId5"/>
          <a:srcRect l="3901" t="45142" r="62601" b="9046"/>
          <a:stretch/>
        </p:blipFill>
        <p:spPr>
          <a:xfrm>
            <a:off x="7204344" y="3796898"/>
            <a:ext cx="421170" cy="395632"/>
          </a:xfrm>
          <a:prstGeom prst="rect">
            <a:avLst/>
          </a:prstGeom>
        </p:spPr>
      </p:pic>
      <p:pic>
        <p:nvPicPr>
          <p:cNvPr id="15" name="Picture 16">
            <a:extLst>
              <a:ext uri="{FF2B5EF4-FFF2-40B4-BE49-F238E27FC236}">
                <a16:creationId xmlns:a16="http://schemas.microsoft.com/office/drawing/2014/main" id="{C26EBEA4-4F9A-114A-B324-72CB4B441C88}"/>
              </a:ext>
            </a:extLst>
          </p:cNvPr>
          <p:cNvPicPr>
            <a:picLocks noChangeAspect="1"/>
          </p:cNvPicPr>
          <p:nvPr userDrawn="1"/>
        </p:nvPicPr>
        <p:blipFill>
          <a:blip r:embed="rId6"/>
          <a:stretch>
            <a:fillRect/>
          </a:stretch>
        </p:blipFill>
        <p:spPr>
          <a:xfrm>
            <a:off x="3072296" y="5621887"/>
            <a:ext cx="508000" cy="787400"/>
          </a:xfrm>
          <a:prstGeom prst="rect">
            <a:avLst/>
          </a:prstGeom>
        </p:spPr>
      </p:pic>
      <p:pic>
        <p:nvPicPr>
          <p:cNvPr id="16" name="Picture 20">
            <a:extLst>
              <a:ext uri="{FF2B5EF4-FFF2-40B4-BE49-F238E27FC236}">
                <a16:creationId xmlns:a16="http://schemas.microsoft.com/office/drawing/2014/main" id="{7AC8BA73-346D-784A-89CC-42D3BE8889EF}"/>
              </a:ext>
            </a:extLst>
          </p:cNvPr>
          <p:cNvPicPr>
            <a:picLocks noChangeAspect="1"/>
          </p:cNvPicPr>
          <p:nvPr userDrawn="1"/>
        </p:nvPicPr>
        <p:blipFill>
          <a:blip r:embed="rId7"/>
          <a:stretch>
            <a:fillRect/>
          </a:stretch>
        </p:blipFill>
        <p:spPr>
          <a:xfrm>
            <a:off x="7276760" y="2983250"/>
            <a:ext cx="800100" cy="253365"/>
          </a:xfrm>
          <a:prstGeom prst="rect">
            <a:avLst/>
          </a:prstGeom>
        </p:spPr>
      </p:pic>
      <p:pic>
        <p:nvPicPr>
          <p:cNvPr id="17" name="Picture 19">
            <a:extLst>
              <a:ext uri="{FF2B5EF4-FFF2-40B4-BE49-F238E27FC236}">
                <a16:creationId xmlns:a16="http://schemas.microsoft.com/office/drawing/2014/main" id="{FA8DD67E-D0B2-6A4B-B938-54BADA8BDE01}"/>
              </a:ext>
            </a:extLst>
          </p:cNvPr>
          <p:cNvPicPr>
            <a:picLocks noChangeAspect="1"/>
          </p:cNvPicPr>
          <p:nvPr userDrawn="1"/>
        </p:nvPicPr>
        <p:blipFill>
          <a:blip r:embed="rId8"/>
          <a:stretch>
            <a:fillRect/>
          </a:stretch>
        </p:blipFill>
        <p:spPr>
          <a:xfrm>
            <a:off x="7280478" y="5054909"/>
            <a:ext cx="419100" cy="736600"/>
          </a:xfrm>
          <a:prstGeom prst="rect">
            <a:avLst/>
          </a:prstGeom>
        </p:spPr>
      </p:pic>
    </p:spTree>
    <p:extLst>
      <p:ext uri="{BB962C8B-B14F-4D97-AF65-F5344CB8AC3E}">
        <p14:creationId xmlns:p14="http://schemas.microsoft.com/office/powerpoint/2010/main" val="9265523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itle and Content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F0150C1-7E09-681E-9825-EBD8D190972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41640" y="1440000"/>
            <a:ext cx="102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edit text</a:t>
            </a:r>
          </a:p>
          <a:p>
            <a:pPr lvl="1"/>
            <a:r>
              <a:rPr lang="en-GB" noProof="0"/>
              <a:t>Second level</a:t>
            </a:r>
          </a:p>
          <a:p>
            <a:pPr lvl="2"/>
            <a:r>
              <a:rPr lang="en-GB" noProof="0"/>
              <a:t>Third level</a:t>
            </a:r>
          </a:p>
        </p:txBody>
      </p:sp>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4" name="Slide Number Placeholder 3">
            <a:extLst>
              <a:ext uri="{FF2B5EF4-FFF2-40B4-BE49-F238E27FC236}">
                <a16:creationId xmlns:a16="http://schemas.microsoft.com/office/drawing/2014/main" id="{F7A146C6-6949-A8DC-66D4-90A55DC43271}"/>
              </a:ext>
            </a:extLst>
          </p:cNvPr>
          <p:cNvSpPr>
            <a:spLocks noGrp="1"/>
          </p:cNvSpPr>
          <p:nvPr>
            <p:ph type="sldNum" sz="quarter" idx="10"/>
          </p:nvPr>
        </p:nvSpPr>
        <p:spPr/>
        <p:txBody>
          <a:bodyPr/>
          <a:lstStyle/>
          <a:p>
            <a:fld id="{BE634052-B349-6340-B91C-DAB0451BF245}" type="slidenum">
              <a:rPr lang="en-GB" smtClean="0"/>
              <a:pPr/>
              <a:t>‹#›</a:t>
            </a:fld>
            <a:endParaRPr lang="en-GB"/>
          </a:p>
        </p:txBody>
      </p:sp>
      <p:sp>
        <p:nvSpPr>
          <p:cNvPr id="6" name="Footer Placeholder 5">
            <a:extLst>
              <a:ext uri="{FF2B5EF4-FFF2-40B4-BE49-F238E27FC236}">
                <a16:creationId xmlns:a16="http://schemas.microsoft.com/office/drawing/2014/main" id="{17A3BA1E-12B2-6684-838E-1900680C1859}"/>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22840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wo Content V2 with Teal">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3B90301-5C71-AE61-AC4F-0B3223037FD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58362" cy="720000"/>
          </a:xfrm>
        </p:spPr>
        <p:txBody>
          <a:bodyPr lIns="0" tIns="0" rIns="0" bIns="0" anchor="t" anchorCtr="0">
            <a:normAutofit/>
          </a:bodyPr>
          <a:lstStyle>
            <a:lvl1pPr>
              <a:defRPr sz="4000" b="1" kern="100" spc="-40" baseline="0"/>
            </a:lvl1pPr>
          </a:lstStyle>
          <a:p>
            <a:r>
              <a:rPr lang="en-GB" noProof="0"/>
              <a:t>Click to add title</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a:solidFill>
                  <a:schemeClr val="tx1"/>
                </a:solidFill>
              </a:defRPr>
            </a:lvl1pPr>
            <a:lvl2pPr marL="432000" indent="-208800">
              <a:lnSpc>
                <a:spcPct val="102000"/>
              </a:lnSpc>
              <a:buClr>
                <a:schemeClr val="tx1"/>
              </a:buClr>
              <a:defRPr sz="2300">
                <a:solidFill>
                  <a:schemeClr val="tx1"/>
                </a:solidFill>
              </a:defRPr>
            </a:lvl2pPr>
            <a:lvl3pPr marL="640800" indent="-187200">
              <a:lnSpc>
                <a:spcPct val="102000"/>
              </a:lnSpc>
              <a:buClr>
                <a:schemeClr val="tx1"/>
              </a:buClr>
              <a:buFont typeface="System Font Regular"/>
              <a:buChar char="-"/>
              <a:defRPr sz="200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10" name="Picture Placeholder 4">
            <a:extLst>
              <a:ext uri="{FF2B5EF4-FFF2-40B4-BE49-F238E27FC236}">
                <a16:creationId xmlns:a16="http://schemas.microsoft.com/office/drawing/2014/main" id="{9574A6CE-BB26-2243-BD1F-C02BB23FEC7E}"/>
              </a:ext>
            </a:extLst>
          </p:cNvPr>
          <p:cNvSpPr>
            <a:spLocks noGrp="1"/>
          </p:cNvSpPr>
          <p:nvPr>
            <p:ph type="pic" sz="quarter" idx="14"/>
          </p:nvPr>
        </p:nvSpPr>
        <p:spPr>
          <a:xfrm>
            <a:off x="5940000" y="1440000"/>
            <a:ext cx="4860000" cy="4320000"/>
          </a:xfrm>
        </p:spPr>
        <p:txBody>
          <a:bodyPr>
            <a:normAutofit/>
          </a:bodyPr>
          <a:lstStyle>
            <a:lvl1pPr marL="0" marR="0" indent="0" algn="l" defTabSz="914400" rtl="0" eaLnBrk="1" fontAlgn="auto" latinLnBrk="0" hangingPunct="1">
              <a:lnSpc>
                <a:spcPct val="102000"/>
              </a:lnSpc>
              <a:spcBef>
                <a:spcPts val="1000"/>
              </a:spcBef>
              <a:spcAft>
                <a:spcPts val="0"/>
              </a:spcAft>
              <a:buClrTx/>
              <a:buSzTx/>
              <a:buFont typeface="Arial" panose="020B0604020202020204" pitchFamily="34" charset="0"/>
              <a:buNone/>
              <a:tabLst/>
              <a:defRPr sz="26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icon to add picture</a:t>
            </a:r>
            <a:endParaRPr lang="en-GB" noProof="0"/>
          </a:p>
        </p:txBody>
      </p:sp>
      <p:sp>
        <p:nvSpPr>
          <p:cNvPr id="3" name="Slide Number Placeholder 2">
            <a:extLst>
              <a:ext uri="{FF2B5EF4-FFF2-40B4-BE49-F238E27FC236}">
                <a16:creationId xmlns:a16="http://schemas.microsoft.com/office/drawing/2014/main" id="{BE58291B-11CB-60EE-55AA-876194085F9E}"/>
              </a:ext>
            </a:extLst>
          </p:cNvPr>
          <p:cNvSpPr>
            <a:spLocks noGrp="1"/>
          </p:cNvSpPr>
          <p:nvPr>
            <p:ph type="sldNum" sz="quarter" idx="15"/>
          </p:nvPr>
        </p:nvSpPr>
        <p:spPr/>
        <p:txBody>
          <a:body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927C57E6-EF4A-B1E0-A519-F15B74738166}"/>
              </a:ext>
            </a:extLst>
          </p:cNvPr>
          <p:cNvSpPr>
            <a:spLocks noGrp="1"/>
          </p:cNvSpPr>
          <p:nvPr>
            <p:ph type="ftr" sz="quarter" idx="16"/>
          </p:nvPr>
        </p:nvSpPr>
        <p:spPr/>
        <p:txBody>
          <a:bodyPr/>
          <a:lstStyle/>
          <a:p>
            <a:endParaRPr lang="en-GB"/>
          </a:p>
        </p:txBody>
      </p:sp>
    </p:spTree>
    <p:extLst>
      <p:ext uri="{BB962C8B-B14F-4D97-AF65-F5344CB8AC3E}">
        <p14:creationId xmlns:p14="http://schemas.microsoft.com/office/powerpoint/2010/main" val="13720012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wo Content with Teal">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D81C8AC-836D-58DC-8746-B0B4812A830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972800" y="0"/>
            <a:ext cx="1219200" cy="6858000"/>
          </a:xfrm>
          <a:prstGeom prst="rect">
            <a:avLst/>
          </a:prstGeom>
        </p:spPr>
      </p:pic>
      <p:sp>
        <p:nvSpPr>
          <p:cNvPr id="2" name="Title 1">
            <a:extLst>
              <a:ext uri="{FF2B5EF4-FFF2-40B4-BE49-F238E27FC236}">
                <a16:creationId xmlns:a16="http://schemas.microsoft.com/office/drawing/2014/main" id="{050623CB-4521-5A4B-B967-9B8C795E75C7}"/>
              </a:ext>
            </a:extLst>
          </p:cNvPr>
          <p:cNvSpPr>
            <a:spLocks noGrp="1"/>
          </p:cNvSpPr>
          <p:nvPr>
            <p:ph type="title" hasCustomPrompt="1"/>
          </p:nvPr>
        </p:nvSpPr>
        <p:spPr>
          <a:xfrm>
            <a:off x="541638" y="378000"/>
            <a:ext cx="10260000" cy="720000"/>
          </a:xfrm>
        </p:spPr>
        <p:txBody>
          <a:bodyPr lIns="0" tIns="0" rIns="0" bIns="0" anchor="t" anchorCtr="0">
            <a:normAutofit/>
          </a:bodyPr>
          <a:lstStyle>
            <a:lvl1pPr>
              <a:defRPr sz="4000" b="1" kern="100" spc="-40" baseline="0"/>
            </a:lvl1pPr>
          </a:lstStyle>
          <a:p>
            <a:r>
              <a:rPr lang="en-GB" noProof="0"/>
              <a:t>Click to add title</a:t>
            </a:r>
          </a:p>
        </p:txBody>
      </p:sp>
      <p:sp>
        <p:nvSpPr>
          <p:cNvPr id="3" name="Content Placeholder 2">
            <a:extLst>
              <a:ext uri="{FF2B5EF4-FFF2-40B4-BE49-F238E27FC236}">
                <a16:creationId xmlns:a16="http://schemas.microsoft.com/office/drawing/2014/main" id="{F859D013-966F-884C-B1C6-7E8C52F41ACB}"/>
              </a:ext>
            </a:extLst>
          </p:cNvPr>
          <p:cNvSpPr>
            <a:spLocks noGrp="1"/>
          </p:cNvSpPr>
          <p:nvPr>
            <p:ph idx="1" hasCustomPrompt="1"/>
          </p:nvPr>
        </p:nvSpPr>
        <p:spPr>
          <a:xfrm>
            <a:off x="5940000"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pic>
        <p:nvPicPr>
          <p:cNvPr id="9" name="Picture 8">
            <a:extLst>
              <a:ext uri="{FF2B5EF4-FFF2-40B4-BE49-F238E27FC236}">
                <a16:creationId xmlns:a16="http://schemas.microsoft.com/office/drawing/2014/main" id="{A3F5AF76-D108-694D-AB00-7C0D84B2BE98}"/>
              </a:ext>
            </a:extLst>
          </p:cNvPr>
          <p:cNvPicPr>
            <a:picLocks noChangeAspect="1"/>
          </p:cNvPicPr>
          <p:nvPr userDrawn="1"/>
        </p:nvPicPr>
        <p:blipFill>
          <a:blip r:embed="rId4"/>
          <a:stretch>
            <a:fillRect/>
          </a:stretch>
        </p:blipFill>
        <p:spPr>
          <a:xfrm>
            <a:off x="541640" y="5955902"/>
            <a:ext cx="2058924" cy="645414"/>
          </a:xfrm>
          <a:prstGeom prst="rect">
            <a:avLst/>
          </a:prstGeom>
        </p:spPr>
      </p:pic>
      <p:sp>
        <p:nvSpPr>
          <p:cNvPr id="6" name="Content Placeholder 2">
            <a:extLst>
              <a:ext uri="{FF2B5EF4-FFF2-40B4-BE49-F238E27FC236}">
                <a16:creationId xmlns:a16="http://schemas.microsoft.com/office/drawing/2014/main" id="{B62C6F1A-C911-8C47-9A89-CD2E8E4F8265}"/>
              </a:ext>
            </a:extLst>
          </p:cNvPr>
          <p:cNvSpPr>
            <a:spLocks noGrp="1"/>
          </p:cNvSpPr>
          <p:nvPr>
            <p:ph idx="13" hasCustomPrompt="1"/>
          </p:nvPr>
        </p:nvSpPr>
        <p:spPr>
          <a:xfrm>
            <a:off x="541639" y="1440000"/>
            <a:ext cx="4860000" cy="4320000"/>
          </a:xfrm>
        </p:spPr>
        <p:txBody>
          <a:bodyPr lIns="0" tIns="0" rIns="0" bIns="0" numCol="1">
            <a:normAutofit/>
          </a:bodyPr>
          <a:lstStyle>
            <a:lvl1pPr marL="216000" indent="-216000">
              <a:lnSpc>
                <a:spcPct val="102000"/>
              </a:lnSpc>
              <a:buClr>
                <a:schemeClr val="tx1"/>
              </a:buClr>
              <a:defRPr sz="2600" baseline="0">
                <a:solidFill>
                  <a:schemeClr val="tx1"/>
                </a:solidFill>
              </a:defRPr>
            </a:lvl1pPr>
            <a:lvl2pPr marL="432000" indent="-208800">
              <a:lnSpc>
                <a:spcPct val="102000"/>
              </a:lnSpc>
              <a:buClr>
                <a:schemeClr val="tx1"/>
              </a:buClr>
              <a:defRPr sz="2300" baseline="0">
                <a:solidFill>
                  <a:schemeClr val="tx1"/>
                </a:solidFill>
              </a:defRPr>
            </a:lvl2pPr>
            <a:lvl3pPr marL="640800" indent="-187200">
              <a:lnSpc>
                <a:spcPct val="102000"/>
              </a:lnSpc>
              <a:buClr>
                <a:schemeClr val="tx1"/>
              </a:buClr>
              <a:buFont typeface="System Font Regular"/>
              <a:buChar char="-"/>
              <a:defRPr sz="2000" baseline="0">
                <a:solidFill>
                  <a:schemeClr val="tx1"/>
                </a:solidFill>
              </a:defRPr>
            </a:lvl3pPr>
            <a:lvl4pPr>
              <a:buClr>
                <a:schemeClr val="bg2"/>
              </a:buClr>
              <a:defRPr>
                <a:solidFill>
                  <a:schemeClr val="tx1"/>
                </a:solidFill>
              </a:defRPr>
            </a:lvl4pPr>
            <a:lvl5pPr>
              <a:buClr>
                <a:schemeClr val="bg2"/>
              </a:buClr>
              <a:defRPr>
                <a:solidFill>
                  <a:schemeClr val="tx1"/>
                </a:solidFill>
              </a:defRPr>
            </a:lvl5pPr>
          </a:lstStyle>
          <a:p>
            <a:pPr lvl="0"/>
            <a:r>
              <a:rPr lang="en-GB" noProof="0"/>
              <a:t>Click to add text </a:t>
            </a:r>
          </a:p>
          <a:p>
            <a:pPr lvl="1"/>
            <a:r>
              <a:rPr lang="en-GB" noProof="0"/>
              <a:t>Second level</a:t>
            </a:r>
          </a:p>
          <a:p>
            <a:pPr lvl="2"/>
            <a:r>
              <a:rPr lang="en-GB" noProof="0"/>
              <a:t>Third level</a:t>
            </a:r>
          </a:p>
        </p:txBody>
      </p:sp>
      <p:sp>
        <p:nvSpPr>
          <p:cNvPr id="4" name="Slide Number Placeholder 3">
            <a:extLst>
              <a:ext uri="{FF2B5EF4-FFF2-40B4-BE49-F238E27FC236}">
                <a16:creationId xmlns:a16="http://schemas.microsoft.com/office/drawing/2014/main" id="{30D579DF-FF70-AAEC-3430-3405A28C6F34}"/>
              </a:ext>
            </a:extLst>
          </p:cNvPr>
          <p:cNvSpPr>
            <a:spLocks noGrp="1"/>
          </p:cNvSpPr>
          <p:nvPr>
            <p:ph type="sldNum" sz="quarter" idx="14"/>
          </p:nvPr>
        </p:nvSpPr>
        <p:spPr/>
        <p:txBody>
          <a:bodyPr/>
          <a:lstStyle/>
          <a:p>
            <a:fld id="{BE634052-B349-6340-B91C-DAB0451BF245}" type="slidenum">
              <a:rPr lang="en-GB" smtClean="0"/>
              <a:pPr/>
              <a:t>‹#›</a:t>
            </a:fld>
            <a:endParaRPr lang="en-GB"/>
          </a:p>
        </p:txBody>
      </p:sp>
      <p:sp>
        <p:nvSpPr>
          <p:cNvPr id="5" name="Footer Placeholder 4">
            <a:extLst>
              <a:ext uri="{FF2B5EF4-FFF2-40B4-BE49-F238E27FC236}">
                <a16:creationId xmlns:a16="http://schemas.microsoft.com/office/drawing/2014/main" id="{97B8EF09-8B33-7101-EA67-D30F0ED339B5}"/>
              </a:ext>
            </a:extLst>
          </p:cNvPr>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6708954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Section Header V3">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sp>
        <p:nvSpPr>
          <p:cNvPr id="6" name="Title 1">
            <a:extLst>
              <a:ext uri="{FF2B5EF4-FFF2-40B4-BE49-F238E27FC236}">
                <a16:creationId xmlns:a16="http://schemas.microsoft.com/office/drawing/2014/main" id="{DE20176F-26BA-6849-B868-5D33EFC980A9}"/>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50705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V4">
    <p:bg>
      <p:bgPr>
        <a:solidFill>
          <a:schemeClr val="tx2"/>
        </a:solidFill>
        <a:effectLst/>
      </p:bgPr>
    </p:bg>
    <p:spTree>
      <p:nvGrpSpPr>
        <p:cNvPr id="1" name=""/>
        <p:cNvGrpSpPr/>
        <p:nvPr/>
      </p:nvGrpSpPr>
      <p:grpSpPr>
        <a:xfrm>
          <a:off x="0" y="0"/>
          <a:ext cx="0" cy="0"/>
          <a:chOff x="0" y="0"/>
          <a:chExt cx="0" cy="0"/>
        </a:xfrm>
      </p:grpSpPr>
      <p:sp>
        <p:nvSpPr>
          <p:cNvPr id="5" name="Graphic 6">
            <a:extLst>
              <a:ext uri="{FF2B5EF4-FFF2-40B4-BE49-F238E27FC236}">
                <a16:creationId xmlns:a16="http://schemas.microsoft.com/office/drawing/2014/main" id="{5AD843B1-97C2-0E20-3BDF-9BEC8DBF86AA}"/>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17" name="Picture 16">
            <a:extLst>
              <a:ext uri="{FF2B5EF4-FFF2-40B4-BE49-F238E27FC236}">
                <a16:creationId xmlns:a16="http://schemas.microsoft.com/office/drawing/2014/main" id="{DE4ED238-AF72-794E-998B-FFE5747DCC79}"/>
              </a:ext>
            </a:extLst>
          </p:cNvPr>
          <p:cNvPicPr>
            <a:picLocks noChangeAspect="1"/>
          </p:cNvPicPr>
          <p:nvPr userDrawn="1"/>
        </p:nvPicPr>
        <p:blipFill>
          <a:blip r:embed="rId3"/>
          <a:stretch>
            <a:fillRect/>
          </a:stretch>
        </p:blipFill>
        <p:spPr>
          <a:xfrm>
            <a:off x="7006202" y="2339163"/>
            <a:ext cx="4468996" cy="4290236"/>
          </a:xfrm>
          <a:prstGeom prst="rect">
            <a:avLst/>
          </a:prstGeom>
        </p:spPr>
      </p:pic>
      <p:sp>
        <p:nvSpPr>
          <p:cNvPr id="8" name="Title 1">
            <a:extLst>
              <a:ext uri="{FF2B5EF4-FFF2-40B4-BE49-F238E27FC236}">
                <a16:creationId xmlns:a16="http://schemas.microsoft.com/office/drawing/2014/main" id="{50E3C374-F69E-7647-B74C-8962D2F2FE03}"/>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2413468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V5">
    <p:bg>
      <p:bgPr>
        <a:solidFill>
          <a:schemeClr val="tx2"/>
        </a:solidFill>
        <a:effectLst/>
      </p:bgPr>
    </p:bg>
    <p:spTree>
      <p:nvGrpSpPr>
        <p:cNvPr id="1" name=""/>
        <p:cNvGrpSpPr/>
        <p:nvPr/>
      </p:nvGrpSpPr>
      <p:grpSpPr>
        <a:xfrm>
          <a:off x="0" y="0"/>
          <a:ext cx="0" cy="0"/>
          <a:chOff x="0" y="0"/>
          <a:chExt cx="0" cy="0"/>
        </a:xfrm>
      </p:grpSpPr>
      <p:sp>
        <p:nvSpPr>
          <p:cNvPr id="7" name="Graphic 6">
            <a:extLst>
              <a:ext uri="{FF2B5EF4-FFF2-40B4-BE49-F238E27FC236}">
                <a16:creationId xmlns:a16="http://schemas.microsoft.com/office/drawing/2014/main" id="{C3E752F9-F013-CBB5-D1A4-65456303CF4B}"/>
              </a:ext>
            </a:extLst>
          </p:cNvPr>
          <p:cNvSpPr/>
          <p:nvPr userDrawn="1"/>
        </p:nvSpPr>
        <p:spPr>
          <a:xfrm>
            <a:off x="6194529" y="2752095"/>
            <a:ext cx="5997471" cy="4105905"/>
          </a:xfrm>
          <a:custGeom>
            <a:avLst/>
            <a:gdLst>
              <a:gd name="connsiteX0" fmla="*/ 5996984 w 5997471"/>
              <a:gd name="connsiteY0" fmla="*/ 1875438 h 4105905"/>
              <a:gd name="connsiteX1" fmla="*/ 3129567 w 5997471"/>
              <a:gd name="connsiteY1" fmla="*/ -217 h 4105905"/>
              <a:gd name="connsiteX2" fmla="*/ -487 w 5997471"/>
              <a:gd name="connsiteY2" fmla="*/ 3133244 h 4105905"/>
              <a:gd name="connsiteX3" fmla="*/ 153418 w 5997471"/>
              <a:gd name="connsiteY3" fmla="*/ 4105689 h 4105905"/>
              <a:gd name="connsiteX4" fmla="*/ 5996984 w 5997471"/>
              <a:gd name="connsiteY4" fmla="*/ 4105689 h 4105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7471" h="4105905">
                <a:moveTo>
                  <a:pt x="5996984" y="1875438"/>
                </a:moveTo>
                <a:cubicBezTo>
                  <a:pt x="5512957" y="771183"/>
                  <a:pt x="4411332" y="-217"/>
                  <a:pt x="3129567" y="-217"/>
                </a:cubicBezTo>
                <a:cubicBezTo>
                  <a:pt x="1400888" y="-217"/>
                  <a:pt x="-487" y="1402678"/>
                  <a:pt x="-487" y="3133244"/>
                </a:cubicBezTo>
                <a:cubicBezTo>
                  <a:pt x="-740" y="3463483"/>
                  <a:pt x="51196" y="3791702"/>
                  <a:pt x="153418" y="4105689"/>
                </a:cubicBezTo>
                <a:lnTo>
                  <a:pt x="5996984" y="4105689"/>
                </a:lnTo>
                <a:close/>
              </a:path>
            </a:pathLst>
          </a:custGeom>
          <a:solidFill>
            <a:schemeClr val="accent1"/>
          </a:solidFill>
          <a:ln w="12687" cap="flat">
            <a:noFill/>
            <a:prstDash val="solid"/>
            <a:miter/>
          </a:ln>
        </p:spPr>
        <p:txBody>
          <a:bodyPr rtlCol="0" anchor="ctr"/>
          <a:lstStyle/>
          <a:p>
            <a:endParaRPr lang="en-GB"/>
          </a:p>
        </p:txBody>
      </p:sp>
      <p:pic>
        <p:nvPicPr>
          <p:cNvPr id="9" name="Picture 8">
            <a:extLst>
              <a:ext uri="{FF2B5EF4-FFF2-40B4-BE49-F238E27FC236}">
                <a16:creationId xmlns:a16="http://schemas.microsoft.com/office/drawing/2014/main" id="{4588DE19-D673-0940-81BA-77C3B5C025A2}"/>
              </a:ext>
            </a:extLst>
          </p:cNvPr>
          <p:cNvPicPr>
            <a:picLocks noChangeAspect="1"/>
          </p:cNvPicPr>
          <p:nvPr userDrawn="1"/>
        </p:nvPicPr>
        <p:blipFill>
          <a:blip r:embed="rId2"/>
          <a:stretch>
            <a:fillRect/>
          </a:stretch>
        </p:blipFill>
        <p:spPr>
          <a:xfrm>
            <a:off x="541638" y="5955902"/>
            <a:ext cx="2058924" cy="645414"/>
          </a:xfrm>
          <a:prstGeom prst="rect">
            <a:avLst/>
          </a:prstGeom>
        </p:spPr>
      </p:pic>
      <p:pic>
        <p:nvPicPr>
          <p:cNvPr id="6" name="Picture 5">
            <a:extLst>
              <a:ext uri="{FF2B5EF4-FFF2-40B4-BE49-F238E27FC236}">
                <a16:creationId xmlns:a16="http://schemas.microsoft.com/office/drawing/2014/main" id="{26A3FEDC-2C8E-EA43-9A24-AD5D22A626B2}"/>
              </a:ext>
            </a:extLst>
          </p:cNvPr>
          <p:cNvPicPr>
            <a:picLocks noChangeAspect="1"/>
          </p:cNvPicPr>
          <p:nvPr userDrawn="1"/>
        </p:nvPicPr>
        <p:blipFill>
          <a:blip r:embed="rId3"/>
          <a:stretch>
            <a:fillRect/>
          </a:stretch>
        </p:blipFill>
        <p:spPr>
          <a:xfrm>
            <a:off x="7411162" y="2371060"/>
            <a:ext cx="3390300" cy="4361526"/>
          </a:xfrm>
          <a:prstGeom prst="rect">
            <a:avLst/>
          </a:prstGeom>
        </p:spPr>
      </p:pic>
      <p:sp>
        <p:nvSpPr>
          <p:cNvPr id="5" name="Title 1">
            <a:extLst>
              <a:ext uri="{FF2B5EF4-FFF2-40B4-BE49-F238E27FC236}">
                <a16:creationId xmlns:a16="http://schemas.microsoft.com/office/drawing/2014/main" id="{A92B6109-3470-194B-BD72-34E4BE4E849A}"/>
              </a:ext>
            </a:extLst>
          </p:cNvPr>
          <p:cNvSpPr>
            <a:spLocks noGrp="1"/>
          </p:cNvSpPr>
          <p:nvPr>
            <p:ph type="title" hasCustomPrompt="1"/>
          </p:nvPr>
        </p:nvSpPr>
        <p:spPr>
          <a:xfrm>
            <a:off x="541640" y="720000"/>
            <a:ext cx="11160000" cy="792000"/>
          </a:xfrm>
        </p:spPr>
        <p:txBody>
          <a:bodyPr lIns="0" tIns="0" rIns="0" bIns="0" anchor="t" anchorCtr="0">
            <a:normAutofit/>
          </a:bodyPr>
          <a:lstStyle>
            <a:lvl1pPr>
              <a:defRPr sz="4800" b="1" kern="100" spc="-40" baseline="0">
                <a:solidFill>
                  <a:schemeClr val="bg1"/>
                </a:solidFill>
              </a:defRPr>
            </a:lvl1pPr>
          </a:lstStyle>
          <a:p>
            <a:r>
              <a:rPr lang="en-GB" noProof="0"/>
              <a:t>Section title</a:t>
            </a:r>
          </a:p>
        </p:txBody>
      </p:sp>
    </p:spTree>
    <p:extLst>
      <p:ext uri="{BB962C8B-B14F-4D97-AF65-F5344CB8AC3E}">
        <p14:creationId xmlns:p14="http://schemas.microsoft.com/office/powerpoint/2010/main" val="3824816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9" Type="http://schemas.openxmlformats.org/officeDocument/2006/relationships/slideLayout" Target="../slideLayouts/slideLayout69.xml"/><Relationship Id="rId21" Type="http://schemas.openxmlformats.org/officeDocument/2006/relationships/slideLayout" Target="../slideLayouts/slideLayout51.xml"/><Relationship Id="rId34" Type="http://schemas.openxmlformats.org/officeDocument/2006/relationships/slideLayout" Target="../slideLayouts/slideLayout64.xml"/><Relationship Id="rId42" Type="http://schemas.openxmlformats.org/officeDocument/2006/relationships/slideLayout" Target="../slideLayouts/slideLayout72.xml"/><Relationship Id="rId47" Type="http://schemas.openxmlformats.org/officeDocument/2006/relationships/slideLayout" Target="../slideLayouts/slideLayout77.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9" Type="http://schemas.openxmlformats.org/officeDocument/2006/relationships/slideLayout" Target="../slideLayouts/slideLayout59.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slideLayout" Target="../slideLayouts/slideLayout62.xml"/><Relationship Id="rId37" Type="http://schemas.openxmlformats.org/officeDocument/2006/relationships/slideLayout" Target="../slideLayouts/slideLayout67.xml"/><Relationship Id="rId40" Type="http://schemas.openxmlformats.org/officeDocument/2006/relationships/slideLayout" Target="../slideLayouts/slideLayout70.xml"/><Relationship Id="rId45" Type="http://schemas.openxmlformats.org/officeDocument/2006/relationships/slideLayout" Target="../slideLayouts/slideLayout75.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36" Type="http://schemas.openxmlformats.org/officeDocument/2006/relationships/slideLayout" Target="../slideLayouts/slideLayout66.xml"/><Relationship Id="rId49" Type="http://schemas.openxmlformats.org/officeDocument/2006/relationships/theme" Target="../theme/theme2.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4" Type="http://schemas.openxmlformats.org/officeDocument/2006/relationships/slideLayout" Target="../slideLayouts/slideLayout74.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 Id="rId35" Type="http://schemas.openxmlformats.org/officeDocument/2006/relationships/slideLayout" Target="../slideLayouts/slideLayout65.xml"/><Relationship Id="rId43" Type="http://schemas.openxmlformats.org/officeDocument/2006/relationships/slideLayout" Target="../slideLayouts/slideLayout73.xml"/><Relationship Id="rId48" Type="http://schemas.openxmlformats.org/officeDocument/2006/relationships/slideLayout" Target="../slideLayouts/slideLayout78.xml"/><Relationship Id="rId8" Type="http://schemas.openxmlformats.org/officeDocument/2006/relationships/slideLayout" Target="../slideLayouts/slideLayout38.xml"/><Relationship Id="rId3" Type="http://schemas.openxmlformats.org/officeDocument/2006/relationships/slideLayout" Target="../slideLayouts/slideLayout33.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33" Type="http://schemas.openxmlformats.org/officeDocument/2006/relationships/slideLayout" Target="../slideLayouts/slideLayout63.xml"/><Relationship Id="rId38" Type="http://schemas.openxmlformats.org/officeDocument/2006/relationships/slideLayout" Target="../slideLayouts/slideLayout68.xml"/><Relationship Id="rId46" Type="http://schemas.openxmlformats.org/officeDocument/2006/relationships/slideLayout" Target="../slideLayouts/slideLayout76.xml"/><Relationship Id="rId20" Type="http://schemas.openxmlformats.org/officeDocument/2006/relationships/slideLayout" Target="../slideLayouts/slideLayout50.xml"/><Relationship Id="rId41" Type="http://schemas.openxmlformats.org/officeDocument/2006/relationships/slideLayout" Target="../slideLayouts/slideLayout71.xml"/><Relationship Id="rId1" Type="http://schemas.openxmlformats.org/officeDocument/2006/relationships/slideLayout" Target="../slideLayouts/slideLayout31.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39999" y="378000"/>
            <a:ext cx="11136063" cy="720000"/>
          </a:xfrm>
          <a:prstGeom prst="rect">
            <a:avLst/>
          </a:prstGeom>
        </p:spPr>
        <p:txBody>
          <a:bodyPr vert="horz" lIns="0" tIns="0" rIns="0" bIns="0" rtlCol="0" anchor="t" anchorCtr="0">
            <a:normAutofit/>
          </a:bodyPr>
          <a:lstStyle/>
          <a:p>
            <a:r>
              <a:rPr lang="en-US" noProof="0"/>
              <a:t>Click to edit Master title style</a:t>
            </a:r>
            <a:endParaRPr lang="en-GB" noProof="0"/>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40000" y="1440000"/>
            <a:ext cx="11136062" cy="4500000"/>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11160000" y="6372000"/>
            <a:ext cx="540000" cy="288000"/>
          </a:xfrm>
          <a:prstGeom prst="rect">
            <a:avLst/>
          </a:prstGeom>
        </p:spPr>
        <p:txBody>
          <a:bodyPr vert="horz" lIns="0" tIns="0" rIns="0" bIns="0" rtlCol="0" anchor="ctr"/>
          <a:lstStyle>
            <a:lvl1pPr algn="r">
              <a:lnSpc>
                <a:spcPts val="1200"/>
              </a:lnSpc>
              <a:defRPr sz="1200" kern="100" baseline="0">
                <a:solidFill>
                  <a:schemeClr val="tx1"/>
                </a:solidFill>
              </a:defRPr>
            </a:lvl1pPr>
          </a:lstStyle>
          <a:p>
            <a:fld id="{BE634052-B349-6340-B91C-DAB0451BF245}" type="slidenum">
              <a:rPr lang="en-GB" smtClean="0"/>
              <a:pPr/>
              <a:t>‹#›</a:t>
            </a:fld>
            <a:endParaRPr lang="en-GB"/>
          </a:p>
        </p:txBody>
      </p:sp>
      <p:sp>
        <p:nvSpPr>
          <p:cNvPr id="4" name="Footer Placeholder 3">
            <a:extLst>
              <a:ext uri="{FF2B5EF4-FFF2-40B4-BE49-F238E27FC236}">
                <a16:creationId xmlns:a16="http://schemas.microsoft.com/office/drawing/2014/main" id="{33B07537-41B2-357A-99DF-F18D2E571D8E}"/>
              </a:ext>
            </a:extLst>
          </p:cNvPr>
          <p:cNvSpPr>
            <a:spLocks noGrp="1"/>
          </p:cNvSpPr>
          <p:nvPr>
            <p:ph type="ftr" sz="quarter" idx="3"/>
          </p:nvPr>
        </p:nvSpPr>
        <p:spPr>
          <a:xfrm>
            <a:off x="6840000" y="6372000"/>
            <a:ext cx="4320000" cy="288000"/>
          </a:xfrm>
          <a:prstGeom prst="rect">
            <a:avLst/>
          </a:prstGeom>
        </p:spPr>
        <p:txBody>
          <a:bodyPr vert="horz" lIns="0" tIns="0" rIns="0" bIns="0" rtlCol="0" anchor="ctr"/>
          <a:lstStyle>
            <a:lvl1pPr algn="r">
              <a:lnSpc>
                <a:spcPts val="1200"/>
              </a:lnSpc>
              <a:defRPr sz="900">
                <a:solidFill>
                  <a:schemeClr val="tx1"/>
                </a:solidFill>
              </a:defRPr>
            </a:lvl1pPr>
          </a:lstStyle>
          <a:p>
            <a:endParaRPr lang="en-GB"/>
          </a:p>
        </p:txBody>
      </p:sp>
    </p:spTree>
    <p:extLst>
      <p:ext uri="{BB962C8B-B14F-4D97-AF65-F5344CB8AC3E}">
        <p14:creationId xmlns:p14="http://schemas.microsoft.com/office/powerpoint/2010/main" val="3941486848"/>
      </p:ext>
    </p:extLst>
  </p:cSld>
  <p:clrMap bg1="lt1" tx1="dk1" bg2="lt2" tx2="dk2" accent1="accent1" accent2="accent2" accent3="accent3" accent4="accent4" accent5="accent5" accent6="accent6" hlink="hlink" folHlink="folHlink"/>
  <p:sldLayoutIdLst>
    <p:sldLayoutId id="2147483746" r:id="rId1"/>
    <p:sldLayoutId id="2147483676" r:id="rId2"/>
    <p:sldLayoutId id="2147483672" r:id="rId3"/>
    <p:sldLayoutId id="2147483680" r:id="rId4"/>
    <p:sldLayoutId id="2147483651" r:id="rId5"/>
    <p:sldLayoutId id="2147483752" r:id="rId6"/>
    <p:sldLayoutId id="2147483755" r:id="rId7"/>
    <p:sldLayoutId id="2147483703" r:id="rId8"/>
    <p:sldLayoutId id="2147483753" r:id="rId9"/>
    <p:sldLayoutId id="2147483754" r:id="rId10"/>
    <p:sldLayoutId id="2147483673" r:id="rId11"/>
    <p:sldLayoutId id="2147483744" r:id="rId12"/>
    <p:sldLayoutId id="2147483674" r:id="rId13"/>
    <p:sldLayoutId id="2147483701" r:id="rId14"/>
    <p:sldLayoutId id="2147483853" r:id="rId15"/>
    <p:sldLayoutId id="2147483654" r:id="rId16"/>
    <p:sldLayoutId id="2147483677" r:id="rId17"/>
    <p:sldLayoutId id="2147483743" r:id="rId18"/>
    <p:sldLayoutId id="2147483650" r:id="rId19"/>
    <p:sldLayoutId id="2147483706" r:id="rId20"/>
    <p:sldLayoutId id="2147483707" r:id="rId21"/>
    <p:sldLayoutId id="2147483705" r:id="rId22"/>
    <p:sldLayoutId id="2147483652" r:id="rId23"/>
    <p:sldLayoutId id="2147483653" r:id="rId24"/>
    <p:sldLayoutId id="2147483656" r:id="rId25"/>
    <p:sldLayoutId id="2147483655" r:id="rId26"/>
    <p:sldLayoutId id="2147483657" r:id="rId27"/>
    <p:sldLayoutId id="2147483658" r:id="rId28"/>
    <p:sldLayoutId id="2147483847" r:id="rId29"/>
    <p:sldLayoutId id="2147483854" r:id="rId30"/>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ftr="0" dt="0"/>
  <p:txStyles>
    <p:titleStyle>
      <a:lvl1pPr algn="l" defTabSz="914400" rtl="0" eaLnBrk="1" latinLnBrk="0" hangingPunct="1">
        <a:lnSpc>
          <a:spcPct val="90000"/>
        </a:lnSpc>
        <a:spcBef>
          <a:spcPct val="0"/>
        </a:spcBef>
        <a:buNone/>
        <a:defRPr sz="4000" b="1" kern="100" spc="-40" baseline="0">
          <a:solidFill>
            <a:schemeClr val="tx1"/>
          </a:solidFill>
          <a:latin typeface="+mj-lt"/>
          <a:ea typeface="+mj-ea"/>
          <a:cs typeface="+mj-cs"/>
        </a:defRPr>
      </a:lvl1pPr>
    </p:titleStyle>
    <p:body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55" userDrawn="1">
          <p15:clr>
            <a:srgbClr val="F26B43"/>
          </p15:clr>
        </p15:guide>
        <p15:guide id="5" orient="horz" pos="4133" userDrawn="1">
          <p15:clr>
            <a:srgbClr val="F26B43"/>
          </p15:clr>
        </p15:guide>
        <p15:guide id="6" orient="horz" pos="504" userDrawn="1">
          <p15:clr>
            <a:srgbClr val="F26B43"/>
          </p15:clr>
        </p15:guide>
        <p15:guide id="7" orient="horz" pos="709" userDrawn="1">
          <p15:clr>
            <a:srgbClr val="F26B43"/>
          </p15:clr>
        </p15:guide>
        <p15:guide id="9" orient="horz" pos="374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8C1EFC-B520-1D44-AB01-08834D801E28}"/>
              </a:ext>
            </a:extLst>
          </p:cNvPr>
          <p:cNvSpPr>
            <a:spLocks noGrp="1"/>
          </p:cNvSpPr>
          <p:nvPr>
            <p:ph type="title"/>
          </p:nvPr>
        </p:nvSpPr>
        <p:spPr>
          <a:xfrm>
            <a:off x="515938" y="677039"/>
            <a:ext cx="11160000" cy="1332000"/>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4D36D84F-EBC3-2845-AF92-B6BDE030C8FF}"/>
              </a:ext>
            </a:extLst>
          </p:cNvPr>
          <p:cNvSpPr>
            <a:spLocks noGrp="1"/>
          </p:cNvSpPr>
          <p:nvPr>
            <p:ph type="body" idx="1"/>
          </p:nvPr>
        </p:nvSpPr>
        <p:spPr>
          <a:xfrm>
            <a:off x="515938" y="2099944"/>
            <a:ext cx="11160000" cy="360000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7B8108-2794-F14D-A5CF-2BE760865465}"/>
              </a:ext>
            </a:extLst>
          </p:cNvPr>
          <p:cNvSpPr>
            <a:spLocks noGrp="1"/>
          </p:cNvSpPr>
          <p:nvPr>
            <p:ph type="dt" sz="half" idx="2"/>
          </p:nvPr>
        </p:nvSpPr>
        <p:spPr>
          <a:xfrm>
            <a:off x="541640" y="6311900"/>
            <a:ext cx="2743200" cy="365125"/>
          </a:xfrm>
          <a:prstGeom prst="rect">
            <a:avLst/>
          </a:prstGeom>
        </p:spPr>
        <p:txBody>
          <a:bodyPr vert="horz" lIns="91440" tIns="45720" rIns="91440" bIns="45720" rtlCol="0" anchor="ctr"/>
          <a:lstStyle>
            <a:lvl1pPr algn="l">
              <a:defRPr sz="1200">
                <a:solidFill>
                  <a:schemeClr val="tx1"/>
                </a:solidFill>
              </a:defRPr>
            </a:lvl1pPr>
          </a:lstStyle>
          <a:p>
            <a:fld id="{81B85E33-636B-C24E-AA55-34FB80DEAD45}" type="datetime1">
              <a:rPr lang="en-GB" smtClean="0"/>
              <a:t>03/02/2026</a:t>
            </a:fld>
            <a:endParaRPr lang="en-US"/>
          </a:p>
        </p:txBody>
      </p:sp>
      <p:sp>
        <p:nvSpPr>
          <p:cNvPr id="6" name="Slide Number Placeholder 5">
            <a:extLst>
              <a:ext uri="{FF2B5EF4-FFF2-40B4-BE49-F238E27FC236}">
                <a16:creationId xmlns:a16="http://schemas.microsoft.com/office/drawing/2014/main" id="{13D71992-B27D-4246-ACD1-AF51083C0B95}"/>
              </a:ext>
            </a:extLst>
          </p:cNvPr>
          <p:cNvSpPr>
            <a:spLocks noGrp="1"/>
          </p:cNvSpPr>
          <p:nvPr>
            <p:ph type="sldNum" sz="quarter" idx="4"/>
          </p:nvPr>
        </p:nvSpPr>
        <p:spPr>
          <a:xfrm>
            <a:off x="8907160" y="6311900"/>
            <a:ext cx="2743200" cy="365125"/>
          </a:xfrm>
          <a:prstGeom prst="rect">
            <a:avLst/>
          </a:prstGeom>
        </p:spPr>
        <p:txBody>
          <a:bodyPr vert="horz" lIns="91440" tIns="45720" rIns="0" bIns="45720" rtlCol="0" anchor="ctr"/>
          <a:lstStyle>
            <a:lvl1pPr algn="r">
              <a:defRPr sz="1200">
                <a:solidFill>
                  <a:schemeClr val="tx1"/>
                </a:solidFill>
              </a:defRPr>
            </a:lvl1pPr>
          </a:lstStyle>
          <a:p>
            <a:fld id="{BE634052-B349-6340-B91C-DAB0451BF245}" type="slidenum">
              <a:rPr lang="en-US" smtClean="0"/>
              <a:pPr/>
              <a:t>‹#›</a:t>
            </a:fld>
            <a:endParaRPr lang="en-US"/>
          </a:p>
        </p:txBody>
      </p:sp>
      <p:sp>
        <p:nvSpPr>
          <p:cNvPr id="15" name="Footer Placeholder 14">
            <a:extLst>
              <a:ext uri="{FF2B5EF4-FFF2-40B4-BE49-F238E27FC236}">
                <a16:creationId xmlns:a16="http://schemas.microsoft.com/office/drawing/2014/main" id="{5EF3F506-8663-8546-969E-1F277E3AEF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39282729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4" r:id="rId45"/>
    <p:sldLayoutId id="2147483816" r:id="rId46"/>
    <p:sldLayoutId id="2147483817" r:id="rId47"/>
    <p:sldLayoutId id="2147483852" r:id="rId48"/>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55">
          <p15:clr>
            <a:srgbClr val="F26B43"/>
          </p15:clr>
        </p15:guide>
        <p15:guide id="5" orient="horz" pos="4133">
          <p15:clr>
            <a:srgbClr val="F26B43"/>
          </p15:clr>
        </p15:guide>
        <p15:guide id="6" orient="horz" pos="504">
          <p15:clr>
            <a:srgbClr val="F26B43"/>
          </p15:clr>
        </p15:guide>
        <p15:guide id="7" orient="horz" pos="709">
          <p15:clr>
            <a:srgbClr val="F26B43"/>
          </p15:clr>
        </p15:guide>
        <p15:guide id="9" orient="horz" pos="37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47F_54D5C0E.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89.sv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svg"/><Relationship Id="rId4" Type="http://schemas.openxmlformats.org/officeDocument/2006/relationships/image" Target="../media/image87.svg"/><Relationship Id="rId9" Type="http://schemas.openxmlformats.org/officeDocument/2006/relationships/image" Target="../media/image92.png"/><Relationship Id="rId14" Type="http://schemas.openxmlformats.org/officeDocument/2006/relationships/image" Target="../media/image97.svg"/></Relationships>
</file>

<file path=ppt/slides/_rels/slide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555_ABEA2763.xml"/><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microsoft.com/office/2018/10/relationships/comments" Target="../comments/modernComment_564_BA34D55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6.xml"/><Relationship Id="rId1" Type="http://schemas.openxmlformats.org/officeDocument/2006/relationships/slideLayout" Target="../slideLayouts/slideLayout78.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18/10/relationships/comments" Target="../comments/modernComment_43F_F0200129.xm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18/10/relationships/comments" Target="../comments/modernComment_565_4D5C4D8B.xml"/><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8C789-D12C-D020-01EF-FD7994FB0248}"/>
              </a:ext>
            </a:extLst>
          </p:cNvPr>
          <p:cNvSpPr>
            <a:spLocks noGrp="1"/>
          </p:cNvSpPr>
          <p:nvPr>
            <p:ph type="ctrTitle"/>
          </p:nvPr>
        </p:nvSpPr>
        <p:spPr/>
        <p:txBody>
          <a:bodyPr/>
          <a:lstStyle/>
          <a:p>
            <a:r>
              <a:rPr lang="en-US"/>
              <a:t>Your RCOT</a:t>
            </a:r>
            <a:endParaRPr lang="en-GB"/>
          </a:p>
        </p:txBody>
      </p:sp>
      <p:sp>
        <p:nvSpPr>
          <p:cNvPr id="3" name="Text Placeholder 2">
            <a:extLst>
              <a:ext uri="{FF2B5EF4-FFF2-40B4-BE49-F238E27FC236}">
                <a16:creationId xmlns:a16="http://schemas.microsoft.com/office/drawing/2014/main" id="{24E42947-B2EA-A2FD-C7C3-0B319AD3F806}"/>
              </a:ext>
            </a:extLst>
          </p:cNvPr>
          <p:cNvSpPr>
            <a:spLocks noGrp="1"/>
          </p:cNvSpPr>
          <p:nvPr>
            <p:ph type="body" sz="half" idx="2"/>
          </p:nvPr>
        </p:nvSpPr>
        <p:spPr>
          <a:xfrm>
            <a:off x="541638" y="1808163"/>
            <a:ext cx="6084000" cy="2349720"/>
          </a:xfrm>
        </p:spPr>
        <p:txBody>
          <a:bodyPr>
            <a:normAutofit/>
          </a:bodyPr>
          <a:lstStyle/>
          <a:p>
            <a:r>
              <a:rPr lang="en-GB" sz="3200"/>
              <a:t>Your membership</a:t>
            </a:r>
          </a:p>
          <a:p>
            <a:r>
              <a:rPr lang="en-GB" sz="3200"/>
              <a:t>Your growth</a:t>
            </a:r>
          </a:p>
          <a:p>
            <a:r>
              <a:rPr lang="en-GB" sz="3200"/>
              <a:t>Your future</a:t>
            </a:r>
          </a:p>
        </p:txBody>
      </p:sp>
    </p:spTree>
    <p:extLst>
      <p:ext uri="{BB962C8B-B14F-4D97-AF65-F5344CB8AC3E}">
        <p14:creationId xmlns:p14="http://schemas.microsoft.com/office/powerpoint/2010/main" val="595993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7E70C-2087-A708-1410-03E23C40729C}"/>
              </a:ext>
            </a:extLst>
          </p:cNvPr>
          <p:cNvPicPr>
            <a:picLocks noChangeAspect="1"/>
          </p:cNvPicPr>
          <p:nvPr/>
        </p:nvPicPr>
        <p:blipFill>
          <a:blip r:embed="rId3"/>
          <a:srcRect r="69005"/>
          <a:stretch>
            <a:fillRect/>
          </a:stretch>
        </p:blipFill>
        <p:spPr>
          <a:xfrm>
            <a:off x="0" y="0"/>
            <a:ext cx="3778928" cy="6858000"/>
          </a:xfrm>
          <a:prstGeom prst="rect">
            <a:avLst/>
          </a:prstGeom>
        </p:spPr>
      </p:pic>
      <p:pic>
        <p:nvPicPr>
          <p:cNvPr id="6" name="Picture 5">
            <a:extLst>
              <a:ext uri="{FF2B5EF4-FFF2-40B4-BE49-F238E27FC236}">
                <a16:creationId xmlns:a16="http://schemas.microsoft.com/office/drawing/2014/main" id="{1DF48EF5-1971-EB86-6979-89A5C28129B0}"/>
              </a:ext>
            </a:extLst>
          </p:cNvPr>
          <p:cNvPicPr>
            <a:picLocks noChangeAspect="1"/>
          </p:cNvPicPr>
          <p:nvPr/>
        </p:nvPicPr>
        <p:blipFill>
          <a:blip r:embed="rId4"/>
          <a:stretch>
            <a:fillRect/>
          </a:stretch>
        </p:blipFill>
        <p:spPr>
          <a:xfrm>
            <a:off x="9746718" y="233995"/>
            <a:ext cx="2219635" cy="771633"/>
          </a:xfrm>
          <a:prstGeom prst="rect">
            <a:avLst/>
          </a:prstGeom>
        </p:spPr>
      </p:pic>
      <p:sp>
        <p:nvSpPr>
          <p:cNvPr id="9" name="TextBox 8">
            <a:extLst>
              <a:ext uri="{FF2B5EF4-FFF2-40B4-BE49-F238E27FC236}">
                <a16:creationId xmlns:a16="http://schemas.microsoft.com/office/drawing/2014/main" id="{AEDC05F3-ABAC-3EEC-9EE4-3CD33F53F3F4}"/>
              </a:ext>
            </a:extLst>
          </p:cNvPr>
          <p:cNvSpPr txBox="1"/>
          <p:nvPr/>
        </p:nvSpPr>
        <p:spPr>
          <a:xfrm>
            <a:off x="4713402" y="1168924"/>
            <a:ext cx="914400" cy="914400"/>
          </a:xfrm>
          <a:prstGeom prst="rect">
            <a:avLst/>
          </a:prstGeom>
          <a:noFill/>
        </p:spPr>
        <p:txBody>
          <a:bodyPr wrap="none" lIns="0" tIns="0" rIns="0" bIns="0" rtlCol="0">
            <a:noAutofit/>
          </a:bodyPr>
          <a:lstStyle/>
          <a:p>
            <a:pPr algn="l">
              <a:buClr>
                <a:schemeClr val="accent1"/>
              </a:buClr>
            </a:pPr>
            <a:r>
              <a:rPr lang="en-GB" sz="2000" b="1">
                <a:solidFill>
                  <a:schemeClr val="bg1"/>
                </a:solidFill>
              </a:rPr>
              <a:t>Acute and </a:t>
            </a:r>
          </a:p>
          <a:p>
            <a:pPr algn="l">
              <a:buClr>
                <a:schemeClr val="accent1"/>
              </a:buClr>
            </a:pPr>
            <a:r>
              <a:rPr lang="en-GB" sz="2000" b="1">
                <a:solidFill>
                  <a:schemeClr val="bg1"/>
                </a:solidFill>
              </a:rPr>
              <a:t>emergency care</a:t>
            </a:r>
          </a:p>
          <a:p>
            <a:pPr algn="l">
              <a:buClr>
                <a:schemeClr val="accent1"/>
              </a:buClr>
            </a:pPr>
            <a:endParaRPr lang="en-GB" sz="2000" b="1">
              <a:solidFill>
                <a:schemeClr val="bg1"/>
              </a:solidFill>
            </a:endParaRPr>
          </a:p>
          <a:p>
            <a:pPr algn="l">
              <a:buClr>
                <a:schemeClr val="accent1"/>
              </a:buClr>
            </a:pPr>
            <a:r>
              <a:rPr lang="en-GB" sz="2000" b="1">
                <a:solidFill>
                  <a:schemeClr val="bg1"/>
                </a:solidFill>
              </a:rPr>
              <a:t>Children, young people</a:t>
            </a:r>
          </a:p>
          <a:p>
            <a:pPr algn="l">
              <a:buClr>
                <a:schemeClr val="accent1"/>
              </a:buClr>
            </a:pPr>
            <a:r>
              <a:rPr lang="en-GB" sz="2000" b="1">
                <a:solidFill>
                  <a:schemeClr val="bg1"/>
                </a:solidFill>
              </a:rPr>
              <a:t>and families</a:t>
            </a:r>
          </a:p>
          <a:p>
            <a:pPr algn="l">
              <a:buClr>
                <a:schemeClr val="accent1"/>
              </a:buClr>
            </a:pPr>
            <a:endParaRPr lang="en-GB" sz="2000" b="1">
              <a:solidFill>
                <a:schemeClr val="bg1"/>
              </a:solidFill>
            </a:endParaRPr>
          </a:p>
          <a:p>
            <a:pPr algn="l">
              <a:buClr>
                <a:schemeClr val="accent1"/>
              </a:buClr>
            </a:pPr>
            <a:r>
              <a:rPr lang="en-GB" sz="2000" b="1">
                <a:solidFill>
                  <a:schemeClr val="bg1"/>
                </a:solidFill>
              </a:rPr>
              <a:t>Dementia care</a:t>
            </a:r>
          </a:p>
          <a:p>
            <a:pPr algn="l">
              <a:buClr>
                <a:schemeClr val="accent1"/>
              </a:buClr>
            </a:pPr>
            <a:endParaRPr lang="en-GB" sz="2000" b="1">
              <a:solidFill>
                <a:schemeClr val="bg1"/>
              </a:solidFill>
            </a:endParaRPr>
          </a:p>
          <a:p>
            <a:pPr algn="l">
              <a:buClr>
                <a:schemeClr val="accent1"/>
              </a:buClr>
            </a:pPr>
            <a:endParaRPr lang="en-GB" sz="2000" b="1">
              <a:solidFill>
                <a:schemeClr val="bg1"/>
              </a:solidFill>
            </a:endParaRPr>
          </a:p>
          <a:p>
            <a:pPr algn="l">
              <a:buClr>
                <a:schemeClr val="accent1"/>
              </a:buClr>
            </a:pPr>
            <a:r>
              <a:rPr lang="en-GB" sz="2000" b="1">
                <a:solidFill>
                  <a:schemeClr val="bg1"/>
                </a:solidFill>
              </a:rPr>
              <a:t>Healthy ageing</a:t>
            </a:r>
          </a:p>
          <a:p>
            <a:pPr algn="l">
              <a:buClr>
                <a:schemeClr val="accent1"/>
              </a:buClr>
            </a:pPr>
            <a:endParaRPr lang="en-GB" sz="2000" b="1">
              <a:solidFill>
                <a:schemeClr val="bg1"/>
              </a:solidFill>
            </a:endParaRPr>
          </a:p>
          <a:p>
            <a:pPr algn="l">
              <a:buClr>
                <a:schemeClr val="accent1"/>
              </a:buClr>
            </a:pPr>
            <a:r>
              <a:rPr lang="en-GB" sz="2000" b="1">
                <a:solidFill>
                  <a:schemeClr val="bg1"/>
                </a:solidFill>
              </a:rPr>
              <a:t>Inclusive built </a:t>
            </a:r>
          </a:p>
          <a:p>
            <a:pPr algn="l">
              <a:buClr>
                <a:schemeClr val="accent1"/>
              </a:buClr>
            </a:pPr>
            <a:r>
              <a:rPr lang="en-GB" sz="2000" b="1">
                <a:solidFill>
                  <a:schemeClr val="bg1"/>
                </a:solidFill>
              </a:rPr>
              <a:t>Environments</a:t>
            </a:r>
          </a:p>
          <a:p>
            <a:pPr algn="l">
              <a:buClr>
                <a:schemeClr val="accent1"/>
              </a:buClr>
            </a:pPr>
            <a:endParaRPr lang="en-GB" sz="2000" b="1">
              <a:solidFill>
                <a:schemeClr val="bg1"/>
              </a:solidFill>
            </a:endParaRPr>
          </a:p>
          <a:p>
            <a:pPr algn="l">
              <a:buClr>
                <a:schemeClr val="accent1"/>
              </a:buClr>
            </a:pPr>
            <a:r>
              <a:rPr lang="en-GB" sz="2000" b="1">
                <a:solidFill>
                  <a:schemeClr val="bg1"/>
                </a:solidFill>
              </a:rPr>
              <a:t>Learning disabilities</a:t>
            </a:r>
          </a:p>
          <a:p>
            <a:pPr algn="l">
              <a:buClr>
                <a:schemeClr val="accent1"/>
              </a:buClr>
            </a:pPr>
            <a:endParaRPr lang="en-GB" sz="2000" b="1">
              <a:solidFill>
                <a:schemeClr val="bg1"/>
              </a:solidFill>
            </a:endParaRPr>
          </a:p>
          <a:p>
            <a:pPr algn="l">
              <a:buClr>
                <a:schemeClr val="accent1"/>
              </a:buClr>
            </a:pPr>
            <a:r>
              <a:rPr lang="en-GB" sz="2000" b="1">
                <a:solidFill>
                  <a:schemeClr val="bg1"/>
                </a:solidFill>
              </a:rPr>
              <a:t>Long term conditions </a:t>
            </a:r>
          </a:p>
        </p:txBody>
      </p:sp>
      <p:sp>
        <p:nvSpPr>
          <p:cNvPr id="10" name="TextBox 9">
            <a:extLst>
              <a:ext uri="{FF2B5EF4-FFF2-40B4-BE49-F238E27FC236}">
                <a16:creationId xmlns:a16="http://schemas.microsoft.com/office/drawing/2014/main" id="{1C345406-0D88-8EFE-E75D-581F24E41149}"/>
              </a:ext>
            </a:extLst>
          </p:cNvPr>
          <p:cNvSpPr txBox="1"/>
          <p:nvPr/>
        </p:nvSpPr>
        <p:spPr>
          <a:xfrm>
            <a:off x="8469635" y="1168924"/>
            <a:ext cx="914400" cy="914400"/>
          </a:xfrm>
          <a:prstGeom prst="rect">
            <a:avLst/>
          </a:prstGeom>
          <a:noFill/>
        </p:spPr>
        <p:txBody>
          <a:bodyPr wrap="none" lIns="0" tIns="0" rIns="0" bIns="0" rtlCol="0">
            <a:noAutofit/>
          </a:bodyPr>
          <a:lstStyle/>
          <a:p>
            <a:pPr algn="l">
              <a:buClr>
                <a:schemeClr val="accent1"/>
              </a:buClr>
            </a:pPr>
            <a:r>
              <a:rPr lang="en-GB" sz="2000" b="1">
                <a:solidFill>
                  <a:schemeClr val="bg1"/>
                </a:solidFill>
              </a:rPr>
              <a:t>Mental health</a:t>
            </a:r>
          </a:p>
          <a:p>
            <a:pPr algn="l">
              <a:buClr>
                <a:schemeClr val="accent1"/>
              </a:buClr>
            </a:pPr>
            <a:endParaRPr lang="en-GB" sz="2000" b="1">
              <a:solidFill>
                <a:schemeClr val="bg1"/>
              </a:solidFill>
            </a:endParaRPr>
          </a:p>
          <a:p>
            <a:pPr algn="l">
              <a:buClr>
                <a:schemeClr val="accent1"/>
              </a:buClr>
            </a:pPr>
            <a:endParaRPr lang="en-GB" sz="2000" b="1">
              <a:solidFill>
                <a:schemeClr val="bg1"/>
              </a:solidFill>
            </a:endParaRPr>
          </a:p>
          <a:p>
            <a:pPr algn="l">
              <a:buClr>
                <a:schemeClr val="accent1"/>
              </a:buClr>
            </a:pPr>
            <a:r>
              <a:rPr lang="en-GB" sz="2000" b="1">
                <a:solidFill>
                  <a:schemeClr val="bg1"/>
                </a:solidFill>
              </a:rPr>
              <a:t>Neurological practice</a:t>
            </a:r>
          </a:p>
          <a:p>
            <a:pPr algn="l">
              <a:buClr>
                <a:schemeClr val="accent1"/>
              </a:buClr>
            </a:pPr>
            <a:endParaRPr lang="en-GB" sz="2000" b="1">
              <a:solidFill>
                <a:schemeClr val="bg1"/>
              </a:solidFill>
            </a:endParaRPr>
          </a:p>
          <a:p>
            <a:pPr algn="l">
              <a:buClr>
                <a:schemeClr val="accent1"/>
              </a:buClr>
            </a:pPr>
            <a:endParaRPr lang="en-GB" sz="2000" b="1">
              <a:solidFill>
                <a:schemeClr val="bg1"/>
              </a:solidFill>
            </a:endParaRPr>
          </a:p>
          <a:p>
            <a:pPr algn="l">
              <a:buClr>
                <a:schemeClr val="accent1"/>
              </a:buClr>
            </a:pPr>
            <a:r>
              <a:rPr lang="en-GB" sz="2000" b="1">
                <a:solidFill>
                  <a:schemeClr val="bg1"/>
                </a:solidFill>
              </a:rPr>
              <a:t>Palliative and end</a:t>
            </a:r>
          </a:p>
          <a:p>
            <a:pPr algn="l">
              <a:buClr>
                <a:schemeClr val="accent1"/>
              </a:buClr>
            </a:pPr>
            <a:r>
              <a:rPr lang="en-GB" sz="2000" b="1">
                <a:solidFill>
                  <a:schemeClr val="bg1"/>
                </a:solidFill>
              </a:rPr>
              <a:t>of life care</a:t>
            </a:r>
          </a:p>
          <a:p>
            <a:pPr algn="l">
              <a:buClr>
                <a:schemeClr val="accent1"/>
              </a:buClr>
            </a:pPr>
            <a:endParaRPr lang="en-GB" sz="2000" b="1">
              <a:solidFill>
                <a:schemeClr val="bg1"/>
              </a:solidFill>
            </a:endParaRPr>
          </a:p>
          <a:p>
            <a:pPr algn="l">
              <a:buClr>
                <a:schemeClr val="accent1"/>
              </a:buClr>
            </a:pPr>
            <a:r>
              <a:rPr lang="en-GB" sz="2000" b="1">
                <a:solidFill>
                  <a:schemeClr val="bg1"/>
                </a:solidFill>
              </a:rPr>
              <a:t>Primary care</a:t>
            </a:r>
          </a:p>
          <a:p>
            <a:pPr algn="l">
              <a:buClr>
                <a:schemeClr val="accent1"/>
              </a:buClr>
            </a:pPr>
            <a:endParaRPr lang="en-GB" sz="2000" b="1">
              <a:solidFill>
                <a:schemeClr val="bg1"/>
              </a:solidFill>
            </a:endParaRPr>
          </a:p>
          <a:p>
            <a:pPr algn="l">
              <a:buClr>
                <a:schemeClr val="accent1"/>
              </a:buClr>
            </a:pPr>
            <a:endParaRPr lang="en-GB" sz="2000" b="1">
              <a:solidFill>
                <a:schemeClr val="bg1"/>
              </a:solidFill>
            </a:endParaRPr>
          </a:p>
          <a:p>
            <a:pPr algn="l">
              <a:buClr>
                <a:schemeClr val="accent1"/>
              </a:buClr>
            </a:pPr>
            <a:r>
              <a:rPr lang="en-GB" sz="2000" b="1">
                <a:solidFill>
                  <a:schemeClr val="bg1"/>
                </a:solidFill>
              </a:rPr>
              <a:t>Social care</a:t>
            </a:r>
          </a:p>
          <a:p>
            <a:pPr algn="l">
              <a:buClr>
                <a:schemeClr val="accent1"/>
              </a:buClr>
            </a:pPr>
            <a:endParaRPr lang="en-GB" sz="2000" b="1">
              <a:solidFill>
                <a:schemeClr val="bg1"/>
              </a:solidFill>
            </a:endParaRPr>
          </a:p>
          <a:p>
            <a:pPr algn="l">
              <a:buClr>
                <a:schemeClr val="accent1"/>
              </a:buClr>
            </a:pPr>
            <a:r>
              <a:rPr lang="en-GB" sz="2000" b="1">
                <a:solidFill>
                  <a:schemeClr val="bg1"/>
                </a:solidFill>
              </a:rPr>
              <a:t>Work and health</a:t>
            </a:r>
          </a:p>
        </p:txBody>
      </p:sp>
      <p:sp>
        <p:nvSpPr>
          <p:cNvPr id="11" name="Rectangle: Rounded Corners 10">
            <a:extLst>
              <a:ext uri="{FF2B5EF4-FFF2-40B4-BE49-F238E27FC236}">
                <a16:creationId xmlns:a16="http://schemas.microsoft.com/office/drawing/2014/main" id="{A38D3944-E195-A64D-BF40-21CA5C6049FA}"/>
              </a:ext>
            </a:extLst>
          </p:cNvPr>
          <p:cNvSpPr/>
          <p:nvPr/>
        </p:nvSpPr>
        <p:spPr>
          <a:xfrm>
            <a:off x="7871381" y="1168924"/>
            <a:ext cx="122549" cy="61274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94216B41-C33F-DD73-4C96-7F1E4D492C04}"/>
              </a:ext>
            </a:extLst>
          </p:cNvPr>
          <p:cNvSpPr/>
          <p:nvPr/>
        </p:nvSpPr>
        <p:spPr>
          <a:xfrm>
            <a:off x="7866667" y="5960098"/>
            <a:ext cx="122549" cy="37235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Rounded Corners 14">
            <a:extLst>
              <a:ext uri="{FF2B5EF4-FFF2-40B4-BE49-F238E27FC236}">
                <a16:creationId xmlns:a16="http://schemas.microsoft.com/office/drawing/2014/main" id="{29199CDB-121A-FA9B-C61F-545AD005E933}"/>
              </a:ext>
            </a:extLst>
          </p:cNvPr>
          <p:cNvSpPr/>
          <p:nvPr/>
        </p:nvSpPr>
        <p:spPr>
          <a:xfrm>
            <a:off x="7876092" y="2997724"/>
            <a:ext cx="122549" cy="612742"/>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Rounded Corners 15">
            <a:extLst>
              <a:ext uri="{FF2B5EF4-FFF2-40B4-BE49-F238E27FC236}">
                <a16:creationId xmlns:a16="http://schemas.microsoft.com/office/drawing/2014/main" id="{EE9482BC-EB05-9ECC-DE41-BD4AAFA37AB4}"/>
              </a:ext>
            </a:extLst>
          </p:cNvPr>
          <p:cNvSpPr/>
          <p:nvPr/>
        </p:nvSpPr>
        <p:spPr>
          <a:xfrm>
            <a:off x="7866663" y="4532722"/>
            <a:ext cx="122549" cy="61274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04314B2F-FDDA-A2A3-9644-C16AF0F066E8}"/>
              </a:ext>
            </a:extLst>
          </p:cNvPr>
          <p:cNvSpPr/>
          <p:nvPr/>
        </p:nvSpPr>
        <p:spPr>
          <a:xfrm>
            <a:off x="7866664" y="2083324"/>
            <a:ext cx="122549" cy="61274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E80A78F7-87C7-DC82-8F80-EB215CF38DFC}"/>
              </a:ext>
            </a:extLst>
          </p:cNvPr>
          <p:cNvSpPr/>
          <p:nvPr/>
        </p:nvSpPr>
        <p:spPr>
          <a:xfrm>
            <a:off x="7866663" y="3885415"/>
            <a:ext cx="122549" cy="37235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Rounded Corners 18">
            <a:extLst>
              <a:ext uri="{FF2B5EF4-FFF2-40B4-BE49-F238E27FC236}">
                <a16:creationId xmlns:a16="http://schemas.microsoft.com/office/drawing/2014/main" id="{1DDD8755-3A15-8DC9-B879-F99D465A680A}"/>
              </a:ext>
            </a:extLst>
          </p:cNvPr>
          <p:cNvSpPr/>
          <p:nvPr/>
        </p:nvSpPr>
        <p:spPr>
          <a:xfrm>
            <a:off x="7876093" y="5447122"/>
            <a:ext cx="122549" cy="37235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70326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D6E6-ABBF-9542-41DE-1F8CD22B3EA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6DEA55BC-FB14-4782-E5A4-B2B6ABE4F10D}"/>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DB4925DA-B594-1945-C149-21183E0415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62139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698F3-FFC9-C2E6-E586-714E32BE87D0}"/>
            </a:ext>
          </a:extLst>
        </p:cNvPr>
        <p:cNvGrpSpPr/>
        <p:nvPr/>
      </p:nvGrpSpPr>
      <p:grpSpPr>
        <a:xfrm>
          <a:off x="0" y="0"/>
          <a:ext cx="0" cy="0"/>
          <a:chOff x="0" y="0"/>
          <a:chExt cx="0" cy="0"/>
        </a:xfrm>
      </p:grpSpPr>
      <p:sp>
        <p:nvSpPr>
          <p:cNvPr id="2" name="Text Placeholder 4">
            <a:extLst>
              <a:ext uri="{FF2B5EF4-FFF2-40B4-BE49-F238E27FC236}">
                <a16:creationId xmlns:a16="http://schemas.microsoft.com/office/drawing/2014/main" id="{F91687E9-A58B-BF38-72D5-690856ABC55A}"/>
              </a:ext>
            </a:extLst>
          </p:cNvPr>
          <p:cNvSpPr txBox="1">
            <a:spLocks/>
          </p:cNvSpPr>
          <p:nvPr/>
        </p:nvSpPr>
        <p:spPr>
          <a:xfrm>
            <a:off x="471322" y="462927"/>
            <a:ext cx="3017640" cy="115200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43CFB5"/>
              </a:buClr>
              <a:buSzTx/>
              <a:buFont typeface="Arial" panose="020B0604020202020204" pitchFamily="34" charset="0"/>
              <a:buNone/>
              <a:tabLst/>
              <a:defRPr/>
            </a:pPr>
            <a:r>
              <a:rPr kumimoji="0" lang="en-GB" sz="2400" b="1" i="0" u="none" strike="noStrike" kern="100" cap="none" spc="0" normalizeH="0" baseline="0" noProof="0">
                <a:ln>
                  <a:noFill/>
                </a:ln>
                <a:solidFill>
                  <a:srgbClr val="43CFB5"/>
                </a:solidFill>
                <a:effectLst/>
                <a:uLnTx/>
                <a:uFillTx/>
                <a:latin typeface="Arial" panose="020B0604020202020204"/>
                <a:ea typeface="+mn-ea"/>
                <a:cs typeface="+mn-cs"/>
              </a:rPr>
              <a:t>RCOT Professional</a:t>
            </a:r>
          </a:p>
          <a:p>
            <a:pPr marL="0" marR="0" lvl="0" indent="0" algn="l" defTabSz="914400" rtl="0" eaLnBrk="1" fontAlgn="auto" latinLnBrk="0" hangingPunct="1">
              <a:lnSpc>
                <a:spcPct val="100000"/>
              </a:lnSpc>
              <a:spcBef>
                <a:spcPts val="0"/>
              </a:spcBef>
              <a:spcAft>
                <a:spcPts val="0"/>
              </a:spcAft>
              <a:buClr>
                <a:srgbClr val="43CFB5"/>
              </a:buClr>
              <a:buSzTx/>
              <a:buFont typeface="Arial" panose="020B0604020202020204" pitchFamily="34" charset="0"/>
              <a:buNone/>
              <a:tabLst/>
              <a:defRPr/>
            </a:pPr>
            <a:r>
              <a:rPr kumimoji="0" lang="en-GB" sz="2400" b="1" i="0" u="none" strike="noStrike" kern="100" cap="none" spc="0" normalizeH="0" baseline="0" noProof="0">
                <a:ln>
                  <a:noFill/>
                </a:ln>
                <a:solidFill>
                  <a:srgbClr val="43CFB5"/>
                </a:solidFill>
                <a:effectLst/>
                <a:uLnTx/>
                <a:uFillTx/>
                <a:latin typeface="Arial" panose="020B0604020202020204"/>
                <a:ea typeface="+mn-ea"/>
                <a:cs typeface="+mn-cs"/>
              </a:rPr>
              <a:t>Networks</a:t>
            </a:r>
          </a:p>
          <a:p>
            <a:pPr marL="216000" marR="0" lvl="0" indent="-216000" algn="l" defTabSz="914400" rtl="0" eaLnBrk="1" fontAlgn="auto" latinLnBrk="0" hangingPunct="1">
              <a:lnSpc>
                <a:spcPct val="102000"/>
              </a:lnSpc>
              <a:spcBef>
                <a:spcPts val="1000"/>
              </a:spcBef>
              <a:spcAft>
                <a:spcPts val="0"/>
              </a:spcAft>
              <a:buClr>
                <a:srgbClr val="003643"/>
              </a:buClr>
              <a:buSzTx/>
              <a:buFont typeface="Arial" panose="020B0604020202020204" pitchFamily="34" charset="0"/>
              <a:buChar char="•"/>
              <a:tabLst/>
              <a:defRPr/>
            </a:pPr>
            <a:endParaRPr kumimoji="0" lang="en-GB" sz="2600" b="0" i="0" u="none" strike="noStrike" kern="100" cap="none" spc="0" normalizeH="0" baseline="0" noProof="0">
              <a:ln>
                <a:noFill/>
              </a:ln>
              <a:solidFill>
                <a:srgbClr val="003643"/>
              </a:solidFill>
              <a:effectLst/>
              <a:uLnTx/>
              <a:uFillTx/>
              <a:latin typeface="Arial" panose="020B0604020202020204"/>
              <a:ea typeface="+mn-ea"/>
              <a:cs typeface="+mn-cs"/>
            </a:endParaRPr>
          </a:p>
        </p:txBody>
      </p:sp>
      <p:sp>
        <p:nvSpPr>
          <p:cNvPr id="4" name="Flowchart: Alternate Process 3">
            <a:extLst>
              <a:ext uri="{FF2B5EF4-FFF2-40B4-BE49-F238E27FC236}">
                <a16:creationId xmlns:a16="http://schemas.microsoft.com/office/drawing/2014/main" id="{3A6EDBD6-5EED-6B4F-4809-6BC01243D852}"/>
              </a:ext>
            </a:extLst>
          </p:cNvPr>
          <p:cNvSpPr/>
          <p:nvPr/>
        </p:nvSpPr>
        <p:spPr>
          <a:xfrm>
            <a:off x="1178931" y="1683324"/>
            <a:ext cx="2415598" cy="15724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Innovation and Improvement Hub</a:t>
            </a:r>
          </a:p>
        </p:txBody>
      </p:sp>
      <p:sp>
        <p:nvSpPr>
          <p:cNvPr id="5" name="Flowchart: Alternate Process 4">
            <a:extLst>
              <a:ext uri="{FF2B5EF4-FFF2-40B4-BE49-F238E27FC236}">
                <a16:creationId xmlns:a16="http://schemas.microsoft.com/office/drawing/2014/main" id="{AC811394-C0A2-F5B9-9E7F-FBECA58A99A9}"/>
              </a:ext>
            </a:extLst>
          </p:cNvPr>
          <p:cNvSpPr/>
          <p:nvPr/>
        </p:nvSpPr>
        <p:spPr>
          <a:xfrm>
            <a:off x="3457426" y="3780609"/>
            <a:ext cx="2415598" cy="1572439"/>
          </a:xfrm>
          <a:prstGeom prst="flowChartAlternateProcess">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Professional Development</a:t>
            </a:r>
          </a:p>
        </p:txBody>
      </p:sp>
      <p:sp>
        <p:nvSpPr>
          <p:cNvPr id="6" name="Flowchart: Alternate Process 5">
            <a:extLst>
              <a:ext uri="{FF2B5EF4-FFF2-40B4-BE49-F238E27FC236}">
                <a16:creationId xmlns:a16="http://schemas.microsoft.com/office/drawing/2014/main" id="{B6996885-18B6-1FA3-9FE8-506B40BC73D0}"/>
              </a:ext>
            </a:extLst>
          </p:cNvPr>
          <p:cNvSpPr/>
          <p:nvPr/>
        </p:nvSpPr>
        <p:spPr>
          <a:xfrm>
            <a:off x="431201" y="3780611"/>
            <a:ext cx="2415598" cy="1572439"/>
          </a:xfrm>
          <a:prstGeom prst="flowChartAlternateProcess">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Leadership</a:t>
            </a:r>
          </a:p>
        </p:txBody>
      </p:sp>
      <p:sp>
        <p:nvSpPr>
          <p:cNvPr id="7" name="Flowchart: Alternate Process 6">
            <a:extLst>
              <a:ext uri="{FF2B5EF4-FFF2-40B4-BE49-F238E27FC236}">
                <a16:creationId xmlns:a16="http://schemas.microsoft.com/office/drawing/2014/main" id="{02FBC169-334A-08DC-827F-04C31AC68C8E}"/>
              </a:ext>
            </a:extLst>
          </p:cNvPr>
          <p:cNvSpPr/>
          <p:nvPr/>
        </p:nvSpPr>
        <p:spPr>
          <a:xfrm>
            <a:off x="7616388" y="1701518"/>
            <a:ext cx="2415598" cy="1572439"/>
          </a:xfrm>
          <a:prstGeom prst="flowChartAlternateProcess">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Independent Practice</a:t>
            </a:r>
          </a:p>
        </p:txBody>
      </p:sp>
      <p:sp>
        <p:nvSpPr>
          <p:cNvPr id="9" name="Flowchart: Alternate Process 8">
            <a:extLst>
              <a:ext uri="{FF2B5EF4-FFF2-40B4-BE49-F238E27FC236}">
                <a16:creationId xmlns:a16="http://schemas.microsoft.com/office/drawing/2014/main" id="{A1E588AB-0A59-21A9-D38A-49E05E3E32F7}"/>
              </a:ext>
            </a:extLst>
          </p:cNvPr>
          <p:cNvSpPr/>
          <p:nvPr/>
        </p:nvSpPr>
        <p:spPr>
          <a:xfrm>
            <a:off x="4459572" y="1683324"/>
            <a:ext cx="2415598" cy="1572439"/>
          </a:xfrm>
          <a:prstGeom prst="flowChartAlternate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643"/>
                </a:solidFill>
                <a:effectLst/>
                <a:uLnTx/>
                <a:uFillTx/>
                <a:latin typeface="Arial" panose="020B0604020202020204"/>
                <a:ea typeface="+mn-ea"/>
                <a:cs typeface="+mn-cs"/>
              </a:rPr>
              <a:t>Research Connect</a:t>
            </a:r>
          </a:p>
        </p:txBody>
      </p:sp>
      <p:sp>
        <p:nvSpPr>
          <p:cNvPr id="3" name="Flowchart: Alternate Process 2">
            <a:extLst>
              <a:ext uri="{FF2B5EF4-FFF2-40B4-BE49-F238E27FC236}">
                <a16:creationId xmlns:a16="http://schemas.microsoft.com/office/drawing/2014/main" id="{F0966C47-A125-F83E-5C5F-C353C7F19648}"/>
              </a:ext>
            </a:extLst>
          </p:cNvPr>
          <p:cNvSpPr/>
          <p:nvPr/>
        </p:nvSpPr>
        <p:spPr>
          <a:xfrm>
            <a:off x="6519697" y="3780611"/>
            <a:ext cx="2415598" cy="1572439"/>
          </a:xfrm>
          <a:prstGeom prst="flowChartAlternate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GB" sz="2400" b="1">
                <a:solidFill>
                  <a:schemeClr val="tx1"/>
                </a:solidFill>
              </a:rPr>
              <a:t>Artificial Intelligence and Technology</a:t>
            </a:r>
            <a:endParaRPr lang="en-US" sz="2400" b="1">
              <a:solidFill>
                <a:schemeClr val="tx1"/>
              </a:solidFill>
            </a:endParaRPr>
          </a:p>
        </p:txBody>
      </p:sp>
      <p:sp>
        <p:nvSpPr>
          <p:cNvPr id="10" name="Flowchart: Alternate Process 9">
            <a:extLst>
              <a:ext uri="{FF2B5EF4-FFF2-40B4-BE49-F238E27FC236}">
                <a16:creationId xmlns:a16="http://schemas.microsoft.com/office/drawing/2014/main" id="{4D96C3B4-A16D-2D6C-F573-B9625294678C}"/>
              </a:ext>
            </a:extLst>
          </p:cNvPr>
          <p:cNvSpPr/>
          <p:nvPr/>
        </p:nvSpPr>
        <p:spPr>
          <a:xfrm>
            <a:off x="9469722" y="3780608"/>
            <a:ext cx="2415598" cy="1572439"/>
          </a:xfrm>
          <a:prstGeom prst="flowChartAlternateProcess">
            <a:avLst/>
          </a:prstGeom>
          <a:ln/>
        </p:spPr>
        <p:style>
          <a:lnRef idx="1">
            <a:schemeClr val="accent5"/>
          </a:lnRef>
          <a:fillRef idx="2">
            <a:schemeClr val="accent5"/>
          </a:fillRef>
          <a:effectRef idx="1">
            <a:schemeClr val="accent5"/>
          </a:effectRef>
          <a:fontRef idx="minor">
            <a:schemeClr val="dk1"/>
          </a:fontRef>
        </p:style>
        <p:txBody>
          <a:bodyPr rtlCol="0" anchor="ctr"/>
          <a:lstStyle/>
          <a:p>
            <a:pPr lvl="0" algn="ctr"/>
            <a:r>
              <a:rPr lang="en-US" sz="2400" b="1">
                <a:solidFill>
                  <a:schemeClr val="tx1"/>
                </a:solidFill>
              </a:rPr>
              <a:t>Sustainability</a:t>
            </a:r>
            <a:endParaRPr lang="en-GB" sz="2400" b="1">
              <a:solidFill>
                <a:schemeClr val="tx1"/>
              </a:solidFill>
            </a:endParaRPr>
          </a:p>
        </p:txBody>
      </p:sp>
    </p:spTree>
    <p:extLst>
      <p:ext uri="{BB962C8B-B14F-4D97-AF65-F5344CB8AC3E}">
        <p14:creationId xmlns:p14="http://schemas.microsoft.com/office/powerpoint/2010/main" val="2390922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AD8F3-38C9-E2AE-CEDC-FBD65A6D49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93F389-1BE5-D6CF-B480-6596B0091157}"/>
              </a:ext>
            </a:extLst>
          </p:cNvPr>
          <p:cNvSpPr>
            <a:spLocks noGrp="1"/>
          </p:cNvSpPr>
          <p:nvPr>
            <p:ph type="title"/>
          </p:nvPr>
        </p:nvSpPr>
        <p:spPr>
          <a:xfrm>
            <a:off x="516000" y="398942"/>
            <a:ext cx="11160000" cy="792000"/>
          </a:xfrm>
        </p:spPr>
        <p:txBody>
          <a:bodyPr anchor="t">
            <a:normAutofit/>
          </a:bodyPr>
          <a:lstStyle/>
          <a:p>
            <a:r>
              <a:rPr lang="en-GB" sz="2800">
                <a:solidFill>
                  <a:schemeClr val="accent1"/>
                </a:solidFill>
                <a:cs typeface="Arial"/>
              </a:rPr>
              <a:t>RCOT EDB </a:t>
            </a:r>
            <a:br>
              <a:rPr lang="en-GB" sz="2800">
                <a:solidFill>
                  <a:schemeClr val="accent1"/>
                </a:solidFill>
                <a:cs typeface="Arial"/>
              </a:rPr>
            </a:br>
            <a:r>
              <a:rPr lang="en-GB" sz="2800">
                <a:solidFill>
                  <a:schemeClr val="accent1"/>
                </a:solidFill>
                <a:cs typeface="Arial"/>
              </a:rPr>
              <a:t>networks </a:t>
            </a:r>
            <a:endParaRPr lang="en-GB" sz="2800">
              <a:solidFill>
                <a:schemeClr val="accent1"/>
              </a:solidFill>
            </a:endParaRPr>
          </a:p>
        </p:txBody>
      </p:sp>
      <p:pic>
        <p:nvPicPr>
          <p:cNvPr id="4" name="Picture 3">
            <a:extLst>
              <a:ext uri="{FF2B5EF4-FFF2-40B4-BE49-F238E27FC236}">
                <a16:creationId xmlns:a16="http://schemas.microsoft.com/office/drawing/2014/main" id="{6ECF1609-CC7A-B81E-1DC9-CB37F9417646}"/>
              </a:ext>
            </a:extLst>
          </p:cNvPr>
          <p:cNvPicPr>
            <a:picLocks noChangeAspect="1"/>
          </p:cNvPicPr>
          <p:nvPr/>
        </p:nvPicPr>
        <p:blipFill>
          <a:blip r:embed="rId3"/>
          <a:srcRect t="5475" r="4110"/>
          <a:stretch>
            <a:fillRect/>
          </a:stretch>
        </p:blipFill>
        <p:spPr>
          <a:xfrm>
            <a:off x="541638" y="1866663"/>
            <a:ext cx="3532217" cy="1863125"/>
          </a:xfrm>
          <a:prstGeom prst="rect">
            <a:avLst/>
          </a:prstGeom>
        </p:spPr>
      </p:pic>
      <p:pic>
        <p:nvPicPr>
          <p:cNvPr id="7" name="Picture 6">
            <a:extLst>
              <a:ext uri="{FF2B5EF4-FFF2-40B4-BE49-F238E27FC236}">
                <a16:creationId xmlns:a16="http://schemas.microsoft.com/office/drawing/2014/main" id="{8668F858-A0E8-6D48-FF10-F74E4BBB371F}"/>
              </a:ext>
            </a:extLst>
          </p:cNvPr>
          <p:cNvPicPr>
            <a:picLocks noChangeAspect="1"/>
          </p:cNvPicPr>
          <p:nvPr/>
        </p:nvPicPr>
        <p:blipFill>
          <a:blip r:embed="rId4"/>
          <a:srcRect t="5474"/>
          <a:stretch>
            <a:fillRect/>
          </a:stretch>
        </p:blipFill>
        <p:spPr>
          <a:xfrm>
            <a:off x="4215592" y="1846026"/>
            <a:ext cx="3622839" cy="1863125"/>
          </a:xfrm>
          <a:prstGeom prst="rect">
            <a:avLst/>
          </a:prstGeom>
        </p:spPr>
      </p:pic>
      <p:pic>
        <p:nvPicPr>
          <p:cNvPr id="9" name="Picture 8">
            <a:extLst>
              <a:ext uri="{FF2B5EF4-FFF2-40B4-BE49-F238E27FC236}">
                <a16:creationId xmlns:a16="http://schemas.microsoft.com/office/drawing/2014/main" id="{E870B7A5-9D5C-9ED6-7416-4159BECD222C}"/>
              </a:ext>
            </a:extLst>
          </p:cNvPr>
          <p:cNvPicPr>
            <a:picLocks noChangeAspect="1"/>
          </p:cNvPicPr>
          <p:nvPr/>
        </p:nvPicPr>
        <p:blipFill>
          <a:blip r:embed="rId5"/>
          <a:srcRect t="5640"/>
          <a:stretch>
            <a:fillRect/>
          </a:stretch>
        </p:blipFill>
        <p:spPr>
          <a:xfrm>
            <a:off x="7965537" y="1852005"/>
            <a:ext cx="3639070" cy="1857145"/>
          </a:xfrm>
          <a:prstGeom prst="rect">
            <a:avLst/>
          </a:prstGeom>
        </p:spPr>
      </p:pic>
      <p:pic>
        <p:nvPicPr>
          <p:cNvPr id="11" name="Picture 10">
            <a:extLst>
              <a:ext uri="{FF2B5EF4-FFF2-40B4-BE49-F238E27FC236}">
                <a16:creationId xmlns:a16="http://schemas.microsoft.com/office/drawing/2014/main" id="{272082A4-AA5C-1342-5849-0B1251897FB5}"/>
              </a:ext>
            </a:extLst>
          </p:cNvPr>
          <p:cNvPicPr>
            <a:picLocks noChangeAspect="1"/>
          </p:cNvPicPr>
          <p:nvPr/>
        </p:nvPicPr>
        <p:blipFill>
          <a:blip r:embed="rId6"/>
          <a:srcRect t="5900" b="-1"/>
          <a:stretch>
            <a:fillRect/>
          </a:stretch>
        </p:blipFill>
        <p:spPr>
          <a:xfrm>
            <a:off x="2237217" y="3947169"/>
            <a:ext cx="3621827" cy="1863125"/>
          </a:xfrm>
          <a:prstGeom prst="rect">
            <a:avLst/>
          </a:prstGeom>
        </p:spPr>
      </p:pic>
      <p:pic>
        <p:nvPicPr>
          <p:cNvPr id="13" name="Picture 12">
            <a:extLst>
              <a:ext uri="{FF2B5EF4-FFF2-40B4-BE49-F238E27FC236}">
                <a16:creationId xmlns:a16="http://schemas.microsoft.com/office/drawing/2014/main" id="{BF186068-8326-4F69-8509-24A0E3DA44D7}"/>
              </a:ext>
            </a:extLst>
          </p:cNvPr>
          <p:cNvPicPr>
            <a:picLocks noChangeAspect="1"/>
          </p:cNvPicPr>
          <p:nvPr/>
        </p:nvPicPr>
        <p:blipFill>
          <a:blip r:embed="rId7"/>
          <a:srcRect t="6951"/>
          <a:stretch>
            <a:fillRect/>
          </a:stretch>
        </p:blipFill>
        <p:spPr>
          <a:xfrm>
            <a:off x="6362166" y="3844777"/>
            <a:ext cx="3639070" cy="1857145"/>
          </a:xfrm>
          <a:prstGeom prst="rect">
            <a:avLst/>
          </a:prstGeom>
        </p:spPr>
      </p:pic>
    </p:spTree>
    <p:extLst>
      <p:ext uri="{BB962C8B-B14F-4D97-AF65-F5344CB8AC3E}">
        <p14:creationId xmlns:p14="http://schemas.microsoft.com/office/powerpoint/2010/main" val="368796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B83F-F9D2-9887-D714-5B5DADB575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720906-19A3-5320-40D0-70E3D18DC3B0}"/>
              </a:ext>
            </a:extLst>
          </p:cNvPr>
          <p:cNvSpPr>
            <a:spLocks noGrp="1"/>
          </p:cNvSpPr>
          <p:nvPr>
            <p:ph type="title"/>
          </p:nvPr>
        </p:nvSpPr>
        <p:spPr/>
        <p:txBody>
          <a:bodyPr>
            <a:normAutofit fontScale="90000"/>
          </a:bodyPr>
          <a:lstStyle/>
          <a:p>
            <a:r>
              <a:rPr lang="en-US"/>
              <a:t>Get involved: Connect, grow and lead</a:t>
            </a:r>
            <a:endParaRPr lang="en-GB"/>
          </a:p>
        </p:txBody>
      </p:sp>
      <p:sp>
        <p:nvSpPr>
          <p:cNvPr id="7" name="Content Placeholder 6">
            <a:extLst>
              <a:ext uri="{FF2B5EF4-FFF2-40B4-BE49-F238E27FC236}">
                <a16:creationId xmlns:a16="http://schemas.microsoft.com/office/drawing/2014/main" id="{95058289-860C-C8AF-D546-7C3D1315C756}"/>
              </a:ext>
            </a:extLst>
          </p:cNvPr>
          <p:cNvSpPr>
            <a:spLocks noGrp="1"/>
          </p:cNvSpPr>
          <p:nvPr>
            <p:ph idx="1"/>
          </p:nvPr>
        </p:nvSpPr>
        <p:spPr>
          <a:xfrm>
            <a:off x="541640" y="2412000"/>
            <a:ext cx="5796000" cy="3537950"/>
          </a:xfrm>
        </p:spPr>
        <p:txBody>
          <a:bodyPr>
            <a:noAutofit/>
          </a:bodyPr>
          <a:lstStyle/>
          <a:p>
            <a:pPr>
              <a:lnSpc>
                <a:spcPct val="100000"/>
              </a:lnSpc>
              <a:spcBef>
                <a:spcPts val="0"/>
              </a:spcBef>
              <a:spcAft>
                <a:spcPts val="600"/>
              </a:spcAft>
            </a:pPr>
            <a:r>
              <a:rPr lang="en-US" sz="2000"/>
              <a:t>Networks are the place to start building your professional profile.</a:t>
            </a:r>
          </a:p>
          <a:p>
            <a:pPr>
              <a:lnSpc>
                <a:spcPct val="100000"/>
              </a:lnSpc>
              <a:spcBef>
                <a:spcPts val="0"/>
              </a:spcBef>
              <a:spcAft>
                <a:spcPts val="600"/>
              </a:spcAft>
            </a:pPr>
            <a:r>
              <a:rPr lang="en-US" sz="2000"/>
              <a:t>Access mentorship, peer support and sustainable learning.</a:t>
            </a:r>
          </a:p>
          <a:p>
            <a:pPr>
              <a:lnSpc>
                <a:spcPct val="100000"/>
              </a:lnSpc>
              <a:spcBef>
                <a:spcPts val="0"/>
              </a:spcBef>
              <a:spcAft>
                <a:spcPts val="600"/>
              </a:spcAft>
            </a:pPr>
            <a:r>
              <a:rPr lang="en-US" sz="2000"/>
              <a:t>Get answers, generate insights and stay up to date on how your profession is changing before you step into it.</a:t>
            </a:r>
          </a:p>
          <a:p>
            <a:pPr>
              <a:lnSpc>
                <a:spcPct val="100000"/>
              </a:lnSpc>
              <a:spcBef>
                <a:spcPts val="0"/>
              </a:spcBef>
              <a:spcAft>
                <a:spcPts val="600"/>
              </a:spcAft>
            </a:pPr>
            <a:r>
              <a:rPr lang="en-US" sz="2000"/>
              <a:t>Start your career as you mean to go on – find the areas you can lead and support your community.</a:t>
            </a:r>
          </a:p>
        </p:txBody>
      </p:sp>
      <p:pic>
        <p:nvPicPr>
          <p:cNvPr id="3" name="Picture 2" descr="A group of people talking&#10;&#10;AI-generated content may be incorrect.">
            <a:extLst>
              <a:ext uri="{FF2B5EF4-FFF2-40B4-BE49-F238E27FC236}">
                <a16:creationId xmlns:a16="http://schemas.microsoft.com/office/drawing/2014/main" id="{A4F674EE-F1DD-71B8-F824-23703F975B1E}"/>
              </a:ext>
            </a:extLst>
          </p:cNvPr>
          <p:cNvPicPr>
            <a:picLocks noChangeAspect="1"/>
          </p:cNvPicPr>
          <p:nvPr/>
        </p:nvPicPr>
        <p:blipFill>
          <a:blip r:embed="rId3"/>
          <a:stretch>
            <a:fillRect/>
          </a:stretch>
        </p:blipFill>
        <p:spPr>
          <a:xfrm>
            <a:off x="6937534" y="1225534"/>
            <a:ext cx="5254466" cy="5254466"/>
          </a:xfrm>
          <a:prstGeom prst="rect">
            <a:avLst/>
          </a:prstGeom>
        </p:spPr>
      </p:pic>
    </p:spTree>
    <p:extLst>
      <p:ext uri="{BB962C8B-B14F-4D97-AF65-F5344CB8AC3E}">
        <p14:creationId xmlns:p14="http://schemas.microsoft.com/office/powerpoint/2010/main" val="3669177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7D8D44-6189-E8C6-89B0-B2BF3CFED5B6}"/>
              </a:ext>
            </a:extLst>
          </p:cNvPr>
          <p:cNvSpPr>
            <a:spLocks noGrp="1"/>
          </p:cNvSpPr>
          <p:nvPr>
            <p:ph type="title"/>
          </p:nvPr>
        </p:nvSpPr>
        <p:spPr>
          <a:xfrm>
            <a:off x="541640" y="720000"/>
            <a:ext cx="11160000" cy="792000"/>
          </a:xfrm>
        </p:spPr>
        <p:txBody>
          <a:bodyPr>
            <a:normAutofit/>
          </a:bodyPr>
          <a:lstStyle/>
          <a:p>
            <a:r>
              <a:rPr lang="en-GB"/>
              <a:t>Your future </a:t>
            </a:r>
          </a:p>
        </p:txBody>
      </p:sp>
      <p:sp>
        <p:nvSpPr>
          <p:cNvPr id="4" name="Text Placeholder 2">
            <a:extLst>
              <a:ext uri="{FF2B5EF4-FFF2-40B4-BE49-F238E27FC236}">
                <a16:creationId xmlns:a16="http://schemas.microsoft.com/office/drawing/2014/main" id="{0D47EFC7-62D0-65DB-D103-B44AA3D6247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Improve your learning with RCOT</a:t>
            </a:r>
          </a:p>
        </p:txBody>
      </p:sp>
    </p:spTree>
    <p:extLst>
      <p:ext uri="{BB962C8B-B14F-4D97-AF65-F5344CB8AC3E}">
        <p14:creationId xmlns:p14="http://schemas.microsoft.com/office/powerpoint/2010/main" val="1772707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7D973-0008-EDF3-1ECB-FED4094ADA14}"/>
              </a:ext>
            </a:extLst>
          </p:cNvPr>
          <p:cNvSpPr>
            <a:spLocks noGrp="1"/>
          </p:cNvSpPr>
          <p:nvPr>
            <p:ph type="title"/>
          </p:nvPr>
        </p:nvSpPr>
        <p:spPr>
          <a:xfrm>
            <a:off x="541637" y="378000"/>
            <a:ext cx="11134425" cy="720000"/>
          </a:xfrm>
        </p:spPr>
        <p:txBody>
          <a:bodyPr anchor="t">
            <a:normAutofit/>
          </a:bodyPr>
          <a:lstStyle/>
          <a:p>
            <a:r>
              <a:rPr lang="en-US"/>
              <a:t>Your studies are essential</a:t>
            </a:r>
          </a:p>
        </p:txBody>
      </p:sp>
      <p:graphicFrame>
        <p:nvGraphicFramePr>
          <p:cNvPr id="5" name="Content Placeholder 2">
            <a:extLst>
              <a:ext uri="{FF2B5EF4-FFF2-40B4-BE49-F238E27FC236}">
                <a16:creationId xmlns:a16="http://schemas.microsoft.com/office/drawing/2014/main" id="{B1F57B0E-914D-479E-52CF-B481A15CF990}"/>
              </a:ext>
            </a:extLst>
          </p:cNvPr>
          <p:cNvGraphicFramePr>
            <a:graphicFrameLocks noGrp="1"/>
          </p:cNvGraphicFramePr>
          <p:nvPr>
            <p:ph idx="1"/>
            <p:extLst>
              <p:ext uri="{D42A27DB-BD31-4B8C-83A1-F6EECF244321}">
                <p14:modId xmlns:p14="http://schemas.microsoft.com/office/powerpoint/2010/main" val="3165822699"/>
              </p:ext>
            </p:extLst>
          </p:nvPr>
        </p:nvGraphicFramePr>
        <p:xfrm>
          <a:off x="541640" y="1440000"/>
          <a:ext cx="11134422" cy="432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04744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B8CC8-C89B-3630-956C-FACB513A5B8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D0CCB41-6607-01D2-DCB7-8D1313C5F5CF}"/>
              </a:ext>
            </a:extLst>
          </p:cNvPr>
          <p:cNvSpPr/>
          <p:nvPr/>
        </p:nvSpPr>
        <p:spPr>
          <a:xfrm>
            <a:off x="88900" y="4699000"/>
            <a:ext cx="3873500" cy="215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a:extLst>
              <a:ext uri="{FF2B5EF4-FFF2-40B4-BE49-F238E27FC236}">
                <a16:creationId xmlns:a16="http://schemas.microsoft.com/office/drawing/2014/main" id="{C65D5DDD-4085-D3D2-2CD0-810EC4981925}"/>
              </a:ext>
            </a:extLst>
          </p:cNvPr>
          <p:cNvSpPr>
            <a:spLocks noGrp="1"/>
          </p:cNvSpPr>
          <p:nvPr>
            <p:ph type="title"/>
          </p:nvPr>
        </p:nvSpPr>
        <p:spPr/>
        <p:txBody>
          <a:bodyPr/>
          <a:lstStyle/>
          <a:p>
            <a:r>
              <a:rPr lang="en-US"/>
              <a:t>Support you to learn, grow and progress</a:t>
            </a:r>
            <a:endParaRPr lang="en-GB"/>
          </a:p>
        </p:txBody>
      </p:sp>
      <p:graphicFrame>
        <p:nvGraphicFramePr>
          <p:cNvPr id="6" name="Content Placeholder 2">
            <a:extLst>
              <a:ext uri="{FF2B5EF4-FFF2-40B4-BE49-F238E27FC236}">
                <a16:creationId xmlns:a16="http://schemas.microsoft.com/office/drawing/2014/main" id="{1FB2BAE2-0038-2421-18EF-16D85E266EA9}"/>
              </a:ext>
            </a:extLst>
          </p:cNvPr>
          <p:cNvGraphicFramePr>
            <a:graphicFrameLocks noGrp="1"/>
          </p:cNvGraphicFramePr>
          <p:nvPr>
            <p:ph idx="1"/>
            <p:extLst>
              <p:ext uri="{D42A27DB-BD31-4B8C-83A1-F6EECF244321}">
                <p14:modId xmlns:p14="http://schemas.microsoft.com/office/powerpoint/2010/main" val="1447310633"/>
              </p:ext>
            </p:extLst>
          </p:nvPr>
        </p:nvGraphicFramePr>
        <p:xfrm>
          <a:off x="541640" y="1269000"/>
          <a:ext cx="9958720" cy="5292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9829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F9D43-E0F2-6F5B-D1CF-B54A39081A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28E31-FB6B-B73C-4193-60E6F94528EB}"/>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91956435-B41F-2155-7102-3630A15C4253}"/>
              </a:ext>
            </a:extLst>
          </p:cNvPr>
          <p:cNvSpPr>
            <a:spLocks noGrp="1"/>
          </p:cNvSpPr>
          <p:nvPr>
            <p:ph type="body" sz="half" idx="2"/>
          </p:nvPr>
        </p:nvSpPr>
        <p:spPr/>
        <p:txBody>
          <a:bodyPr vert="horz" lIns="0" tIns="0" rIns="0" bIns="0" rtlCol="0" anchor="t">
            <a:normAutofit/>
          </a:bodyPr>
          <a:lstStyle/>
          <a:p>
            <a:r>
              <a:rPr lang="en-US"/>
              <a:t>What’s one question you have about student life?</a:t>
            </a:r>
            <a:endParaRPr lang="en-GB"/>
          </a:p>
        </p:txBody>
      </p:sp>
    </p:spTree>
    <p:extLst>
      <p:ext uri="{BB962C8B-B14F-4D97-AF65-F5344CB8AC3E}">
        <p14:creationId xmlns:p14="http://schemas.microsoft.com/office/powerpoint/2010/main" val="316708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52694-DF4C-D768-DB0B-D2BAA55A51CD}"/>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03CF14-6289-F8E4-E132-2AAE70DA7A28}"/>
              </a:ext>
            </a:extLst>
          </p:cNvPr>
          <p:cNvSpPr>
            <a:spLocks noGrp="1"/>
          </p:cNvSpPr>
          <p:nvPr>
            <p:ph type="title"/>
          </p:nvPr>
        </p:nvSpPr>
        <p:spPr>
          <a:xfrm>
            <a:off x="541640" y="720000"/>
            <a:ext cx="11160000" cy="792000"/>
          </a:xfrm>
        </p:spPr>
        <p:txBody>
          <a:bodyPr>
            <a:normAutofit/>
          </a:bodyPr>
          <a:lstStyle/>
          <a:p>
            <a:r>
              <a:rPr lang="en-GB"/>
              <a:t>By your side</a:t>
            </a:r>
          </a:p>
        </p:txBody>
      </p:sp>
      <p:sp>
        <p:nvSpPr>
          <p:cNvPr id="4" name="Text Placeholder 2">
            <a:extLst>
              <a:ext uri="{FF2B5EF4-FFF2-40B4-BE49-F238E27FC236}">
                <a16:creationId xmlns:a16="http://schemas.microsoft.com/office/drawing/2014/main" id="{A33BD33D-147E-59E7-AFAD-A716ABE8B4F7}"/>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Feel confident knowing you have support when you need it</a:t>
            </a:r>
          </a:p>
        </p:txBody>
      </p:sp>
    </p:spTree>
    <p:extLst>
      <p:ext uri="{BB962C8B-B14F-4D97-AF65-F5344CB8AC3E}">
        <p14:creationId xmlns:p14="http://schemas.microsoft.com/office/powerpoint/2010/main" val="2567805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845B-375E-5EF7-5BC3-2ADC83EC37D4}"/>
              </a:ext>
            </a:extLst>
          </p:cNvPr>
          <p:cNvSpPr>
            <a:spLocks noGrp="1"/>
          </p:cNvSpPr>
          <p:nvPr>
            <p:ph type="title"/>
          </p:nvPr>
        </p:nvSpPr>
        <p:spPr/>
        <p:txBody>
          <a:bodyPr/>
          <a:lstStyle/>
          <a:p>
            <a:r>
              <a:rPr lang="en-US"/>
              <a:t>Who are you? </a:t>
            </a:r>
            <a:endParaRPr lang="en-GB"/>
          </a:p>
        </p:txBody>
      </p:sp>
      <p:sp>
        <p:nvSpPr>
          <p:cNvPr id="3" name="Title 1">
            <a:extLst>
              <a:ext uri="{FF2B5EF4-FFF2-40B4-BE49-F238E27FC236}">
                <a16:creationId xmlns:a16="http://schemas.microsoft.com/office/drawing/2014/main" id="{08867947-E3B4-BAA0-4944-F6ECFB5BC65C}"/>
              </a:ext>
            </a:extLst>
          </p:cNvPr>
          <p:cNvSpPr txBox="1">
            <a:spLocks/>
          </p:cNvSpPr>
          <p:nvPr/>
        </p:nvSpPr>
        <p:spPr>
          <a:xfrm>
            <a:off x="541640" y="1762416"/>
            <a:ext cx="5554360" cy="328507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800" b="1" kern="100" spc="-40" baseline="0">
                <a:solidFill>
                  <a:schemeClr val="bg1"/>
                </a:solidFill>
                <a:latin typeface="+mj-lt"/>
                <a:ea typeface="+mj-ea"/>
                <a:cs typeface="+mj-cs"/>
              </a:defRPr>
            </a:lvl1pPr>
          </a:lstStyle>
          <a:p>
            <a:pPr marL="685800" indent="-685800">
              <a:buFont typeface="Arial" panose="020B0604020202020204" pitchFamily="34" charset="0"/>
              <a:buChar char="•"/>
            </a:pPr>
            <a:r>
              <a:rPr lang="en-US" sz="3600" b="0">
                <a:latin typeface="+mn-lt"/>
              </a:rPr>
              <a:t>What’s your name?</a:t>
            </a:r>
          </a:p>
          <a:p>
            <a:endParaRPr lang="en-US" sz="3600" b="0">
              <a:latin typeface="+mn-lt"/>
            </a:endParaRPr>
          </a:p>
          <a:p>
            <a:pPr marL="685800" indent="-685800">
              <a:buFont typeface="Arial" panose="020B0604020202020204" pitchFamily="34" charset="0"/>
              <a:buChar char="•"/>
            </a:pPr>
            <a:r>
              <a:rPr lang="en-US" sz="3600" b="0">
                <a:latin typeface="+mn-lt"/>
              </a:rPr>
              <a:t>Where are you studying?</a:t>
            </a:r>
          </a:p>
          <a:p>
            <a:endParaRPr lang="en-US" sz="3600" b="0">
              <a:latin typeface="+mn-lt"/>
            </a:endParaRPr>
          </a:p>
          <a:p>
            <a:pPr marL="685800" indent="-685800">
              <a:buFont typeface="Arial" panose="020B0604020202020204" pitchFamily="34" charset="0"/>
              <a:buChar char="•"/>
            </a:pPr>
            <a:r>
              <a:rPr lang="en-GB" sz="3600" b="0">
                <a:latin typeface="+mn-lt"/>
              </a:rPr>
              <a:t>What do you want to get out of today?</a:t>
            </a:r>
          </a:p>
        </p:txBody>
      </p:sp>
    </p:spTree>
    <p:extLst>
      <p:ext uri="{BB962C8B-B14F-4D97-AF65-F5344CB8AC3E}">
        <p14:creationId xmlns:p14="http://schemas.microsoft.com/office/powerpoint/2010/main" val="950949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99ACF-DE8B-4A57-0EC2-62EC6B8D294C}"/>
              </a:ext>
            </a:extLst>
          </p:cNvPr>
          <p:cNvSpPr>
            <a:spLocks noGrp="1"/>
          </p:cNvSpPr>
          <p:nvPr>
            <p:ph type="title"/>
          </p:nvPr>
        </p:nvSpPr>
        <p:spPr>
          <a:xfrm>
            <a:off x="528000" y="2429539"/>
            <a:ext cx="4575628" cy="2206256"/>
          </a:xfrm>
        </p:spPr>
        <p:txBody>
          <a:bodyPr>
            <a:normAutofit fontScale="90000"/>
          </a:bodyPr>
          <a:lstStyle/>
          <a:p>
            <a:pPr>
              <a:lnSpc>
                <a:spcPct val="100000"/>
              </a:lnSpc>
            </a:pPr>
            <a:r>
              <a:rPr lang="en-US"/>
              <a:t>Professional advice, support and insurance when on placement</a:t>
            </a:r>
            <a:endParaRPr lang="en-GB"/>
          </a:p>
        </p:txBody>
      </p:sp>
      <p:sp>
        <p:nvSpPr>
          <p:cNvPr id="4" name="Content Placeholder 3">
            <a:extLst>
              <a:ext uri="{FF2B5EF4-FFF2-40B4-BE49-F238E27FC236}">
                <a16:creationId xmlns:a16="http://schemas.microsoft.com/office/drawing/2014/main" id="{621E4D35-8D71-CA50-9A74-26492302CFAE}"/>
              </a:ext>
            </a:extLst>
          </p:cNvPr>
          <p:cNvSpPr>
            <a:spLocks noGrp="1"/>
          </p:cNvSpPr>
          <p:nvPr>
            <p:ph idx="13"/>
          </p:nvPr>
        </p:nvSpPr>
        <p:spPr>
          <a:xfrm>
            <a:off x="5724000" y="1607418"/>
            <a:ext cx="5940000" cy="4610502"/>
          </a:xfrm>
        </p:spPr>
        <p:txBody>
          <a:bodyPr vert="horz" lIns="0" tIns="0" rIns="0" bIns="0" numCol="1" rtlCol="0" anchor="t">
            <a:normAutofit/>
          </a:bodyPr>
          <a:lstStyle/>
          <a:p>
            <a:pPr marL="215900" indent="-215900">
              <a:lnSpc>
                <a:spcPct val="110000"/>
              </a:lnSpc>
              <a:spcBef>
                <a:spcPts val="0"/>
              </a:spcBef>
              <a:spcAft>
                <a:spcPts val="1200"/>
              </a:spcAft>
            </a:pPr>
            <a:r>
              <a:rPr lang="en-US" sz="2000"/>
              <a:t>UNISON membership – although you won’t receive full industrial relations support, you’ll still benefit from the more general support they provide, including their helpline, training and discounts.</a:t>
            </a:r>
          </a:p>
          <a:p>
            <a:pPr marL="215900" indent="-215900">
              <a:lnSpc>
                <a:spcPct val="110000"/>
              </a:lnSpc>
              <a:spcBef>
                <a:spcPts val="0"/>
              </a:spcBef>
              <a:spcAft>
                <a:spcPts val="1200"/>
              </a:spcAft>
            </a:pPr>
            <a:r>
              <a:rPr lang="en-US" sz="2000"/>
              <a:t>Professional Advisory Service helpline, guidance and support groups.</a:t>
            </a:r>
            <a:endParaRPr lang="en-US" sz="2000">
              <a:cs typeface="Arial" panose="020B0604020202020204"/>
            </a:endParaRPr>
          </a:p>
          <a:p>
            <a:pPr marL="215900" indent="-215900">
              <a:lnSpc>
                <a:spcPct val="110000"/>
              </a:lnSpc>
              <a:spcBef>
                <a:spcPts val="0"/>
              </a:spcBef>
              <a:spcAft>
                <a:spcPts val="1200"/>
              </a:spcAft>
            </a:pPr>
            <a:r>
              <a:rPr lang="en-US" sz="2000"/>
              <a:t>Professional Indemnity Insurance up to £10million per member whenever you’re on placement.</a:t>
            </a:r>
            <a:endParaRPr lang="en-US" sz="2000">
              <a:cs typeface="Arial" panose="020B0604020202020204"/>
            </a:endParaRPr>
          </a:p>
          <a:p>
            <a:pPr marL="215900" indent="-215900">
              <a:lnSpc>
                <a:spcPct val="110000"/>
              </a:lnSpc>
              <a:spcBef>
                <a:spcPts val="0"/>
              </a:spcBef>
              <a:spcAft>
                <a:spcPts val="1200"/>
              </a:spcAft>
            </a:pPr>
            <a:r>
              <a:rPr lang="en-US" sz="2000"/>
              <a:t>If you’re in a paid job while studying, you can claim income tax relief on your job expenses, including your RCOT professional membership.</a:t>
            </a:r>
          </a:p>
        </p:txBody>
      </p:sp>
    </p:spTree>
    <p:extLst>
      <p:ext uri="{BB962C8B-B14F-4D97-AF65-F5344CB8AC3E}">
        <p14:creationId xmlns:p14="http://schemas.microsoft.com/office/powerpoint/2010/main" val="1520160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26B352B-3A0F-2EF3-624D-26D6BD90251C}"/>
              </a:ext>
            </a:extLst>
          </p:cNvPr>
          <p:cNvSpPr>
            <a:spLocks noGrp="1"/>
          </p:cNvSpPr>
          <p:nvPr>
            <p:ph type="title"/>
          </p:nvPr>
        </p:nvSpPr>
        <p:spPr>
          <a:xfrm>
            <a:off x="541640" y="720000"/>
            <a:ext cx="11160000" cy="792000"/>
          </a:xfrm>
        </p:spPr>
        <p:txBody>
          <a:bodyPr>
            <a:normAutofit/>
          </a:bodyPr>
          <a:lstStyle/>
          <a:p>
            <a:r>
              <a:rPr lang="en-GB"/>
              <a:t>Your knowledge </a:t>
            </a:r>
          </a:p>
        </p:txBody>
      </p:sp>
      <p:sp>
        <p:nvSpPr>
          <p:cNvPr id="4" name="Text Placeholder 2">
            <a:extLst>
              <a:ext uri="{FF2B5EF4-FFF2-40B4-BE49-F238E27FC236}">
                <a16:creationId xmlns:a16="http://schemas.microsoft.com/office/drawing/2014/main" id="{03CFEA21-C295-ED3D-3EFD-E11E63069C71}"/>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Access exclusive resources and opportunities </a:t>
            </a:r>
          </a:p>
        </p:txBody>
      </p:sp>
    </p:spTree>
    <p:extLst>
      <p:ext uri="{BB962C8B-B14F-4D97-AF65-F5344CB8AC3E}">
        <p14:creationId xmlns:p14="http://schemas.microsoft.com/office/powerpoint/2010/main" val="295913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2CA03B-EDDD-1178-175D-6CAB66E055DC}"/>
              </a:ext>
            </a:extLst>
          </p:cNvPr>
          <p:cNvSpPr>
            <a:spLocks noGrp="1"/>
          </p:cNvSpPr>
          <p:nvPr>
            <p:ph idx="1"/>
          </p:nvPr>
        </p:nvSpPr>
        <p:spPr>
          <a:xfrm>
            <a:off x="541640" y="1440000"/>
            <a:ext cx="5799525" cy="4320000"/>
          </a:xfrm>
        </p:spPr>
        <p:txBody>
          <a:bodyPr vert="horz" lIns="0" tIns="0" rIns="0" bIns="0" numCol="1" rtlCol="0" anchor="t">
            <a:noAutofit/>
          </a:bodyPr>
          <a:lstStyle/>
          <a:p>
            <a:pPr>
              <a:lnSpc>
                <a:spcPct val="100000"/>
              </a:lnSpc>
              <a:spcBef>
                <a:spcPts val="0"/>
              </a:spcBef>
              <a:spcAft>
                <a:spcPts val="1200"/>
              </a:spcAft>
            </a:pPr>
            <a:r>
              <a:rPr lang="en-GB" sz="2200"/>
              <a:t>Events and learning opportunities </a:t>
            </a:r>
            <a:r>
              <a:rPr lang="en-GB" sz="2400"/>
              <a:t>–</a:t>
            </a:r>
            <a:r>
              <a:rPr lang="en-GB" sz="2200"/>
              <a:t> attend webinars, workshops and conferences.</a:t>
            </a:r>
          </a:p>
          <a:p>
            <a:pPr>
              <a:lnSpc>
                <a:spcPct val="100000"/>
              </a:lnSpc>
              <a:spcBef>
                <a:spcPts val="0"/>
              </a:spcBef>
              <a:spcAft>
                <a:spcPts val="1200"/>
              </a:spcAft>
            </a:pPr>
            <a:r>
              <a:rPr lang="en-US" sz="2200"/>
              <a:t>Access resources 24/7 to support your learning research or practice.</a:t>
            </a:r>
          </a:p>
          <a:p>
            <a:pPr>
              <a:lnSpc>
                <a:spcPct val="100000"/>
              </a:lnSpc>
              <a:spcBef>
                <a:spcPts val="0"/>
              </a:spcBef>
              <a:spcAft>
                <a:spcPts val="1200"/>
              </a:spcAft>
            </a:pPr>
            <a:r>
              <a:rPr lang="en-US" sz="2200"/>
              <a:t>New digital resource </a:t>
            </a:r>
            <a:r>
              <a:rPr lang="en-US" sz="2200" err="1"/>
              <a:t>centre</a:t>
            </a:r>
            <a:r>
              <a:rPr lang="en-US" sz="2200"/>
              <a:t>.</a:t>
            </a:r>
          </a:p>
          <a:p>
            <a:pPr marL="215900" indent="-215900">
              <a:lnSpc>
                <a:spcPct val="100000"/>
              </a:lnSpc>
              <a:spcBef>
                <a:spcPts val="0"/>
              </a:spcBef>
              <a:spcAft>
                <a:spcPts val="1200"/>
              </a:spcAft>
            </a:pPr>
            <a:r>
              <a:rPr lang="en-US" sz="2200"/>
              <a:t>Digital Library with online databases, books, journals, RCOT publications and theses – connected to Open Athens.</a:t>
            </a:r>
            <a:endParaRPr lang="en-US" sz="2200">
              <a:cs typeface="Arial"/>
            </a:endParaRPr>
          </a:p>
          <a:p>
            <a:pPr>
              <a:lnSpc>
                <a:spcPct val="100000"/>
              </a:lnSpc>
              <a:spcBef>
                <a:spcPts val="0"/>
              </a:spcBef>
              <a:spcAft>
                <a:spcPts val="1200"/>
              </a:spcAft>
            </a:pPr>
            <a:r>
              <a:rPr lang="en-US" sz="2200"/>
              <a:t>Alongside the OT titles, you’ll find topics such as leadership and equity, diversity and belonging</a:t>
            </a:r>
          </a:p>
        </p:txBody>
      </p:sp>
      <p:sp>
        <p:nvSpPr>
          <p:cNvPr id="3" name="Title 2">
            <a:extLst>
              <a:ext uri="{FF2B5EF4-FFF2-40B4-BE49-F238E27FC236}">
                <a16:creationId xmlns:a16="http://schemas.microsoft.com/office/drawing/2014/main" id="{8E45662B-A108-144C-2774-64C0657EC914}"/>
              </a:ext>
            </a:extLst>
          </p:cNvPr>
          <p:cNvSpPr>
            <a:spLocks noGrp="1"/>
          </p:cNvSpPr>
          <p:nvPr>
            <p:ph type="title"/>
          </p:nvPr>
        </p:nvSpPr>
        <p:spPr/>
        <p:txBody>
          <a:bodyPr>
            <a:normAutofit/>
          </a:bodyPr>
          <a:lstStyle/>
          <a:p>
            <a:r>
              <a:rPr lang="en-US"/>
              <a:t>Learn and research</a:t>
            </a:r>
            <a:endParaRPr lang="en-GB"/>
          </a:p>
        </p:txBody>
      </p:sp>
      <p:grpSp>
        <p:nvGrpSpPr>
          <p:cNvPr id="23" name="Group 22">
            <a:extLst>
              <a:ext uri="{FF2B5EF4-FFF2-40B4-BE49-F238E27FC236}">
                <a16:creationId xmlns:a16="http://schemas.microsoft.com/office/drawing/2014/main" id="{AB3A3335-F5B1-6F4B-4EAB-C84E177A14D4}"/>
              </a:ext>
            </a:extLst>
          </p:cNvPr>
          <p:cNvGrpSpPr/>
          <p:nvPr/>
        </p:nvGrpSpPr>
        <p:grpSpPr>
          <a:xfrm>
            <a:off x="6341165" y="1440000"/>
            <a:ext cx="2559558" cy="1535735"/>
            <a:chOff x="65602" y="1009"/>
            <a:chExt cx="2559558" cy="1535735"/>
          </a:xfrm>
        </p:grpSpPr>
        <p:sp>
          <p:nvSpPr>
            <p:cNvPr id="39" name="Rectangle 38">
              <a:extLst>
                <a:ext uri="{FF2B5EF4-FFF2-40B4-BE49-F238E27FC236}">
                  <a16:creationId xmlns:a16="http://schemas.microsoft.com/office/drawing/2014/main" id="{C7910400-FC44-F890-ADDE-6A695614F0F3}"/>
                </a:ext>
              </a:extLst>
            </p:cNvPr>
            <p:cNvSpPr/>
            <p:nvPr/>
          </p:nvSpPr>
          <p:spPr>
            <a:xfrm>
              <a:off x="65602" y="1009"/>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40" name="TextBox 39">
              <a:extLst>
                <a:ext uri="{FF2B5EF4-FFF2-40B4-BE49-F238E27FC236}">
                  <a16:creationId xmlns:a16="http://schemas.microsoft.com/office/drawing/2014/main" id="{550AEC70-A9FD-1FCB-36BB-BA69D5BC8A6B}"/>
                </a:ext>
              </a:extLst>
            </p:cNvPr>
            <p:cNvSpPr txBox="1"/>
            <p:nvPr/>
          </p:nvSpPr>
          <p:spPr>
            <a:xfrm>
              <a:off x="65602" y="1009"/>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Standards and guidelines</a:t>
              </a:r>
              <a:endParaRPr lang="en-GB" sz="2000" b="1" kern="1200">
                <a:solidFill>
                  <a:schemeClr val="tx1"/>
                </a:solidFill>
              </a:endParaRPr>
            </a:p>
          </p:txBody>
        </p:sp>
      </p:grpSp>
      <p:grpSp>
        <p:nvGrpSpPr>
          <p:cNvPr id="24" name="Group 23">
            <a:extLst>
              <a:ext uri="{FF2B5EF4-FFF2-40B4-BE49-F238E27FC236}">
                <a16:creationId xmlns:a16="http://schemas.microsoft.com/office/drawing/2014/main" id="{30275E9F-E7AD-D114-4BE9-E42BE031E7DD}"/>
              </a:ext>
            </a:extLst>
          </p:cNvPr>
          <p:cNvGrpSpPr/>
          <p:nvPr/>
        </p:nvGrpSpPr>
        <p:grpSpPr>
          <a:xfrm>
            <a:off x="9156679" y="1440000"/>
            <a:ext cx="2559558" cy="1535735"/>
            <a:chOff x="2881116" y="1009"/>
            <a:chExt cx="2559558" cy="1535735"/>
          </a:xfrm>
        </p:grpSpPr>
        <p:sp>
          <p:nvSpPr>
            <p:cNvPr id="37" name="Rectangle 36">
              <a:extLst>
                <a:ext uri="{FF2B5EF4-FFF2-40B4-BE49-F238E27FC236}">
                  <a16:creationId xmlns:a16="http://schemas.microsoft.com/office/drawing/2014/main" id="{9791B66B-C8A8-01D7-434D-ECF6A4F55FBD}"/>
                </a:ext>
              </a:extLst>
            </p:cNvPr>
            <p:cNvSpPr/>
            <p:nvPr/>
          </p:nvSpPr>
          <p:spPr>
            <a:xfrm>
              <a:off x="2881116" y="1009"/>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8" name="TextBox 37">
              <a:extLst>
                <a:ext uri="{FF2B5EF4-FFF2-40B4-BE49-F238E27FC236}">
                  <a16:creationId xmlns:a16="http://schemas.microsoft.com/office/drawing/2014/main" id="{1F70A3F9-9A2A-F32C-B0CC-30A2E3ADCFFC}"/>
                </a:ext>
              </a:extLst>
            </p:cNvPr>
            <p:cNvSpPr txBox="1"/>
            <p:nvPr/>
          </p:nvSpPr>
          <p:spPr>
            <a:xfrm>
              <a:off x="2881116" y="1009"/>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Digital Library</a:t>
              </a:r>
              <a:endParaRPr lang="en-GB" sz="2000" b="1" kern="1200">
                <a:solidFill>
                  <a:schemeClr val="tx1"/>
                </a:solidFill>
              </a:endParaRPr>
            </a:p>
          </p:txBody>
        </p:sp>
      </p:grpSp>
      <p:grpSp>
        <p:nvGrpSpPr>
          <p:cNvPr id="25" name="Group 24">
            <a:extLst>
              <a:ext uri="{FF2B5EF4-FFF2-40B4-BE49-F238E27FC236}">
                <a16:creationId xmlns:a16="http://schemas.microsoft.com/office/drawing/2014/main" id="{8B7AF828-9CF5-5CA1-DA09-1D94C5272032}"/>
              </a:ext>
            </a:extLst>
          </p:cNvPr>
          <p:cNvGrpSpPr/>
          <p:nvPr/>
        </p:nvGrpSpPr>
        <p:grpSpPr>
          <a:xfrm>
            <a:off x="6341165" y="3231691"/>
            <a:ext cx="2559558" cy="1535735"/>
            <a:chOff x="65602" y="1792700"/>
            <a:chExt cx="2559558" cy="1535735"/>
          </a:xfrm>
        </p:grpSpPr>
        <p:sp>
          <p:nvSpPr>
            <p:cNvPr id="35" name="Rectangle 34">
              <a:extLst>
                <a:ext uri="{FF2B5EF4-FFF2-40B4-BE49-F238E27FC236}">
                  <a16:creationId xmlns:a16="http://schemas.microsoft.com/office/drawing/2014/main" id="{6DE82ABF-97A4-6664-3947-53521F47E5C2}"/>
                </a:ext>
              </a:extLst>
            </p:cNvPr>
            <p:cNvSpPr/>
            <p:nvPr/>
          </p:nvSpPr>
          <p:spPr>
            <a:xfrm>
              <a:off x="65602" y="1792700"/>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6" name="TextBox 35">
              <a:extLst>
                <a:ext uri="{FF2B5EF4-FFF2-40B4-BE49-F238E27FC236}">
                  <a16:creationId xmlns:a16="http://schemas.microsoft.com/office/drawing/2014/main" id="{0056CC6A-C5CD-2949-2998-7CC3A7628F73}"/>
                </a:ext>
              </a:extLst>
            </p:cNvPr>
            <p:cNvSpPr txBox="1"/>
            <p:nvPr/>
          </p:nvSpPr>
          <p:spPr>
            <a:xfrm>
              <a:off x="65602" y="1792700"/>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OT topics</a:t>
              </a:r>
              <a:endParaRPr lang="en-GB" sz="2000" b="1" kern="1200">
                <a:solidFill>
                  <a:schemeClr val="tx1"/>
                </a:solidFill>
              </a:endParaRPr>
            </a:p>
          </p:txBody>
        </p:sp>
      </p:grpSp>
      <p:grpSp>
        <p:nvGrpSpPr>
          <p:cNvPr id="26" name="Group 25">
            <a:extLst>
              <a:ext uri="{FF2B5EF4-FFF2-40B4-BE49-F238E27FC236}">
                <a16:creationId xmlns:a16="http://schemas.microsoft.com/office/drawing/2014/main" id="{062ED40E-3B73-9F58-B48C-2F6450393D56}"/>
              </a:ext>
            </a:extLst>
          </p:cNvPr>
          <p:cNvGrpSpPr/>
          <p:nvPr/>
        </p:nvGrpSpPr>
        <p:grpSpPr>
          <a:xfrm>
            <a:off x="9146057" y="3231691"/>
            <a:ext cx="2559558" cy="1535735"/>
            <a:chOff x="2870494" y="1792700"/>
            <a:chExt cx="2559558" cy="1535735"/>
          </a:xfrm>
        </p:grpSpPr>
        <p:sp>
          <p:nvSpPr>
            <p:cNvPr id="33" name="Rectangle 32">
              <a:extLst>
                <a:ext uri="{FF2B5EF4-FFF2-40B4-BE49-F238E27FC236}">
                  <a16:creationId xmlns:a16="http://schemas.microsoft.com/office/drawing/2014/main" id="{997531FF-CEC0-AA92-2829-48225AD253C8}"/>
                </a:ext>
              </a:extLst>
            </p:cNvPr>
            <p:cNvSpPr/>
            <p:nvPr/>
          </p:nvSpPr>
          <p:spPr>
            <a:xfrm>
              <a:off x="2870494" y="1792700"/>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4" name="TextBox 33">
              <a:extLst>
                <a:ext uri="{FF2B5EF4-FFF2-40B4-BE49-F238E27FC236}">
                  <a16:creationId xmlns:a16="http://schemas.microsoft.com/office/drawing/2014/main" id="{EDA0C963-5802-8AC0-86FE-C8921655A142}"/>
                </a:ext>
              </a:extLst>
            </p:cNvPr>
            <p:cNvSpPr txBox="1"/>
            <p:nvPr/>
          </p:nvSpPr>
          <p:spPr>
            <a:xfrm>
              <a:off x="2870494" y="1792700"/>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 Practice  guidelines </a:t>
              </a:r>
              <a:endParaRPr lang="en-GB" sz="2000" b="1" kern="1200">
                <a:solidFill>
                  <a:schemeClr val="tx1"/>
                </a:solidFill>
              </a:endParaRPr>
            </a:p>
          </p:txBody>
        </p:sp>
      </p:grpSp>
      <p:grpSp>
        <p:nvGrpSpPr>
          <p:cNvPr id="27" name="Group 26">
            <a:extLst>
              <a:ext uri="{FF2B5EF4-FFF2-40B4-BE49-F238E27FC236}">
                <a16:creationId xmlns:a16="http://schemas.microsoft.com/office/drawing/2014/main" id="{37B3113C-A72B-8F30-C026-FFA37F5E15A2}"/>
              </a:ext>
            </a:extLst>
          </p:cNvPr>
          <p:cNvGrpSpPr/>
          <p:nvPr/>
        </p:nvGrpSpPr>
        <p:grpSpPr>
          <a:xfrm>
            <a:off x="6341165" y="5023383"/>
            <a:ext cx="2559558" cy="1535735"/>
            <a:chOff x="65602" y="3584392"/>
            <a:chExt cx="2559558" cy="1535735"/>
          </a:xfrm>
        </p:grpSpPr>
        <p:sp>
          <p:nvSpPr>
            <p:cNvPr id="31" name="Rectangle 30">
              <a:extLst>
                <a:ext uri="{FF2B5EF4-FFF2-40B4-BE49-F238E27FC236}">
                  <a16:creationId xmlns:a16="http://schemas.microsoft.com/office/drawing/2014/main" id="{F9B2ECB2-E840-3590-14BC-46BB2C2C7B0D}"/>
                </a:ext>
              </a:extLst>
            </p:cNvPr>
            <p:cNvSpPr/>
            <p:nvPr/>
          </p:nvSpPr>
          <p:spPr>
            <a:xfrm>
              <a:off x="65602" y="3584392"/>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2" name="TextBox 31">
              <a:extLst>
                <a:ext uri="{FF2B5EF4-FFF2-40B4-BE49-F238E27FC236}">
                  <a16:creationId xmlns:a16="http://schemas.microsoft.com/office/drawing/2014/main" id="{65986EDC-9643-61DD-A9E5-AB7ED2C4D17B}"/>
                </a:ext>
              </a:extLst>
            </p:cNvPr>
            <p:cNvSpPr txBox="1"/>
            <p:nvPr/>
          </p:nvSpPr>
          <p:spPr>
            <a:xfrm>
              <a:off x="65602" y="3584392"/>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Student centre</a:t>
              </a:r>
              <a:endParaRPr lang="en-GB" sz="2000" b="1" kern="1200">
                <a:solidFill>
                  <a:schemeClr val="tx1"/>
                </a:solidFill>
              </a:endParaRPr>
            </a:p>
          </p:txBody>
        </p:sp>
      </p:grpSp>
      <p:grpSp>
        <p:nvGrpSpPr>
          <p:cNvPr id="28" name="Group 27">
            <a:extLst>
              <a:ext uri="{FF2B5EF4-FFF2-40B4-BE49-F238E27FC236}">
                <a16:creationId xmlns:a16="http://schemas.microsoft.com/office/drawing/2014/main" id="{83F63BDA-F996-1054-7BAD-9A3B2FF7A093}"/>
              </a:ext>
            </a:extLst>
          </p:cNvPr>
          <p:cNvGrpSpPr/>
          <p:nvPr/>
        </p:nvGrpSpPr>
        <p:grpSpPr>
          <a:xfrm>
            <a:off x="9156679" y="5023383"/>
            <a:ext cx="2559558" cy="1535735"/>
            <a:chOff x="2881116" y="3584392"/>
            <a:chExt cx="2559558" cy="1535735"/>
          </a:xfrm>
        </p:grpSpPr>
        <p:sp>
          <p:nvSpPr>
            <p:cNvPr id="29" name="Rectangle 28">
              <a:extLst>
                <a:ext uri="{FF2B5EF4-FFF2-40B4-BE49-F238E27FC236}">
                  <a16:creationId xmlns:a16="http://schemas.microsoft.com/office/drawing/2014/main" id="{A3221143-1EBF-3CE9-6EF0-DD948B2A606E}"/>
                </a:ext>
              </a:extLst>
            </p:cNvPr>
            <p:cNvSpPr/>
            <p:nvPr/>
          </p:nvSpPr>
          <p:spPr>
            <a:xfrm>
              <a:off x="2881116" y="3584392"/>
              <a:ext cx="2559558" cy="1535735"/>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GB"/>
            </a:p>
          </p:txBody>
        </p:sp>
        <p:sp>
          <p:nvSpPr>
            <p:cNvPr id="30" name="TextBox 29">
              <a:extLst>
                <a:ext uri="{FF2B5EF4-FFF2-40B4-BE49-F238E27FC236}">
                  <a16:creationId xmlns:a16="http://schemas.microsoft.com/office/drawing/2014/main" id="{9578A64D-7500-8D19-98C1-11E653CA6B86}"/>
                </a:ext>
              </a:extLst>
            </p:cNvPr>
            <p:cNvSpPr txBox="1"/>
            <p:nvPr/>
          </p:nvSpPr>
          <p:spPr>
            <a:xfrm>
              <a:off x="2881116" y="3584392"/>
              <a:ext cx="2559558" cy="1535735"/>
            </a:xfrm>
            <a:prstGeom prst="round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Resource </a:t>
              </a:r>
              <a:r>
                <a:rPr lang="en-US" sz="2000" b="1" kern="1200" err="1">
                  <a:solidFill>
                    <a:schemeClr val="tx1"/>
                  </a:solidFill>
                </a:rPr>
                <a:t>centre</a:t>
              </a:r>
              <a:endParaRPr lang="en-GB" sz="2000" b="1" kern="1200">
                <a:solidFill>
                  <a:schemeClr val="tx1"/>
                </a:solidFill>
              </a:endParaRPr>
            </a:p>
          </p:txBody>
        </p:sp>
      </p:grpSp>
    </p:spTree>
    <p:extLst>
      <p:ext uri="{BB962C8B-B14F-4D97-AF65-F5344CB8AC3E}">
        <p14:creationId xmlns:p14="http://schemas.microsoft.com/office/powerpoint/2010/main" val="2242535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D7E36-C490-946D-00BB-CE8BB1618EF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2BA427-9144-68C9-0053-E924E2A2415D}"/>
              </a:ext>
            </a:extLst>
          </p:cNvPr>
          <p:cNvSpPr>
            <a:spLocks noGrp="1"/>
          </p:cNvSpPr>
          <p:nvPr>
            <p:ph idx="1"/>
          </p:nvPr>
        </p:nvSpPr>
        <p:spPr>
          <a:xfrm>
            <a:off x="541640" y="2412000"/>
            <a:ext cx="6199402" cy="3405870"/>
          </a:xfrm>
        </p:spPr>
        <p:txBody>
          <a:bodyPr vert="horz" lIns="0" tIns="0" rIns="0" bIns="0" rtlCol="0" anchor="t">
            <a:noAutofit/>
          </a:bodyPr>
          <a:lstStyle/>
          <a:p>
            <a:pPr marL="215900" indent="-215900">
              <a:lnSpc>
                <a:spcPct val="100000"/>
              </a:lnSpc>
              <a:spcBef>
                <a:spcPts val="0"/>
              </a:spcBef>
              <a:spcAft>
                <a:spcPts val="1200"/>
              </a:spcAft>
            </a:pPr>
            <a:r>
              <a:rPr lang="en-US" sz="2200" i="1" err="1"/>
              <a:t>OTnews</a:t>
            </a:r>
            <a:r>
              <a:rPr lang="en-US" sz="2200"/>
              <a:t>, your membership magazine</a:t>
            </a:r>
            <a:endParaRPr lang="en-US" sz="2200">
              <a:cs typeface="Arial"/>
            </a:endParaRPr>
          </a:p>
          <a:p>
            <a:pPr marL="215900" indent="-215900">
              <a:lnSpc>
                <a:spcPct val="100000"/>
              </a:lnSpc>
              <a:spcBef>
                <a:spcPts val="0"/>
              </a:spcBef>
              <a:spcAft>
                <a:spcPts val="1200"/>
              </a:spcAft>
            </a:pPr>
            <a:r>
              <a:rPr lang="en-US" sz="2200"/>
              <a:t>Highlight, your monthly email update</a:t>
            </a:r>
            <a:endParaRPr lang="en-US" sz="2200">
              <a:cs typeface="Arial"/>
            </a:endParaRPr>
          </a:p>
          <a:p>
            <a:pPr marL="215900" indent="-215900">
              <a:lnSpc>
                <a:spcPct val="100000"/>
              </a:lnSpc>
              <a:spcBef>
                <a:spcPts val="0"/>
              </a:spcBef>
              <a:spcAft>
                <a:spcPts val="1200"/>
              </a:spcAft>
            </a:pPr>
            <a:r>
              <a:rPr lang="en-US" sz="2200"/>
              <a:t>Supplier Directory, connecting you to trusted products and services.</a:t>
            </a:r>
            <a:endParaRPr lang="en-GB" sz="2200"/>
          </a:p>
          <a:p>
            <a:pPr marL="215900" indent="-215900">
              <a:lnSpc>
                <a:spcPct val="100000"/>
              </a:lnSpc>
              <a:spcBef>
                <a:spcPts val="0"/>
              </a:spcBef>
              <a:spcAft>
                <a:spcPts val="1200"/>
              </a:spcAft>
            </a:pPr>
            <a:r>
              <a:rPr lang="en-US" sz="2200"/>
              <a:t>Social media stories and news</a:t>
            </a:r>
            <a:endParaRPr lang="en-US" sz="2200">
              <a:cs typeface="Arial"/>
            </a:endParaRPr>
          </a:p>
          <a:p>
            <a:pPr marL="215900" indent="-215900">
              <a:lnSpc>
                <a:spcPct val="100000"/>
              </a:lnSpc>
              <a:spcBef>
                <a:spcPts val="0"/>
              </a:spcBef>
              <a:spcAft>
                <a:spcPts val="1200"/>
              </a:spcAft>
            </a:pPr>
            <a:r>
              <a:rPr lang="en-US" sz="2200"/>
              <a:t>R&amp;D Bulletin, your research newsletter</a:t>
            </a:r>
            <a:endParaRPr lang="en-US" sz="2200">
              <a:cs typeface="Arial"/>
            </a:endParaRPr>
          </a:p>
          <a:p>
            <a:pPr marL="215900" indent="-215900">
              <a:lnSpc>
                <a:spcPct val="100000"/>
              </a:lnSpc>
              <a:spcBef>
                <a:spcPts val="0"/>
              </a:spcBef>
              <a:spcAft>
                <a:spcPts val="1200"/>
              </a:spcAft>
            </a:pPr>
            <a:r>
              <a:rPr lang="en-US" sz="2200"/>
              <a:t>British Journal of Occupational Therapy (BJOT)</a:t>
            </a:r>
            <a:endParaRPr lang="en-GB" sz="2200">
              <a:cs typeface="Arial" panose="020B0604020202020204"/>
            </a:endParaRPr>
          </a:p>
        </p:txBody>
      </p:sp>
      <p:sp>
        <p:nvSpPr>
          <p:cNvPr id="3" name="Picture Placeholder 2">
            <a:extLst>
              <a:ext uri="{FF2B5EF4-FFF2-40B4-BE49-F238E27FC236}">
                <a16:creationId xmlns:a16="http://schemas.microsoft.com/office/drawing/2014/main" id="{60EC5C0C-3308-A5B2-ED4D-FE0077388790}"/>
              </a:ext>
            </a:extLst>
          </p:cNvPr>
          <p:cNvSpPr>
            <a:spLocks noGrp="1"/>
          </p:cNvSpPr>
          <p:nvPr>
            <p:ph type="pic" sz="quarter" idx="12"/>
          </p:nvPr>
        </p:nvSpPr>
        <p:spPr/>
        <p:txBody>
          <a:bodyPr/>
          <a:lstStyle/>
          <a:p>
            <a:endParaRPr lang="en-GB"/>
          </a:p>
        </p:txBody>
      </p:sp>
      <p:sp>
        <p:nvSpPr>
          <p:cNvPr id="4" name="Title 3">
            <a:extLst>
              <a:ext uri="{FF2B5EF4-FFF2-40B4-BE49-F238E27FC236}">
                <a16:creationId xmlns:a16="http://schemas.microsoft.com/office/drawing/2014/main" id="{0B69AFAD-5686-2E72-B07F-59C372A86142}"/>
              </a:ext>
            </a:extLst>
          </p:cNvPr>
          <p:cNvSpPr>
            <a:spLocks noGrp="1"/>
          </p:cNvSpPr>
          <p:nvPr>
            <p:ph type="title"/>
          </p:nvPr>
        </p:nvSpPr>
        <p:spPr>
          <a:xfrm>
            <a:off x="541639" y="378000"/>
            <a:ext cx="5796000" cy="612000"/>
          </a:xfrm>
        </p:spPr>
        <p:txBody>
          <a:bodyPr>
            <a:normAutofit fontScale="90000"/>
          </a:bodyPr>
          <a:lstStyle/>
          <a:p>
            <a:r>
              <a:rPr lang="en-US"/>
              <a:t>Your essential updates and tools</a:t>
            </a:r>
            <a:endParaRPr lang="en-GB"/>
          </a:p>
        </p:txBody>
      </p:sp>
      <p:pic>
        <p:nvPicPr>
          <p:cNvPr id="1026" name="Picture 2">
            <a:extLst>
              <a:ext uri="{FF2B5EF4-FFF2-40B4-BE49-F238E27FC236}">
                <a16:creationId xmlns:a16="http://schemas.microsoft.com/office/drawing/2014/main" id="{265BE54D-87AE-6C4D-2159-7BA4D18193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999" y="800099"/>
            <a:ext cx="4260064" cy="601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254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083BA-93FE-7E75-814B-B4B36FA372E8}"/>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B947DCB8-826F-CC90-8FAB-7EB864F1361A}"/>
              </a:ext>
            </a:extLst>
          </p:cNvPr>
          <p:cNvSpPr>
            <a:spLocks noGrp="1"/>
          </p:cNvSpPr>
          <p:nvPr>
            <p:ph type="title"/>
          </p:nvPr>
        </p:nvSpPr>
        <p:spPr>
          <a:xfrm>
            <a:off x="541640" y="720000"/>
            <a:ext cx="11160000" cy="792000"/>
          </a:xfrm>
        </p:spPr>
        <p:txBody>
          <a:bodyPr>
            <a:normAutofit/>
          </a:bodyPr>
          <a:lstStyle/>
          <a:p>
            <a:r>
              <a:rPr lang="en-GB"/>
              <a:t>Your impact </a:t>
            </a:r>
          </a:p>
        </p:txBody>
      </p:sp>
      <p:sp>
        <p:nvSpPr>
          <p:cNvPr id="4" name="Text Placeholder 2">
            <a:extLst>
              <a:ext uri="{FF2B5EF4-FFF2-40B4-BE49-F238E27FC236}">
                <a16:creationId xmlns:a16="http://schemas.microsoft.com/office/drawing/2014/main" id="{0B9FE400-C588-3F0C-B704-C656805579E2}"/>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Your membership helps drive positive change </a:t>
            </a:r>
          </a:p>
        </p:txBody>
      </p:sp>
    </p:spTree>
    <p:extLst>
      <p:ext uri="{BB962C8B-B14F-4D97-AF65-F5344CB8AC3E}">
        <p14:creationId xmlns:p14="http://schemas.microsoft.com/office/powerpoint/2010/main" val="88955918"/>
      </p:ext>
    </p:extLst>
  </p:cSld>
  <p:clrMapOvr>
    <a:masterClrMapping/>
  </p:clrMapOvr>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15BE-9DCE-707F-2A0A-B05F88BB70DD}"/>
              </a:ext>
            </a:extLst>
          </p:cNvPr>
          <p:cNvSpPr>
            <a:spLocks noGrp="1"/>
          </p:cNvSpPr>
          <p:nvPr>
            <p:ph type="title"/>
          </p:nvPr>
        </p:nvSpPr>
        <p:spPr/>
        <p:txBody>
          <a:bodyPr/>
          <a:lstStyle/>
          <a:p>
            <a:r>
              <a:rPr lang="en-GB"/>
              <a:t>Leading the profession</a:t>
            </a:r>
          </a:p>
        </p:txBody>
      </p:sp>
      <p:grpSp>
        <p:nvGrpSpPr>
          <p:cNvPr id="25" name="Group 24">
            <a:extLst>
              <a:ext uri="{FF2B5EF4-FFF2-40B4-BE49-F238E27FC236}">
                <a16:creationId xmlns:a16="http://schemas.microsoft.com/office/drawing/2014/main" id="{733391BB-8DAC-4E68-B31D-E1F43C77A0F0}"/>
              </a:ext>
            </a:extLst>
          </p:cNvPr>
          <p:cNvGrpSpPr/>
          <p:nvPr/>
        </p:nvGrpSpPr>
        <p:grpSpPr>
          <a:xfrm>
            <a:off x="597630" y="1463863"/>
            <a:ext cx="997431" cy="997431"/>
            <a:chOff x="2341766" y="1463863"/>
            <a:chExt cx="997431" cy="997431"/>
          </a:xfrm>
        </p:grpSpPr>
        <p:sp>
          <p:nvSpPr>
            <p:cNvPr id="7" name="Oval 6">
              <a:extLst>
                <a:ext uri="{FF2B5EF4-FFF2-40B4-BE49-F238E27FC236}">
                  <a16:creationId xmlns:a16="http://schemas.microsoft.com/office/drawing/2014/main" id="{0AAA1FA6-317A-77B5-9088-035A5B20E85D}"/>
                </a:ext>
              </a:extLst>
            </p:cNvPr>
            <p:cNvSpPr/>
            <p:nvPr/>
          </p:nvSpPr>
          <p:spPr>
            <a:xfrm>
              <a:off x="2341766"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8" name="Rectangle 7" descr="Meeting">
              <a:extLst>
                <a:ext uri="{FF2B5EF4-FFF2-40B4-BE49-F238E27FC236}">
                  <a16:creationId xmlns:a16="http://schemas.microsoft.com/office/drawing/2014/main" id="{16AED1AA-D0C3-564D-1F99-9563C7F11FA7}"/>
                </a:ext>
              </a:extLst>
            </p:cNvPr>
            <p:cNvSpPr/>
            <p:nvPr/>
          </p:nvSpPr>
          <p:spPr>
            <a:xfrm>
              <a:off x="2551226" y="1673323"/>
              <a:ext cx="578510" cy="57851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9" name="Freeform: Shape 8">
            <a:extLst>
              <a:ext uri="{FF2B5EF4-FFF2-40B4-BE49-F238E27FC236}">
                <a16:creationId xmlns:a16="http://schemas.microsoft.com/office/drawing/2014/main" id="{EE5D4E2E-D95F-70E2-F0E8-8B86222734A3}"/>
              </a:ext>
            </a:extLst>
          </p:cNvPr>
          <p:cNvSpPr/>
          <p:nvPr/>
        </p:nvSpPr>
        <p:spPr>
          <a:xfrm>
            <a:off x="1808796"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Workforce Strategy and national action plans </a:t>
            </a:r>
            <a:endParaRPr lang="en-US" sz="2200" kern="1200">
              <a:solidFill>
                <a:schemeClr val="tx1"/>
              </a:solidFill>
              <a:latin typeface="+mj-lt"/>
            </a:endParaRPr>
          </a:p>
        </p:txBody>
      </p:sp>
      <p:grpSp>
        <p:nvGrpSpPr>
          <p:cNvPr id="26" name="Group 25">
            <a:extLst>
              <a:ext uri="{FF2B5EF4-FFF2-40B4-BE49-F238E27FC236}">
                <a16:creationId xmlns:a16="http://schemas.microsoft.com/office/drawing/2014/main" id="{F68EAF6A-EB69-EBBB-2EA3-8C485AF14417}"/>
              </a:ext>
            </a:extLst>
          </p:cNvPr>
          <p:cNvGrpSpPr/>
          <p:nvPr/>
        </p:nvGrpSpPr>
        <p:grpSpPr>
          <a:xfrm>
            <a:off x="597630" y="3078050"/>
            <a:ext cx="997431" cy="997431"/>
            <a:chOff x="2341766" y="3253396"/>
            <a:chExt cx="997431" cy="997431"/>
          </a:xfrm>
        </p:grpSpPr>
        <p:sp>
          <p:nvSpPr>
            <p:cNvPr id="13" name="Oval 12">
              <a:extLst>
                <a:ext uri="{FF2B5EF4-FFF2-40B4-BE49-F238E27FC236}">
                  <a16:creationId xmlns:a16="http://schemas.microsoft.com/office/drawing/2014/main" id="{C3C2115E-F8FB-47DF-E5A3-557041DC968B}"/>
                </a:ext>
              </a:extLst>
            </p:cNvPr>
            <p:cNvSpPr/>
            <p:nvPr/>
          </p:nvSpPr>
          <p:spPr>
            <a:xfrm>
              <a:off x="2341766" y="3253396"/>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4" name="Rectangle 13" descr="Heart">
              <a:extLst>
                <a:ext uri="{FF2B5EF4-FFF2-40B4-BE49-F238E27FC236}">
                  <a16:creationId xmlns:a16="http://schemas.microsoft.com/office/drawing/2014/main" id="{56FE784C-364F-7EF9-9BDD-984E1C63B642}"/>
                </a:ext>
              </a:extLst>
            </p:cNvPr>
            <p:cNvSpPr/>
            <p:nvPr/>
          </p:nvSpPr>
          <p:spPr>
            <a:xfrm>
              <a:off x="2551226" y="3462856"/>
              <a:ext cx="578510" cy="57851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15" name="Freeform: Shape 14">
            <a:extLst>
              <a:ext uri="{FF2B5EF4-FFF2-40B4-BE49-F238E27FC236}">
                <a16:creationId xmlns:a16="http://schemas.microsoft.com/office/drawing/2014/main" id="{06688FAC-5687-708B-C296-7853F6C0CDA4}"/>
              </a:ext>
            </a:extLst>
          </p:cNvPr>
          <p:cNvSpPr/>
          <p:nvPr/>
        </p:nvSpPr>
        <p:spPr>
          <a:xfrm>
            <a:off x="1808796"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Putting inclusion and EDB at the heart of everything we do</a:t>
            </a:r>
            <a:endParaRPr lang="en-US" sz="2200" kern="1200">
              <a:solidFill>
                <a:schemeClr val="tx1"/>
              </a:solidFill>
              <a:latin typeface="+mj-lt"/>
            </a:endParaRPr>
          </a:p>
        </p:txBody>
      </p:sp>
      <p:grpSp>
        <p:nvGrpSpPr>
          <p:cNvPr id="27" name="Group 26">
            <a:extLst>
              <a:ext uri="{FF2B5EF4-FFF2-40B4-BE49-F238E27FC236}">
                <a16:creationId xmlns:a16="http://schemas.microsoft.com/office/drawing/2014/main" id="{2DEF7395-F599-2F8A-7B0F-554FF500AABE}"/>
              </a:ext>
            </a:extLst>
          </p:cNvPr>
          <p:cNvGrpSpPr/>
          <p:nvPr/>
        </p:nvGrpSpPr>
        <p:grpSpPr>
          <a:xfrm>
            <a:off x="597630" y="4698720"/>
            <a:ext cx="997431" cy="997431"/>
            <a:chOff x="2341766" y="5042929"/>
            <a:chExt cx="997431" cy="997431"/>
          </a:xfrm>
        </p:grpSpPr>
        <p:sp>
          <p:nvSpPr>
            <p:cNvPr id="19" name="Oval 18">
              <a:extLst>
                <a:ext uri="{FF2B5EF4-FFF2-40B4-BE49-F238E27FC236}">
                  <a16:creationId xmlns:a16="http://schemas.microsoft.com/office/drawing/2014/main" id="{029C7E7F-9111-B307-A2ED-E228E8FEC0E4}"/>
                </a:ext>
              </a:extLst>
            </p:cNvPr>
            <p:cNvSpPr/>
            <p:nvPr/>
          </p:nvSpPr>
          <p:spPr>
            <a:xfrm>
              <a:off x="2341766" y="5042929"/>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0" name="Rectangle 19" descr="Money">
              <a:extLst>
                <a:ext uri="{FF2B5EF4-FFF2-40B4-BE49-F238E27FC236}">
                  <a16:creationId xmlns:a16="http://schemas.microsoft.com/office/drawing/2014/main" id="{715A47CA-F6B5-B857-600D-0BC27BA1DA53}"/>
                </a:ext>
              </a:extLst>
            </p:cNvPr>
            <p:cNvSpPr/>
            <p:nvPr/>
          </p:nvSpPr>
          <p:spPr>
            <a:xfrm>
              <a:off x="2551226" y="5252390"/>
              <a:ext cx="578510" cy="57851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grpSp>
      <p:sp>
        <p:nvSpPr>
          <p:cNvPr id="21" name="Freeform: Shape 20">
            <a:extLst>
              <a:ext uri="{FF2B5EF4-FFF2-40B4-BE49-F238E27FC236}">
                <a16:creationId xmlns:a16="http://schemas.microsoft.com/office/drawing/2014/main" id="{F50A7676-3CB7-26E7-CFAE-B01E67B75458}"/>
              </a:ext>
            </a:extLst>
          </p:cNvPr>
          <p:cNvSpPr/>
          <p:nvPr/>
        </p:nvSpPr>
        <p:spPr>
          <a:xfrm>
            <a:off x="1808796" y="474811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Funding to support research and innovation </a:t>
            </a:r>
            <a:endParaRPr lang="en-US" sz="2200" kern="1200">
              <a:solidFill>
                <a:schemeClr val="tx1"/>
              </a:solidFill>
              <a:latin typeface="+mj-lt"/>
            </a:endParaRPr>
          </a:p>
        </p:txBody>
      </p:sp>
      <p:sp>
        <p:nvSpPr>
          <p:cNvPr id="10" name="Oval 9">
            <a:extLst>
              <a:ext uri="{FF2B5EF4-FFF2-40B4-BE49-F238E27FC236}">
                <a16:creationId xmlns:a16="http://schemas.microsoft.com/office/drawing/2014/main" id="{D9319C1C-3B36-4310-4E46-A890D857CFAB}"/>
              </a:ext>
            </a:extLst>
          </p:cNvPr>
          <p:cNvSpPr/>
          <p:nvPr/>
        </p:nvSpPr>
        <p:spPr>
          <a:xfrm>
            <a:off x="6053797" y="1463863"/>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1" name="Rectangle 10" descr="Bank">
            <a:extLst>
              <a:ext uri="{FF2B5EF4-FFF2-40B4-BE49-F238E27FC236}">
                <a16:creationId xmlns:a16="http://schemas.microsoft.com/office/drawing/2014/main" id="{DBDF4CA7-948A-E901-F4F2-608F14F85DFF}"/>
              </a:ext>
            </a:extLst>
          </p:cNvPr>
          <p:cNvSpPr/>
          <p:nvPr/>
        </p:nvSpPr>
        <p:spPr>
          <a:xfrm>
            <a:off x="6263258" y="1673323"/>
            <a:ext cx="578510" cy="57851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2" name="Freeform: Shape 11">
            <a:extLst>
              <a:ext uri="{FF2B5EF4-FFF2-40B4-BE49-F238E27FC236}">
                <a16:creationId xmlns:a16="http://schemas.microsoft.com/office/drawing/2014/main" id="{D4CF042C-190F-2DE5-0DE4-FA884EE30447}"/>
              </a:ext>
            </a:extLst>
          </p:cNvPr>
          <p:cNvSpPr/>
          <p:nvPr/>
        </p:nvSpPr>
        <p:spPr>
          <a:xfrm>
            <a:off x="7264963" y="1513257"/>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Influencing policy and government across all four nations </a:t>
            </a:r>
            <a:endParaRPr lang="en-US" sz="2200" kern="1200">
              <a:solidFill>
                <a:schemeClr val="tx1"/>
              </a:solidFill>
              <a:latin typeface="+mj-lt"/>
            </a:endParaRPr>
          </a:p>
        </p:txBody>
      </p:sp>
      <p:sp>
        <p:nvSpPr>
          <p:cNvPr id="16" name="Oval 15">
            <a:extLst>
              <a:ext uri="{FF2B5EF4-FFF2-40B4-BE49-F238E27FC236}">
                <a16:creationId xmlns:a16="http://schemas.microsoft.com/office/drawing/2014/main" id="{781E8354-47B2-3C02-1F94-B451B61FA7F7}"/>
              </a:ext>
            </a:extLst>
          </p:cNvPr>
          <p:cNvSpPr/>
          <p:nvPr/>
        </p:nvSpPr>
        <p:spPr>
          <a:xfrm>
            <a:off x="6053797" y="307805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17" name="Rectangle 16" descr="Megaphone">
            <a:extLst>
              <a:ext uri="{FF2B5EF4-FFF2-40B4-BE49-F238E27FC236}">
                <a16:creationId xmlns:a16="http://schemas.microsoft.com/office/drawing/2014/main" id="{558074A7-CF75-E545-1C1F-2837A409AD11}"/>
              </a:ext>
            </a:extLst>
          </p:cNvPr>
          <p:cNvSpPr/>
          <p:nvPr/>
        </p:nvSpPr>
        <p:spPr>
          <a:xfrm>
            <a:off x="6263258" y="3287510"/>
            <a:ext cx="578510" cy="578510"/>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18" name="Freeform: Shape 17">
            <a:extLst>
              <a:ext uri="{FF2B5EF4-FFF2-40B4-BE49-F238E27FC236}">
                <a16:creationId xmlns:a16="http://schemas.microsoft.com/office/drawing/2014/main" id="{CE3716CC-4731-5565-7C67-BA3AAC055D90}"/>
              </a:ext>
            </a:extLst>
          </p:cNvPr>
          <p:cNvSpPr/>
          <p:nvPr/>
        </p:nvSpPr>
        <p:spPr>
          <a:xfrm>
            <a:off x="7264963" y="3127444"/>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Raising awareness of the power of OT through our annual campaign and   OT week </a:t>
            </a:r>
            <a:endParaRPr lang="en-US" sz="2200" kern="1200">
              <a:solidFill>
                <a:schemeClr val="tx1"/>
              </a:solidFill>
              <a:latin typeface="+mj-lt"/>
            </a:endParaRPr>
          </a:p>
        </p:txBody>
      </p:sp>
      <p:sp>
        <p:nvSpPr>
          <p:cNvPr id="22" name="Oval 21">
            <a:extLst>
              <a:ext uri="{FF2B5EF4-FFF2-40B4-BE49-F238E27FC236}">
                <a16:creationId xmlns:a16="http://schemas.microsoft.com/office/drawing/2014/main" id="{3169BF5D-A191-AC26-ED3A-C9C5F242FD1D}"/>
              </a:ext>
            </a:extLst>
          </p:cNvPr>
          <p:cNvSpPr/>
          <p:nvPr/>
        </p:nvSpPr>
        <p:spPr>
          <a:xfrm>
            <a:off x="6053797" y="4698720"/>
            <a:ext cx="997431" cy="997431"/>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GB" sz="2000"/>
          </a:p>
        </p:txBody>
      </p:sp>
      <p:sp>
        <p:nvSpPr>
          <p:cNvPr id="23" name="Rectangle 22" descr="Ribbon">
            <a:extLst>
              <a:ext uri="{FF2B5EF4-FFF2-40B4-BE49-F238E27FC236}">
                <a16:creationId xmlns:a16="http://schemas.microsoft.com/office/drawing/2014/main" id="{601F1E8B-2CF3-35CF-CD81-5199EA4946B1}"/>
              </a:ext>
            </a:extLst>
          </p:cNvPr>
          <p:cNvSpPr/>
          <p:nvPr/>
        </p:nvSpPr>
        <p:spPr>
          <a:xfrm>
            <a:off x="6263258" y="4908181"/>
            <a:ext cx="578510" cy="578510"/>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sz="2000"/>
          </a:p>
        </p:txBody>
      </p:sp>
      <p:sp>
        <p:nvSpPr>
          <p:cNvPr id="24" name="Freeform: Shape 23">
            <a:extLst>
              <a:ext uri="{FF2B5EF4-FFF2-40B4-BE49-F238E27FC236}">
                <a16:creationId xmlns:a16="http://schemas.microsoft.com/office/drawing/2014/main" id="{82BAC818-4073-E58F-F263-0924466727EF}"/>
              </a:ext>
            </a:extLst>
          </p:cNvPr>
          <p:cNvSpPr/>
          <p:nvPr/>
        </p:nvSpPr>
        <p:spPr>
          <a:xfrm>
            <a:off x="7264963" y="4698720"/>
            <a:ext cx="3274700" cy="997431"/>
          </a:xfrm>
          <a:custGeom>
            <a:avLst/>
            <a:gdLst>
              <a:gd name="connsiteX0" fmla="*/ 0 w 2351087"/>
              <a:gd name="connsiteY0" fmla="*/ 0 h 997431"/>
              <a:gd name="connsiteX1" fmla="*/ 2351087 w 2351087"/>
              <a:gd name="connsiteY1" fmla="*/ 0 h 997431"/>
              <a:gd name="connsiteX2" fmla="*/ 2351087 w 2351087"/>
              <a:gd name="connsiteY2" fmla="*/ 997431 h 997431"/>
              <a:gd name="connsiteX3" fmla="*/ 0 w 2351087"/>
              <a:gd name="connsiteY3" fmla="*/ 997431 h 997431"/>
              <a:gd name="connsiteX4" fmla="*/ 0 w 2351087"/>
              <a:gd name="connsiteY4" fmla="*/ 0 h 997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087" h="997431">
                <a:moveTo>
                  <a:pt x="0" y="0"/>
                </a:moveTo>
                <a:lnTo>
                  <a:pt x="2351087" y="0"/>
                </a:lnTo>
                <a:lnTo>
                  <a:pt x="2351087" y="997431"/>
                </a:lnTo>
                <a:lnTo>
                  <a:pt x="0" y="99743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GB" sz="2200" kern="1200">
                <a:solidFill>
                  <a:schemeClr val="tx1"/>
                </a:solidFill>
                <a:latin typeface="+mj-lt"/>
              </a:rPr>
              <a:t>Recognising excellence and lifetime achievement with our awards </a:t>
            </a:r>
            <a:endParaRPr lang="en-US" sz="2200" kern="1200">
              <a:solidFill>
                <a:schemeClr val="tx1"/>
              </a:solidFill>
              <a:latin typeface="+mj-lt"/>
            </a:endParaRPr>
          </a:p>
        </p:txBody>
      </p:sp>
    </p:spTree>
    <p:extLst>
      <p:ext uri="{BB962C8B-B14F-4D97-AF65-F5344CB8AC3E}">
        <p14:creationId xmlns:p14="http://schemas.microsoft.com/office/powerpoint/2010/main" val="3072201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1B0FD-7B1B-4866-0E11-A72930B5801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7316C-8444-DB9A-CE45-184A74762B49}"/>
              </a:ext>
            </a:extLst>
          </p:cNvPr>
          <p:cNvSpPr>
            <a:spLocks noGrp="1"/>
          </p:cNvSpPr>
          <p:nvPr>
            <p:ph idx="1"/>
          </p:nvPr>
        </p:nvSpPr>
        <p:spPr/>
        <p:txBody>
          <a:bodyPr>
            <a:normAutofit fontScale="85000" lnSpcReduction="20000"/>
          </a:bodyPr>
          <a:lstStyle/>
          <a:p>
            <a:pPr marL="0" indent="0">
              <a:buNone/>
            </a:pPr>
            <a:r>
              <a:rPr lang="en-US" sz="2800"/>
              <a:t>By 2035 we will have an occupational therapy workforce that is:</a:t>
            </a:r>
            <a:endParaRPr lang="en-US" sz="2800">
              <a:solidFill>
                <a:schemeClr val="tx2"/>
              </a:solidFill>
            </a:endParaRPr>
          </a:p>
          <a:p>
            <a:r>
              <a:rPr lang="en-US" sz="2800"/>
              <a:t>confident and skilled in championing inclusion</a:t>
            </a:r>
          </a:p>
          <a:p>
            <a:r>
              <a:rPr lang="en-US" sz="2800"/>
              <a:t>based primarily within communities</a:t>
            </a:r>
          </a:p>
          <a:p>
            <a:r>
              <a:rPr lang="en-US" sz="2800"/>
              <a:t>positioned to focus on prevention and early interventions</a:t>
            </a:r>
          </a:p>
          <a:p>
            <a:r>
              <a:rPr lang="en-US" sz="2800"/>
              <a:t>putting occupations at the forefront of their practice</a:t>
            </a:r>
            <a:endParaRPr lang="en-GB" sz="2800">
              <a:solidFill>
                <a:srgbClr val="003643"/>
              </a:solidFill>
            </a:endParaRPr>
          </a:p>
        </p:txBody>
      </p:sp>
      <p:sp>
        <p:nvSpPr>
          <p:cNvPr id="4" name="Title 3">
            <a:extLst>
              <a:ext uri="{FF2B5EF4-FFF2-40B4-BE49-F238E27FC236}">
                <a16:creationId xmlns:a16="http://schemas.microsoft.com/office/drawing/2014/main" id="{22E6C5F5-B186-4C15-0F41-1B9836755739}"/>
              </a:ext>
            </a:extLst>
          </p:cNvPr>
          <p:cNvSpPr>
            <a:spLocks noGrp="1"/>
          </p:cNvSpPr>
          <p:nvPr>
            <p:ph type="title"/>
          </p:nvPr>
        </p:nvSpPr>
        <p:spPr>
          <a:xfrm>
            <a:off x="541639" y="377999"/>
            <a:ext cx="6740904" cy="1254857"/>
          </a:xfrm>
        </p:spPr>
        <p:txBody>
          <a:bodyPr>
            <a:normAutofit/>
          </a:bodyPr>
          <a:lstStyle/>
          <a:p>
            <a:r>
              <a:rPr lang="en-US" sz="4000"/>
              <a:t>Driving change for occupational therapy</a:t>
            </a:r>
            <a:endParaRPr lang="en-GB"/>
          </a:p>
        </p:txBody>
      </p:sp>
      <p:pic>
        <p:nvPicPr>
          <p:cNvPr id="7" name="Picture Placeholder 5" descr="A person and person playing with a baby&#10;&#10;AI-generated content may be incorrect.">
            <a:extLst>
              <a:ext uri="{FF2B5EF4-FFF2-40B4-BE49-F238E27FC236}">
                <a16:creationId xmlns:a16="http://schemas.microsoft.com/office/drawing/2014/main" id="{3B8BE6DD-31E4-6E91-DCB8-8FB11770A34B}"/>
              </a:ext>
            </a:extLst>
          </p:cNvPr>
          <p:cNvPicPr>
            <a:picLocks noGrp="1" noChangeAspect="1"/>
          </p:cNvPicPr>
          <p:nvPr>
            <p:ph type="pic" sz="quarter" idx="12"/>
          </p:nvPr>
        </p:nvPicPr>
        <p:blipFill>
          <a:blip r:embed="rId3"/>
          <a:srcRect/>
          <a:stretch>
            <a:fillRect/>
          </a:stretch>
        </p:blipFill>
        <p:spPr>
          <a:xfrm>
            <a:off x="7023100" y="1303698"/>
            <a:ext cx="5029200" cy="5029201"/>
          </a:xfrm>
        </p:spPr>
      </p:pic>
    </p:spTree>
    <p:extLst>
      <p:ext uri="{BB962C8B-B14F-4D97-AF65-F5344CB8AC3E}">
        <p14:creationId xmlns:p14="http://schemas.microsoft.com/office/powerpoint/2010/main" val="21602246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49935-3DB6-F91E-2F5B-B379DEC32474}"/>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EA71CCF-5AD0-9572-4F60-55D132333FC2}"/>
              </a:ext>
            </a:extLst>
          </p:cNvPr>
          <p:cNvSpPr>
            <a:spLocks noGrp="1"/>
          </p:cNvSpPr>
          <p:nvPr>
            <p:ph type="title"/>
          </p:nvPr>
        </p:nvSpPr>
        <p:spPr>
          <a:xfrm>
            <a:off x="541640" y="720000"/>
            <a:ext cx="11160000" cy="792000"/>
          </a:xfrm>
        </p:spPr>
        <p:txBody>
          <a:bodyPr>
            <a:normAutofit/>
          </a:bodyPr>
          <a:lstStyle/>
          <a:p>
            <a:r>
              <a:rPr lang="en-GB"/>
              <a:t>Your say </a:t>
            </a:r>
          </a:p>
        </p:txBody>
      </p:sp>
      <p:sp>
        <p:nvSpPr>
          <p:cNvPr id="8" name="Text Placeholder 2">
            <a:extLst>
              <a:ext uri="{FF2B5EF4-FFF2-40B4-BE49-F238E27FC236}">
                <a16:creationId xmlns:a16="http://schemas.microsoft.com/office/drawing/2014/main" id="{7D4EA71F-8933-7E08-4062-4964B01CDA9C}"/>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Shape the future of your profession and your professional body</a:t>
            </a:r>
          </a:p>
        </p:txBody>
      </p:sp>
    </p:spTree>
    <p:extLst>
      <p:ext uri="{BB962C8B-B14F-4D97-AF65-F5344CB8AC3E}">
        <p14:creationId xmlns:p14="http://schemas.microsoft.com/office/powerpoint/2010/main" val="1348731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7A3F2-7BCA-5F17-855F-4AE8A5FFF253}"/>
              </a:ext>
            </a:extLst>
          </p:cNvPr>
          <p:cNvSpPr>
            <a:spLocks noGrp="1"/>
          </p:cNvSpPr>
          <p:nvPr>
            <p:ph idx="1"/>
          </p:nvPr>
        </p:nvSpPr>
        <p:spPr>
          <a:xfrm>
            <a:off x="541640" y="2412000"/>
            <a:ext cx="5796000" cy="3537950"/>
          </a:xfrm>
        </p:spPr>
        <p:txBody>
          <a:bodyPr vert="horz" lIns="0" tIns="0" rIns="0" bIns="0" rtlCol="0" anchor="t">
            <a:normAutofit fontScale="70000" lnSpcReduction="20000"/>
          </a:bodyPr>
          <a:lstStyle/>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Share your insights through consultations, surveys and RCOT Communities.</a:t>
            </a:r>
            <a:endParaRPr lang="en-US">
              <a:latin typeface="Arial"/>
              <a:cs typeface="Arial"/>
            </a:endParaRP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Join networks, cafés and advisory groups.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Collaborate on research, placements, and innovation.</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Support campaigns like The Power of OT and the Innovation and Improvement Hub.</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Shape national strategies and co-design change projects.</a:t>
            </a:r>
          </a:p>
          <a:p>
            <a:pPr marL="215900" indent="-215900">
              <a:lnSpc>
                <a:spcPct val="110000"/>
              </a:lnSpc>
              <a:spcBef>
                <a:spcPts val="0"/>
              </a:spcBef>
              <a:spcAft>
                <a:spcPts val="600"/>
              </a:spcAft>
              <a:buFont typeface="Arial" panose="020B0604020202020204" pitchFamily="34" charset="0"/>
              <a:buChar char="•"/>
            </a:pPr>
            <a:r>
              <a:rPr lang="en-US" sz="2800">
                <a:latin typeface="Arial"/>
                <a:cs typeface="Arial"/>
              </a:rPr>
              <a:t>Champion equity, diversity, and belonging in your practice.</a:t>
            </a:r>
            <a:endParaRPr lang="en-US" sz="2800">
              <a:latin typeface="Arial" panose="020B0604020202020204" pitchFamily="34" charset="0"/>
              <a:cs typeface="Arial" panose="020B0604020202020204" pitchFamily="34" charset="0"/>
            </a:endParaRPr>
          </a:p>
        </p:txBody>
      </p:sp>
      <p:pic>
        <p:nvPicPr>
          <p:cNvPr id="8" name="Picture Placeholder 7" descr="A person standing in front of a car with a cane&#10;&#10;AI-generated content may be incorrect.">
            <a:extLst>
              <a:ext uri="{FF2B5EF4-FFF2-40B4-BE49-F238E27FC236}">
                <a16:creationId xmlns:a16="http://schemas.microsoft.com/office/drawing/2014/main" id="{FDDA0323-24C3-DBF7-043A-ED23B659BE08}"/>
              </a:ext>
            </a:extLst>
          </p:cNvPr>
          <p:cNvPicPr>
            <a:picLocks noGrp="1" noChangeAspect="1"/>
          </p:cNvPicPr>
          <p:nvPr>
            <p:ph type="pic" sz="quarter" idx="12"/>
          </p:nvPr>
        </p:nvPicPr>
        <p:blipFill>
          <a:blip r:embed="rId4"/>
          <a:srcRect t="25" b="25"/>
          <a:stretch>
            <a:fillRect/>
          </a:stretch>
        </p:blipFill>
        <p:spPr>
          <a:xfrm>
            <a:off x="7123814" y="1435471"/>
            <a:ext cx="4802297" cy="4742889"/>
          </a:xfrm>
        </p:spPr>
      </p:pic>
      <p:sp>
        <p:nvSpPr>
          <p:cNvPr id="4" name="Title 3">
            <a:extLst>
              <a:ext uri="{FF2B5EF4-FFF2-40B4-BE49-F238E27FC236}">
                <a16:creationId xmlns:a16="http://schemas.microsoft.com/office/drawing/2014/main" id="{5BF19D03-7E69-F704-7B2F-16BA7F57A1D7}"/>
              </a:ext>
            </a:extLst>
          </p:cNvPr>
          <p:cNvSpPr>
            <a:spLocks noGrp="1"/>
          </p:cNvSpPr>
          <p:nvPr>
            <p:ph type="title"/>
          </p:nvPr>
        </p:nvSpPr>
        <p:spPr/>
        <p:txBody>
          <a:bodyPr/>
          <a:lstStyle/>
          <a:p>
            <a:r>
              <a:rPr lang="en-US"/>
              <a:t>Make your voice count</a:t>
            </a:r>
            <a:endParaRPr lang="en-GB"/>
          </a:p>
        </p:txBody>
      </p:sp>
    </p:spTree>
    <p:extLst>
      <p:ext uri="{BB962C8B-B14F-4D97-AF65-F5344CB8AC3E}">
        <p14:creationId xmlns:p14="http://schemas.microsoft.com/office/powerpoint/2010/main" val="2884249443"/>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720E5-7F0D-A69B-80E5-067AF47F0D4E}"/>
              </a:ext>
            </a:extLst>
          </p:cNvPr>
          <p:cNvSpPr>
            <a:spLocks noGrp="1"/>
          </p:cNvSpPr>
          <p:nvPr>
            <p:ph type="title"/>
          </p:nvPr>
        </p:nvSpPr>
        <p:spPr>
          <a:xfrm>
            <a:off x="541638" y="378000"/>
            <a:ext cx="9046862" cy="1742900"/>
          </a:xfrm>
        </p:spPr>
        <p:txBody>
          <a:bodyPr>
            <a:normAutofit/>
          </a:bodyPr>
          <a:lstStyle/>
          <a:p>
            <a:r>
              <a:rPr lang="en-US"/>
              <a:t>Volunteer and be a change agent</a:t>
            </a:r>
            <a:endParaRPr lang="en-GB"/>
          </a:p>
        </p:txBody>
      </p:sp>
      <p:sp>
        <p:nvSpPr>
          <p:cNvPr id="3" name="Content Placeholder 2">
            <a:extLst>
              <a:ext uri="{FF2B5EF4-FFF2-40B4-BE49-F238E27FC236}">
                <a16:creationId xmlns:a16="http://schemas.microsoft.com/office/drawing/2014/main" id="{108286C8-AC6C-3F12-FB54-F9CD252E3C99}"/>
              </a:ext>
            </a:extLst>
          </p:cNvPr>
          <p:cNvSpPr>
            <a:spLocks noGrp="1"/>
          </p:cNvSpPr>
          <p:nvPr>
            <p:ph idx="1"/>
          </p:nvPr>
        </p:nvSpPr>
        <p:spPr>
          <a:xfrm>
            <a:off x="541638" y="2412000"/>
            <a:ext cx="7048863" cy="3797413"/>
          </a:xfrm>
        </p:spPr>
        <p:txBody>
          <a:bodyPr>
            <a:noAutofit/>
          </a:bodyPr>
          <a:lstStyle/>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Shape the future: build vibrant, connected communities.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Develop new skills: leadership, collaboration and learning – all for the CV.</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Build strong connections with like-minded learners and professionals.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Make an impact: lead initiatives that reflect your community’s needs.</a:t>
            </a:r>
          </a:p>
          <a:p>
            <a:pPr>
              <a:lnSpc>
                <a:spcPct val="100000"/>
              </a:lnSpc>
              <a:spcBef>
                <a:spcPts val="0"/>
              </a:spcBef>
              <a:spcAft>
                <a:spcPts val="1200"/>
              </a:spcAft>
              <a:buFont typeface="Arial" panose="020B0604020202020204" pitchFamily="34" charset="0"/>
              <a:buChar char="•"/>
            </a:pPr>
            <a:r>
              <a:rPr lang="en-US" sz="2000">
                <a:latin typeface="Arial" panose="020B0604020202020204" pitchFamily="34" charset="0"/>
                <a:cs typeface="Arial" panose="020B0604020202020204" pitchFamily="34" charset="0"/>
              </a:rPr>
              <a:t>Gain recognition for your contributions.</a:t>
            </a:r>
          </a:p>
        </p:txBody>
      </p:sp>
      <p:pic>
        <p:nvPicPr>
          <p:cNvPr id="5" name="Picture 2">
            <a:extLst>
              <a:ext uri="{FF2B5EF4-FFF2-40B4-BE49-F238E27FC236}">
                <a16:creationId xmlns:a16="http://schemas.microsoft.com/office/drawing/2014/main" id="{C3E27FD6-9719-F1A3-E06C-270686203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0501" y="1808162"/>
            <a:ext cx="4401251" cy="440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092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A4EB8-02E4-E7F3-92A0-92F52A59E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7D22D-808A-CD20-4463-64CA7C4D50C6}"/>
              </a:ext>
            </a:extLst>
          </p:cNvPr>
          <p:cNvSpPr>
            <a:spLocks noGrp="1"/>
          </p:cNvSpPr>
          <p:nvPr>
            <p:ph type="title"/>
          </p:nvPr>
        </p:nvSpPr>
        <p:spPr/>
        <p:txBody>
          <a:bodyPr>
            <a:normAutofit fontScale="90000"/>
          </a:bodyPr>
          <a:lstStyle/>
          <a:p>
            <a:r>
              <a:rPr lang="en-US"/>
              <a:t>Congratulations on choosing occupational therapy</a:t>
            </a:r>
            <a:br>
              <a:rPr lang="en-US"/>
            </a:br>
            <a:br>
              <a:rPr lang="en-US"/>
            </a:br>
            <a:r>
              <a:rPr lang="en-US"/>
              <a:t>Welcome to the profession</a:t>
            </a:r>
            <a:endParaRPr lang="en-GB"/>
          </a:p>
        </p:txBody>
      </p:sp>
    </p:spTree>
    <p:extLst>
      <p:ext uri="{BB962C8B-B14F-4D97-AF65-F5344CB8AC3E}">
        <p14:creationId xmlns:p14="http://schemas.microsoft.com/office/powerpoint/2010/main" val="3124024657"/>
      </p:ext>
    </p:extLst>
  </p:cSld>
  <p:clrMapOvr>
    <a:masterClrMapping/>
  </p:clrMapOvr>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B9B1-27B8-59EE-CBCF-7E73FFFED4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8E1DAC-B479-0F19-1F7A-6E0543FE8D69}"/>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369F5A26-B848-C8E7-A954-8DB80514CB5A}"/>
              </a:ext>
            </a:extLst>
          </p:cNvPr>
          <p:cNvSpPr>
            <a:spLocks noGrp="1"/>
          </p:cNvSpPr>
          <p:nvPr>
            <p:ph type="body" sz="half" idx="2"/>
          </p:nvPr>
        </p:nvSpPr>
        <p:spPr/>
        <p:txBody>
          <a:bodyPr/>
          <a:lstStyle/>
          <a:p>
            <a:r>
              <a:rPr lang="en-US"/>
              <a:t>If RCOT could offer one thing to make your student life easier, what would it be?</a:t>
            </a:r>
            <a:endParaRPr lang="en-GB"/>
          </a:p>
        </p:txBody>
      </p:sp>
    </p:spTree>
    <p:extLst>
      <p:ext uri="{BB962C8B-B14F-4D97-AF65-F5344CB8AC3E}">
        <p14:creationId xmlns:p14="http://schemas.microsoft.com/office/powerpoint/2010/main" val="221458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2732E-1EFA-1F15-EDD7-1FC3F785E5C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9860403-251A-01DE-29C2-50800CEF55E5}"/>
              </a:ext>
            </a:extLst>
          </p:cNvPr>
          <p:cNvSpPr>
            <a:spLocks noGrp="1"/>
          </p:cNvSpPr>
          <p:nvPr>
            <p:ph type="title"/>
          </p:nvPr>
        </p:nvSpPr>
        <p:spPr>
          <a:xfrm>
            <a:off x="541640" y="720000"/>
            <a:ext cx="11160000" cy="792000"/>
          </a:xfrm>
        </p:spPr>
        <p:txBody>
          <a:bodyPr>
            <a:normAutofit/>
          </a:bodyPr>
          <a:lstStyle/>
          <a:p>
            <a:r>
              <a:rPr lang="en-GB"/>
              <a:t>Your reputation </a:t>
            </a:r>
          </a:p>
        </p:txBody>
      </p:sp>
      <p:sp>
        <p:nvSpPr>
          <p:cNvPr id="4" name="Text Placeholder 2">
            <a:extLst>
              <a:ext uri="{FF2B5EF4-FFF2-40B4-BE49-F238E27FC236}">
                <a16:creationId xmlns:a16="http://schemas.microsoft.com/office/drawing/2014/main" id="{927AF02B-0A6D-299D-9291-764CB97F1BAD}"/>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Celebrate your achievements and those of your colleagues</a:t>
            </a:r>
          </a:p>
        </p:txBody>
      </p:sp>
    </p:spTree>
    <p:extLst>
      <p:ext uri="{BB962C8B-B14F-4D97-AF65-F5344CB8AC3E}">
        <p14:creationId xmlns:p14="http://schemas.microsoft.com/office/powerpoint/2010/main" val="1374626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95B8B-9A9B-35D7-94EB-E30CA7BA71D5}"/>
              </a:ext>
            </a:extLst>
          </p:cNvPr>
          <p:cNvSpPr>
            <a:spLocks noGrp="1"/>
          </p:cNvSpPr>
          <p:nvPr>
            <p:ph type="title"/>
          </p:nvPr>
        </p:nvSpPr>
        <p:spPr/>
        <p:txBody>
          <a:bodyPr/>
          <a:lstStyle/>
          <a:p>
            <a:r>
              <a:rPr lang="en-US"/>
              <a:t>With you throughout your career</a:t>
            </a:r>
            <a:endParaRPr lang="en-GB"/>
          </a:p>
        </p:txBody>
      </p:sp>
      <p:sp>
        <p:nvSpPr>
          <p:cNvPr id="3" name="Text Placeholder 2">
            <a:extLst>
              <a:ext uri="{FF2B5EF4-FFF2-40B4-BE49-F238E27FC236}">
                <a16:creationId xmlns:a16="http://schemas.microsoft.com/office/drawing/2014/main" id="{4EF69FE1-6128-5964-5DE8-29DFF060F44B}"/>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Celebrate your achievements and those of your colleagues</a:t>
            </a:r>
          </a:p>
        </p:txBody>
      </p:sp>
    </p:spTree>
    <p:extLst>
      <p:ext uri="{BB962C8B-B14F-4D97-AF65-F5344CB8AC3E}">
        <p14:creationId xmlns:p14="http://schemas.microsoft.com/office/powerpoint/2010/main" val="2449062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34385C-8486-9547-1588-8D3B249F916F}"/>
              </a:ext>
            </a:extLst>
          </p:cNvPr>
          <p:cNvSpPr>
            <a:spLocks noGrp="1"/>
          </p:cNvSpPr>
          <p:nvPr>
            <p:ph idx="1"/>
          </p:nvPr>
        </p:nvSpPr>
        <p:spPr>
          <a:xfrm>
            <a:off x="541640" y="2412000"/>
            <a:ext cx="6179200" cy="3537950"/>
          </a:xfrm>
        </p:spPr>
        <p:txBody>
          <a:bodyPr>
            <a:noAutofit/>
          </a:bodyPr>
          <a:lstStyle/>
          <a:p>
            <a:pPr>
              <a:lnSpc>
                <a:spcPct val="110000"/>
              </a:lnSpc>
              <a:spcBef>
                <a:spcPts val="0"/>
              </a:spcBef>
              <a:spcAft>
                <a:spcPts val="600"/>
              </a:spcAft>
            </a:pPr>
            <a:r>
              <a:rPr lang="en-US" sz="2400"/>
              <a:t>Spring 2026 - </a:t>
            </a:r>
            <a:r>
              <a:rPr lang="en-US" sz="2400" b="1">
                <a:solidFill>
                  <a:schemeClr val="tx2"/>
                </a:solidFill>
              </a:rPr>
              <a:t>Early career principles and standards for occupational therapists </a:t>
            </a:r>
          </a:p>
          <a:p>
            <a:pPr>
              <a:lnSpc>
                <a:spcPct val="110000"/>
              </a:lnSpc>
              <a:spcBef>
                <a:spcPts val="0"/>
              </a:spcBef>
              <a:spcAft>
                <a:spcPts val="600"/>
              </a:spcAft>
            </a:pPr>
            <a:r>
              <a:rPr lang="en-US" sz="2400"/>
              <a:t>Focus on:</a:t>
            </a:r>
            <a:br>
              <a:rPr lang="en-US" sz="2400"/>
            </a:br>
            <a:r>
              <a:rPr lang="en-GB" sz="2000"/>
              <a:t>Establishing a sense of belonging and connection </a:t>
            </a:r>
            <a:br>
              <a:rPr lang="en-GB" sz="2000"/>
            </a:br>
            <a:r>
              <a:rPr lang="en-GB" sz="2000"/>
              <a:t>Structured supervision and support </a:t>
            </a:r>
            <a:br>
              <a:rPr lang="en-GB" sz="2000"/>
            </a:br>
            <a:r>
              <a:rPr lang="en-GB" sz="2000"/>
              <a:t>Career development and lifelong learning </a:t>
            </a:r>
            <a:br>
              <a:rPr lang="en-GB" sz="2000"/>
            </a:br>
            <a:r>
              <a:rPr lang="en-GB" sz="2000"/>
              <a:t>Sustaining personal health and wellbeing </a:t>
            </a:r>
            <a:br>
              <a:rPr lang="en-GB" sz="2000"/>
            </a:br>
            <a:r>
              <a:rPr lang="en-GB" sz="2000"/>
              <a:t>Professional identity and networking. </a:t>
            </a:r>
          </a:p>
          <a:p>
            <a:pPr>
              <a:lnSpc>
                <a:spcPct val="110000"/>
              </a:lnSpc>
              <a:spcBef>
                <a:spcPts val="0"/>
              </a:spcBef>
              <a:spcAft>
                <a:spcPts val="600"/>
              </a:spcAft>
            </a:pPr>
            <a:endParaRPr lang="en-GB" sz="2400"/>
          </a:p>
        </p:txBody>
      </p:sp>
      <p:sp>
        <p:nvSpPr>
          <p:cNvPr id="4" name="Title 3">
            <a:extLst>
              <a:ext uri="{FF2B5EF4-FFF2-40B4-BE49-F238E27FC236}">
                <a16:creationId xmlns:a16="http://schemas.microsoft.com/office/drawing/2014/main" id="{965313D0-1BBD-BCCF-5185-B2BC636B9432}"/>
              </a:ext>
            </a:extLst>
          </p:cNvPr>
          <p:cNvSpPr>
            <a:spLocks noGrp="1"/>
          </p:cNvSpPr>
          <p:nvPr>
            <p:ph type="title"/>
          </p:nvPr>
        </p:nvSpPr>
        <p:spPr>
          <a:xfrm>
            <a:off x="541639" y="578506"/>
            <a:ext cx="5305884" cy="411493"/>
          </a:xfrm>
        </p:spPr>
        <p:txBody>
          <a:bodyPr>
            <a:normAutofit fontScale="90000"/>
          </a:bodyPr>
          <a:lstStyle/>
          <a:p>
            <a:r>
              <a:rPr lang="en-US"/>
              <a:t>With you throughout your career</a:t>
            </a:r>
            <a:endParaRPr lang="en-GB"/>
          </a:p>
        </p:txBody>
      </p:sp>
      <p:pic>
        <p:nvPicPr>
          <p:cNvPr id="2050" name="Picture 2" descr="Download Anticipation Under Spotlight - Coming Soon Wallpaper ...">
            <a:extLst>
              <a:ext uri="{FF2B5EF4-FFF2-40B4-BE49-F238E27FC236}">
                <a16:creationId xmlns:a16="http://schemas.microsoft.com/office/drawing/2014/main" id="{46DBD6B7-4196-39C0-5654-C306E6A3F06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48132" y="4309121"/>
            <a:ext cx="3095736" cy="242494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old medal with a star and pink ribbons&#10;&#10;AI-generated content may be incorrect.">
            <a:extLst>
              <a:ext uri="{FF2B5EF4-FFF2-40B4-BE49-F238E27FC236}">
                <a16:creationId xmlns:a16="http://schemas.microsoft.com/office/drawing/2014/main" id="{CF067F4D-238B-A81A-0F26-228BCC1B24E3}"/>
              </a:ext>
            </a:extLst>
          </p:cNvPr>
          <p:cNvPicPr>
            <a:picLocks noChangeAspect="1"/>
          </p:cNvPicPr>
          <p:nvPr/>
        </p:nvPicPr>
        <p:blipFill>
          <a:blip r:embed="rId4"/>
          <a:stretch>
            <a:fillRect/>
          </a:stretch>
        </p:blipFill>
        <p:spPr>
          <a:xfrm>
            <a:off x="8074856" y="2151230"/>
            <a:ext cx="3021038" cy="4579320"/>
          </a:xfrm>
          <a:prstGeom prst="rect">
            <a:avLst/>
          </a:prstGeom>
        </p:spPr>
      </p:pic>
    </p:spTree>
    <p:extLst>
      <p:ext uri="{BB962C8B-B14F-4D97-AF65-F5344CB8AC3E}">
        <p14:creationId xmlns:p14="http://schemas.microsoft.com/office/powerpoint/2010/main" val="526898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812F5-6FB1-D43F-670D-84F8F8AEDA9F}"/>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BF7918D-F43A-AD66-8E11-21703358B215}"/>
              </a:ext>
            </a:extLst>
          </p:cNvPr>
          <p:cNvSpPr/>
          <p:nvPr/>
        </p:nvSpPr>
        <p:spPr>
          <a:xfrm>
            <a:off x="7467600" y="1539240"/>
            <a:ext cx="4699635" cy="4940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14F179D5-4669-7EE3-2BF4-1C87FB0EB9D5}"/>
              </a:ext>
            </a:extLst>
          </p:cNvPr>
          <p:cNvSpPr>
            <a:spLocks noGrp="1"/>
          </p:cNvSpPr>
          <p:nvPr>
            <p:ph idx="1"/>
          </p:nvPr>
        </p:nvSpPr>
        <p:spPr>
          <a:xfrm>
            <a:off x="541640" y="2412000"/>
            <a:ext cx="6179200" cy="3537950"/>
          </a:xfrm>
        </p:spPr>
        <p:txBody>
          <a:bodyPr>
            <a:normAutofit/>
          </a:bodyPr>
          <a:lstStyle/>
          <a:p>
            <a:pPr>
              <a:lnSpc>
                <a:spcPct val="110000"/>
              </a:lnSpc>
              <a:spcBef>
                <a:spcPts val="0"/>
              </a:spcBef>
              <a:spcAft>
                <a:spcPts val="600"/>
              </a:spcAft>
            </a:pPr>
            <a:r>
              <a:rPr lang="en-US" sz="2000"/>
              <a:t>Be proud of being part of your respected membership body.</a:t>
            </a:r>
          </a:p>
          <a:p>
            <a:pPr>
              <a:lnSpc>
                <a:spcPct val="110000"/>
              </a:lnSpc>
              <a:spcBef>
                <a:spcPts val="0"/>
              </a:spcBef>
              <a:spcAft>
                <a:spcPts val="600"/>
              </a:spcAft>
            </a:pPr>
            <a:r>
              <a:rPr lang="en-US" sz="2000"/>
              <a:t>Become a volunteer, ambassador and changemaker.</a:t>
            </a:r>
          </a:p>
          <a:p>
            <a:pPr>
              <a:lnSpc>
                <a:spcPct val="110000"/>
              </a:lnSpc>
              <a:spcBef>
                <a:spcPts val="0"/>
              </a:spcBef>
              <a:spcAft>
                <a:spcPts val="600"/>
              </a:spcAft>
            </a:pPr>
            <a:r>
              <a:rPr lang="en-US" sz="2000"/>
              <a:t>Get published in </a:t>
            </a:r>
            <a:r>
              <a:rPr lang="en-US" sz="2000" i="1" err="1"/>
              <a:t>OTnews</a:t>
            </a:r>
            <a:r>
              <a:rPr lang="en-US" sz="2000" i="1"/>
              <a:t> </a:t>
            </a:r>
            <a:r>
              <a:rPr lang="en-US" sz="2000"/>
              <a:t>or on our website.</a:t>
            </a:r>
          </a:p>
          <a:p>
            <a:pPr>
              <a:lnSpc>
                <a:spcPct val="110000"/>
              </a:lnSpc>
              <a:spcBef>
                <a:spcPts val="0"/>
              </a:spcBef>
              <a:spcAft>
                <a:spcPts val="600"/>
              </a:spcAft>
            </a:pPr>
            <a:r>
              <a:rPr lang="en-US" sz="2000"/>
              <a:t>Share your stories.</a:t>
            </a:r>
          </a:p>
          <a:p>
            <a:pPr>
              <a:lnSpc>
                <a:spcPct val="110000"/>
              </a:lnSpc>
              <a:spcBef>
                <a:spcPts val="0"/>
              </a:spcBef>
              <a:spcAft>
                <a:spcPts val="600"/>
              </a:spcAft>
            </a:pPr>
            <a:r>
              <a:rPr lang="en-US" sz="2000"/>
              <a:t>Nominate peers, placement leads or lecturers for awards and vote for Council.</a:t>
            </a:r>
          </a:p>
          <a:p>
            <a:pPr>
              <a:lnSpc>
                <a:spcPct val="110000"/>
              </a:lnSpc>
              <a:spcBef>
                <a:spcPts val="0"/>
              </a:spcBef>
              <a:spcAft>
                <a:spcPts val="600"/>
              </a:spcAft>
            </a:pPr>
            <a:r>
              <a:rPr lang="en-US" sz="2000"/>
              <a:t>Get involved in OT Week and our annual campaign and raise your and our professions’ profile</a:t>
            </a:r>
            <a:endParaRPr lang="en-GB" sz="2000"/>
          </a:p>
        </p:txBody>
      </p:sp>
      <p:sp>
        <p:nvSpPr>
          <p:cNvPr id="4" name="Title 3">
            <a:extLst>
              <a:ext uri="{FF2B5EF4-FFF2-40B4-BE49-F238E27FC236}">
                <a16:creationId xmlns:a16="http://schemas.microsoft.com/office/drawing/2014/main" id="{BCDB2BB5-6F64-775B-78E8-D8357EE3C980}"/>
              </a:ext>
            </a:extLst>
          </p:cNvPr>
          <p:cNvSpPr>
            <a:spLocks noGrp="1"/>
          </p:cNvSpPr>
          <p:nvPr>
            <p:ph type="title"/>
          </p:nvPr>
        </p:nvSpPr>
        <p:spPr/>
        <p:txBody>
          <a:bodyPr>
            <a:normAutofit fontScale="90000"/>
          </a:bodyPr>
          <a:lstStyle/>
          <a:p>
            <a:r>
              <a:rPr lang="en-US"/>
              <a:t>Elevate your and your peers' professional reputation</a:t>
            </a:r>
            <a:endParaRPr lang="en-GB"/>
          </a:p>
        </p:txBody>
      </p:sp>
      <p:pic>
        <p:nvPicPr>
          <p:cNvPr id="1026" name="Picture 2">
            <a:extLst>
              <a:ext uri="{FF2B5EF4-FFF2-40B4-BE49-F238E27FC236}">
                <a16:creationId xmlns:a16="http://schemas.microsoft.com/office/drawing/2014/main" id="{D16F0046-88C2-1616-C2E6-CC4FB4CF4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4220" y="2246860"/>
            <a:ext cx="4699635" cy="3133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32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529BF7-31C3-8EEA-8A4D-02C8958C1273}"/>
              </a:ext>
            </a:extLst>
          </p:cNvPr>
          <p:cNvGraphicFramePr>
            <a:graphicFrameLocks/>
          </p:cNvGraphicFramePr>
          <p:nvPr>
            <p:extLst>
              <p:ext uri="{D42A27DB-BD31-4B8C-83A1-F6EECF244321}">
                <p14:modId xmlns:p14="http://schemas.microsoft.com/office/powerpoint/2010/main" val="2789794684"/>
              </p:ext>
            </p:extLst>
          </p:nvPr>
        </p:nvGraphicFramePr>
        <p:xfrm>
          <a:off x="541638" y="1608766"/>
          <a:ext cx="11134426" cy="4095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7">
            <a:extLst>
              <a:ext uri="{FF2B5EF4-FFF2-40B4-BE49-F238E27FC236}">
                <a16:creationId xmlns:a16="http://schemas.microsoft.com/office/drawing/2014/main" id="{724E51A3-3628-291A-7242-58F12AAB97D5}"/>
              </a:ext>
            </a:extLst>
          </p:cNvPr>
          <p:cNvSpPr>
            <a:spLocks noGrp="1"/>
          </p:cNvSpPr>
          <p:nvPr>
            <p:ph type="ctrTitle"/>
          </p:nvPr>
        </p:nvSpPr>
        <p:spPr>
          <a:xfrm>
            <a:off x="541639" y="225940"/>
            <a:ext cx="11134424" cy="1332000"/>
          </a:xfrm>
        </p:spPr>
        <p:txBody>
          <a:bodyPr>
            <a:normAutofit/>
          </a:bodyPr>
          <a:lstStyle/>
          <a:p>
            <a:r>
              <a:rPr lang="en-US" sz="3800"/>
              <a:t>Join Orla, Farhat, Alison, Sarah, Dan &amp; Mary</a:t>
            </a:r>
            <a:endParaRPr lang="en-GB" sz="3800"/>
          </a:p>
        </p:txBody>
      </p:sp>
    </p:spTree>
    <p:extLst>
      <p:ext uri="{BB962C8B-B14F-4D97-AF65-F5344CB8AC3E}">
        <p14:creationId xmlns:p14="http://schemas.microsoft.com/office/powerpoint/2010/main" val="32043786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F773ADD-FDA3-35FE-9998-E39391541CC1}"/>
              </a:ext>
            </a:extLst>
          </p:cNvPr>
          <p:cNvSpPr/>
          <p:nvPr/>
        </p:nvSpPr>
        <p:spPr>
          <a:xfrm>
            <a:off x="0" y="5396947"/>
            <a:ext cx="3684105" cy="1200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bg object 17">
            <a:extLst>
              <a:ext uri="{FF2B5EF4-FFF2-40B4-BE49-F238E27FC236}">
                <a16:creationId xmlns:a16="http://schemas.microsoft.com/office/drawing/2014/main" id="{3AE4C030-4692-8EBB-AD08-C8AB1C04CE9F}"/>
              </a:ext>
            </a:extLst>
          </p:cNvPr>
          <p:cNvPicPr/>
          <p:nvPr/>
        </p:nvPicPr>
        <p:blipFill>
          <a:blip r:embed="rId3" cstate="print"/>
          <a:stretch>
            <a:fillRect/>
          </a:stretch>
        </p:blipFill>
        <p:spPr>
          <a:xfrm>
            <a:off x="6095998" y="502126"/>
            <a:ext cx="5513053" cy="5853169"/>
          </a:xfrm>
          <a:prstGeom prst="rect">
            <a:avLst/>
          </a:prstGeom>
        </p:spPr>
      </p:pic>
      <p:sp>
        <p:nvSpPr>
          <p:cNvPr id="2" name="Title 1">
            <a:extLst>
              <a:ext uri="{FF2B5EF4-FFF2-40B4-BE49-F238E27FC236}">
                <a16:creationId xmlns:a16="http://schemas.microsoft.com/office/drawing/2014/main" id="{9DD84A64-7C60-9999-7667-EFD3E5F69485}"/>
              </a:ext>
            </a:extLst>
          </p:cNvPr>
          <p:cNvSpPr>
            <a:spLocks noGrp="1"/>
          </p:cNvSpPr>
          <p:nvPr>
            <p:ph type="title"/>
          </p:nvPr>
        </p:nvSpPr>
        <p:spPr>
          <a:xfrm>
            <a:off x="516063" y="389664"/>
            <a:ext cx="5872037" cy="1528035"/>
          </a:xfrm>
        </p:spPr>
        <p:txBody>
          <a:bodyPr>
            <a:normAutofit/>
          </a:bodyPr>
          <a:lstStyle/>
          <a:p>
            <a:r>
              <a:rPr lang="en-US" sz="4400"/>
              <a:t>Join our community today!</a:t>
            </a:r>
            <a:endParaRPr lang="en-GB" sz="4400"/>
          </a:p>
        </p:txBody>
      </p:sp>
      <p:sp>
        <p:nvSpPr>
          <p:cNvPr id="6" name="TextBox 5">
            <a:extLst>
              <a:ext uri="{FF2B5EF4-FFF2-40B4-BE49-F238E27FC236}">
                <a16:creationId xmlns:a16="http://schemas.microsoft.com/office/drawing/2014/main" id="{A8B46795-9E84-93D4-3663-7057EB779F68}"/>
              </a:ext>
            </a:extLst>
          </p:cNvPr>
          <p:cNvSpPr txBox="1"/>
          <p:nvPr/>
        </p:nvSpPr>
        <p:spPr>
          <a:xfrm>
            <a:off x="6203211" y="2454029"/>
            <a:ext cx="5367740" cy="2781299"/>
          </a:xfrm>
          <a:prstGeom prst="rect">
            <a:avLst/>
          </a:prstGeom>
          <a:noFill/>
        </p:spPr>
        <p:txBody>
          <a:bodyPr wrap="none" lIns="0" tIns="0" rIns="0" bIns="0" rtlCol="0">
            <a:noAutofit/>
          </a:bodyPr>
          <a:lstStyle/>
          <a:p>
            <a:pPr algn="ctr">
              <a:lnSpc>
                <a:spcPct val="102000"/>
              </a:lnSpc>
              <a:spcBef>
                <a:spcPts val="1000"/>
              </a:spcBef>
              <a:buClr>
                <a:schemeClr val="accent1"/>
              </a:buClr>
            </a:pPr>
            <a:r>
              <a:rPr lang="en-US" sz="3400" b="1"/>
              <a:t>Connect and collaborate</a:t>
            </a:r>
          </a:p>
          <a:p>
            <a:pPr algn="ctr">
              <a:lnSpc>
                <a:spcPct val="102000"/>
              </a:lnSpc>
              <a:spcBef>
                <a:spcPts val="1000"/>
              </a:spcBef>
              <a:buClr>
                <a:schemeClr val="accent1"/>
              </a:buClr>
            </a:pPr>
            <a:r>
              <a:rPr lang="en-US" sz="3400" b="1"/>
              <a:t>Develop and thrive</a:t>
            </a:r>
          </a:p>
          <a:p>
            <a:pPr algn="ctr">
              <a:lnSpc>
                <a:spcPct val="102000"/>
              </a:lnSpc>
              <a:spcBef>
                <a:spcPts val="1000"/>
              </a:spcBef>
              <a:buClr>
                <a:schemeClr val="accent1"/>
              </a:buClr>
            </a:pPr>
            <a:r>
              <a:rPr lang="en-US" sz="3400" b="1"/>
              <a:t>Drive change</a:t>
            </a:r>
          </a:p>
        </p:txBody>
      </p:sp>
      <p:pic>
        <p:nvPicPr>
          <p:cNvPr id="8" name="Picture 7" descr="A qr code with circles and a logo&#10;&#10;Description automatically generated">
            <a:extLst>
              <a:ext uri="{FF2B5EF4-FFF2-40B4-BE49-F238E27FC236}">
                <a16:creationId xmlns:a16="http://schemas.microsoft.com/office/drawing/2014/main" id="{B635F479-2776-78FA-BC48-47F7C5672D80}"/>
              </a:ext>
            </a:extLst>
          </p:cNvPr>
          <p:cNvPicPr>
            <a:picLocks noChangeAspect="1"/>
          </p:cNvPicPr>
          <p:nvPr/>
        </p:nvPicPr>
        <p:blipFill>
          <a:blip r:embed="rId4"/>
          <a:srcRect l="7619" t="6573" r="7260" b="7684"/>
          <a:stretch/>
        </p:blipFill>
        <p:spPr>
          <a:xfrm>
            <a:off x="1709528" y="2191473"/>
            <a:ext cx="3502551" cy="3528146"/>
          </a:xfrm>
          <a:prstGeom prst="rect">
            <a:avLst/>
          </a:prstGeom>
        </p:spPr>
      </p:pic>
    </p:spTree>
    <p:extLst>
      <p:ext uri="{BB962C8B-B14F-4D97-AF65-F5344CB8AC3E}">
        <p14:creationId xmlns:p14="http://schemas.microsoft.com/office/powerpoint/2010/main" val="2788308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39642-821F-A868-4751-550CC24957BF}"/>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199B7F42-31C0-1B6B-4F1A-E88D5C14B971}"/>
              </a:ext>
            </a:extLst>
          </p:cNvPr>
          <p:cNvSpPr>
            <a:spLocks noGrp="1"/>
          </p:cNvSpPr>
          <p:nvPr>
            <p:ph type="title"/>
          </p:nvPr>
        </p:nvSpPr>
        <p:spPr>
          <a:xfrm>
            <a:off x="541640" y="720000"/>
            <a:ext cx="11160000" cy="792000"/>
          </a:xfrm>
        </p:spPr>
        <p:txBody>
          <a:bodyPr>
            <a:normAutofit/>
          </a:bodyPr>
          <a:lstStyle/>
          <a:p>
            <a:r>
              <a:rPr lang="en-GB"/>
              <a:t>Questions</a:t>
            </a:r>
            <a:endParaRPr lang="en-US"/>
          </a:p>
        </p:txBody>
      </p:sp>
    </p:spTree>
    <p:extLst>
      <p:ext uri="{BB962C8B-B14F-4D97-AF65-F5344CB8AC3E}">
        <p14:creationId xmlns:p14="http://schemas.microsoft.com/office/powerpoint/2010/main" val="3190738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85BDA-1323-0DC3-3AC0-7C07AA57F00E}"/>
              </a:ext>
            </a:extLst>
          </p:cNvPr>
          <p:cNvSpPr>
            <a:spLocks noGrp="1"/>
          </p:cNvSpPr>
          <p:nvPr>
            <p:ph type="title"/>
          </p:nvPr>
        </p:nvSpPr>
        <p:spPr>
          <a:xfrm>
            <a:off x="635000" y="504100"/>
            <a:ext cx="11160000" cy="792000"/>
          </a:xfrm>
        </p:spPr>
        <p:txBody>
          <a:bodyPr>
            <a:normAutofit/>
          </a:bodyPr>
          <a:lstStyle/>
          <a:p>
            <a:r>
              <a:rPr lang="en-US" sz="4400"/>
              <a:t>Who we are</a:t>
            </a:r>
            <a:endParaRPr lang="en-GB" sz="4400"/>
          </a:p>
        </p:txBody>
      </p:sp>
      <p:sp>
        <p:nvSpPr>
          <p:cNvPr id="3" name="TextBox 2">
            <a:extLst>
              <a:ext uri="{FF2B5EF4-FFF2-40B4-BE49-F238E27FC236}">
                <a16:creationId xmlns:a16="http://schemas.microsoft.com/office/drawing/2014/main" id="{9F0810BF-ECB2-FFFE-8A4C-BB0A695CEABF}"/>
              </a:ext>
            </a:extLst>
          </p:cNvPr>
          <p:cNvSpPr txBox="1"/>
          <p:nvPr/>
        </p:nvSpPr>
        <p:spPr>
          <a:xfrm>
            <a:off x="635000" y="1752600"/>
            <a:ext cx="6007100" cy="3556000"/>
          </a:xfrm>
          <a:prstGeom prst="rect">
            <a:avLst/>
          </a:prstGeom>
          <a:noFill/>
        </p:spPr>
        <p:txBody>
          <a:bodyPr wrap="square" lIns="0" tIns="0" rIns="0" bIns="0" rtlCol="0">
            <a:noAutofit/>
          </a:bodyPr>
          <a:lstStyle/>
          <a:p>
            <a:pPr algn="l">
              <a:lnSpc>
                <a:spcPct val="102000"/>
              </a:lnSpc>
              <a:spcBef>
                <a:spcPts val="1000"/>
              </a:spcBef>
              <a:buClr>
                <a:schemeClr val="accent1"/>
              </a:buClr>
            </a:pPr>
            <a:r>
              <a:rPr lang="en-US" sz="3200">
                <a:solidFill>
                  <a:schemeClr val="bg1"/>
                </a:solidFill>
              </a:rPr>
              <a:t>We’re RCOT, the Royal College of Occupational Therapists. We’ve championed the profession and the people behind it for over 90 years; today, we’re thriving with over 36,000 members.</a:t>
            </a:r>
          </a:p>
        </p:txBody>
      </p:sp>
    </p:spTree>
    <p:extLst>
      <p:ext uri="{BB962C8B-B14F-4D97-AF65-F5344CB8AC3E}">
        <p14:creationId xmlns:p14="http://schemas.microsoft.com/office/powerpoint/2010/main" val="402862928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8648B-8A2E-7A26-923D-C91CD3A972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FCB59-9EDC-427D-E68D-DB180474B96B}"/>
              </a:ext>
            </a:extLst>
          </p:cNvPr>
          <p:cNvSpPr>
            <a:spLocks noGrp="1"/>
          </p:cNvSpPr>
          <p:nvPr>
            <p:ph type="title"/>
          </p:nvPr>
        </p:nvSpPr>
        <p:spPr/>
        <p:txBody>
          <a:bodyPr>
            <a:normAutofit/>
          </a:bodyPr>
          <a:lstStyle/>
          <a:p>
            <a:r>
              <a:rPr lang="en-US" sz="4400"/>
              <a:t>Your programme</a:t>
            </a:r>
            <a:endParaRPr lang="en-GB" sz="4400"/>
          </a:p>
        </p:txBody>
      </p:sp>
      <p:sp>
        <p:nvSpPr>
          <p:cNvPr id="12" name="Content Placeholder 11">
            <a:extLst>
              <a:ext uri="{FF2B5EF4-FFF2-40B4-BE49-F238E27FC236}">
                <a16:creationId xmlns:a16="http://schemas.microsoft.com/office/drawing/2014/main" id="{4F2A9BEE-A1BF-F1F9-EB91-21082FC62DB8}"/>
              </a:ext>
            </a:extLst>
          </p:cNvPr>
          <p:cNvSpPr>
            <a:spLocks noGrp="1"/>
          </p:cNvSpPr>
          <p:nvPr>
            <p:ph idx="1"/>
          </p:nvPr>
        </p:nvSpPr>
        <p:spPr/>
        <p:txBody>
          <a:bodyPr/>
          <a:lstStyle/>
          <a:p>
            <a:r>
              <a:rPr lang="en-US"/>
              <a:t>We’re already supporting you</a:t>
            </a:r>
            <a:endParaRPr lang="en-GB"/>
          </a:p>
        </p:txBody>
      </p:sp>
      <p:sp>
        <p:nvSpPr>
          <p:cNvPr id="13" name="Text Placeholder 12">
            <a:extLst>
              <a:ext uri="{FF2B5EF4-FFF2-40B4-BE49-F238E27FC236}">
                <a16:creationId xmlns:a16="http://schemas.microsoft.com/office/drawing/2014/main" id="{6666B167-626B-8D8F-9710-92D9CF86557F}"/>
              </a:ext>
            </a:extLst>
          </p:cNvPr>
          <p:cNvSpPr>
            <a:spLocks noGrp="1"/>
          </p:cNvSpPr>
          <p:nvPr>
            <p:ph type="body" sz="half" idx="2"/>
          </p:nvPr>
        </p:nvSpPr>
        <p:spPr/>
        <p:txBody>
          <a:bodyPr/>
          <a:lstStyle/>
          <a:p>
            <a:endParaRPr lang="en-GB"/>
          </a:p>
        </p:txBody>
      </p:sp>
      <p:pic>
        <p:nvPicPr>
          <p:cNvPr id="5" name="Picture 4">
            <a:extLst>
              <a:ext uri="{FF2B5EF4-FFF2-40B4-BE49-F238E27FC236}">
                <a16:creationId xmlns:a16="http://schemas.microsoft.com/office/drawing/2014/main" id="{B41143CC-AEAC-415C-7A63-24E7D674E57C}"/>
              </a:ext>
            </a:extLst>
          </p:cNvPr>
          <p:cNvPicPr>
            <a:picLocks noChangeAspect="1"/>
          </p:cNvPicPr>
          <p:nvPr/>
        </p:nvPicPr>
        <p:blipFill>
          <a:blip r:embed="rId4"/>
          <a:stretch>
            <a:fillRect/>
          </a:stretch>
        </p:blipFill>
        <p:spPr>
          <a:xfrm>
            <a:off x="8342142" y="1879601"/>
            <a:ext cx="2992178" cy="4231381"/>
          </a:xfrm>
          <a:prstGeom prst="rect">
            <a:avLst/>
          </a:prstGeom>
        </p:spPr>
      </p:pic>
    </p:spTree>
    <p:extLst>
      <p:ext uri="{BB962C8B-B14F-4D97-AF65-F5344CB8AC3E}">
        <p14:creationId xmlns:p14="http://schemas.microsoft.com/office/powerpoint/2010/main" val="1297894795"/>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F567E-51A1-8BF9-FE19-704E5F8D33C4}"/>
              </a:ext>
            </a:extLst>
          </p:cNvPr>
          <p:cNvSpPr>
            <a:spLocks noGrp="1"/>
          </p:cNvSpPr>
          <p:nvPr>
            <p:ph type="ctrTitle"/>
          </p:nvPr>
        </p:nvSpPr>
        <p:spPr/>
        <p:txBody>
          <a:bodyPr/>
          <a:lstStyle/>
          <a:p>
            <a:r>
              <a:rPr lang="en-US"/>
              <a:t>Pop it in the chat</a:t>
            </a:r>
            <a:endParaRPr lang="en-GB"/>
          </a:p>
        </p:txBody>
      </p:sp>
      <p:sp>
        <p:nvSpPr>
          <p:cNvPr id="3" name="Text Placeholder 2">
            <a:extLst>
              <a:ext uri="{FF2B5EF4-FFF2-40B4-BE49-F238E27FC236}">
                <a16:creationId xmlns:a16="http://schemas.microsoft.com/office/drawing/2014/main" id="{6ACAFA72-C404-6C96-7B83-584B52D83BE2}"/>
              </a:ext>
            </a:extLst>
          </p:cNvPr>
          <p:cNvSpPr>
            <a:spLocks noGrp="1"/>
          </p:cNvSpPr>
          <p:nvPr>
            <p:ph type="body" sz="half" idx="2"/>
          </p:nvPr>
        </p:nvSpPr>
        <p:spPr/>
        <p:txBody>
          <a:bodyPr/>
          <a:lstStyle/>
          <a:p>
            <a:r>
              <a:rPr lang="en-US"/>
              <a:t>What’s your go-to self-care activity during busy placements or study weeks?</a:t>
            </a:r>
            <a:endParaRPr lang="en-GB"/>
          </a:p>
        </p:txBody>
      </p:sp>
    </p:spTree>
    <p:extLst>
      <p:ext uri="{BB962C8B-B14F-4D97-AF65-F5344CB8AC3E}">
        <p14:creationId xmlns:p14="http://schemas.microsoft.com/office/powerpoint/2010/main" val="4104123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937AFA-7BC4-A903-2604-05A306339658}"/>
              </a:ext>
            </a:extLst>
          </p:cNvPr>
          <p:cNvSpPr>
            <a:spLocks noGrp="1"/>
          </p:cNvSpPr>
          <p:nvPr>
            <p:ph idx="1"/>
          </p:nvPr>
        </p:nvSpPr>
        <p:spPr>
          <a:xfrm>
            <a:off x="515938" y="1453081"/>
            <a:ext cx="6048000" cy="3951837"/>
          </a:xfrm>
        </p:spPr>
        <p:txBody>
          <a:bodyPr>
            <a:normAutofit/>
          </a:bodyPr>
          <a:lstStyle/>
          <a:p>
            <a:pPr marL="0" indent="0">
              <a:spcAft>
                <a:spcPts val="600"/>
              </a:spcAft>
              <a:buNone/>
            </a:pPr>
            <a:r>
              <a:rPr lang="en-GB" sz="2800" b="1">
                <a:solidFill>
                  <a:srgbClr val="003543"/>
                </a:solidFill>
                <a:effectLst/>
                <a:latin typeface="Arial" panose="020B0604020202020204" pitchFamily="34" charset="0"/>
                <a:ea typeface="Arial" panose="020B0604020202020204" pitchFamily="34" charset="0"/>
              </a:rPr>
              <a:t>With more than ever before, including innovative tools, vibrant networks, endless growth opportunities and support when you need it, you’ll have everything you need to achieve your best.  	</a:t>
            </a:r>
            <a:endParaRPr lang="en-GB" sz="3600" b="1">
              <a:solidFill>
                <a:srgbClr val="003543"/>
              </a:solidFill>
              <a:effectLst/>
              <a:latin typeface="Arial" panose="020B0604020202020204" pitchFamily="34" charset="0"/>
              <a:ea typeface="Arial" panose="020B0604020202020204" pitchFamily="34" charset="0"/>
            </a:endParaRPr>
          </a:p>
          <a:p>
            <a:pPr marL="0" indent="0">
              <a:spcAft>
                <a:spcPts val="600"/>
              </a:spcAft>
              <a:buNone/>
            </a:pPr>
            <a:r>
              <a:rPr lang="en-GB" sz="3200" b="1">
                <a:solidFill>
                  <a:srgbClr val="6E34A3"/>
                </a:solidFill>
                <a:effectLst/>
                <a:latin typeface="Arial" panose="020B0604020202020204" pitchFamily="34" charset="0"/>
                <a:ea typeface="Arial" panose="020B0604020202020204" pitchFamily="34" charset="0"/>
              </a:rPr>
              <a:t>We’ve got your back and we’ll help you flourish.</a:t>
            </a:r>
            <a:endParaRPr lang="en-GB" sz="3600" b="1">
              <a:solidFill>
                <a:srgbClr val="003543"/>
              </a:solidFill>
              <a:effectLst/>
              <a:latin typeface="Arial" panose="020B0604020202020204" pitchFamily="34" charset="0"/>
              <a:ea typeface="Arial" panose="020B0604020202020204" pitchFamily="34" charset="0"/>
            </a:endParaRPr>
          </a:p>
        </p:txBody>
      </p:sp>
      <p:sp>
        <p:nvSpPr>
          <p:cNvPr id="6" name="Title 1">
            <a:extLst>
              <a:ext uri="{FF2B5EF4-FFF2-40B4-BE49-F238E27FC236}">
                <a16:creationId xmlns:a16="http://schemas.microsoft.com/office/drawing/2014/main" id="{1933E3BE-241E-9A22-53F9-D743EED6DE2B}"/>
              </a:ext>
            </a:extLst>
          </p:cNvPr>
          <p:cNvSpPr>
            <a:spLocks noGrp="1"/>
          </p:cNvSpPr>
          <p:nvPr>
            <p:ph type="title"/>
          </p:nvPr>
        </p:nvSpPr>
        <p:spPr>
          <a:xfrm>
            <a:off x="515938" y="584200"/>
            <a:ext cx="6090654" cy="595376"/>
          </a:xfrm>
        </p:spPr>
        <p:txBody>
          <a:bodyPr/>
          <a:lstStyle/>
          <a:p>
            <a:r>
              <a:rPr lang="en-US"/>
              <a:t>Your membership</a:t>
            </a:r>
            <a:endParaRPr lang="en-GB"/>
          </a:p>
        </p:txBody>
      </p:sp>
    </p:spTree>
    <p:extLst>
      <p:ext uri="{BB962C8B-B14F-4D97-AF65-F5344CB8AC3E}">
        <p14:creationId xmlns:p14="http://schemas.microsoft.com/office/powerpoint/2010/main" val="1858244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01D4817-742D-DBB5-41A2-DB5CCACF1588}"/>
              </a:ext>
            </a:extLst>
          </p:cNvPr>
          <p:cNvSpPr>
            <a:spLocks noGrp="1"/>
          </p:cNvSpPr>
          <p:nvPr>
            <p:ph type="title"/>
          </p:nvPr>
        </p:nvSpPr>
        <p:spPr>
          <a:xfrm>
            <a:off x="541640" y="720000"/>
            <a:ext cx="11160000" cy="792000"/>
          </a:xfrm>
        </p:spPr>
        <p:txBody>
          <a:bodyPr>
            <a:normAutofit/>
          </a:bodyPr>
          <a:lstStyle/>
          <a:p>
            <a:r>
              <a:rPr lang="en-GB"/>
              <a:t>Your professional home</a:t>
            </a:r>
          </a:p>
        </p:txBody>
      </p:sp>
      <p:sp>
        <p:nvSpPr>
          <p:cNvPr id="4" name="Text Placeholder 2">
            <a:extLst>
              <a:ext uri="{FF2B5EF4-FFF2-40B4-BE49-F238E27FC236}">
                <a16:creationId xmlns:a16="http://schemas.microsoft.com/office/drawing/2014/main" id="{179D3A21-81D1-B877-2132-F72E7BFF0334}"/>
              </a:ext>
            </a:extLst>
          </p:cNvPr>
          <p:cNvSpPr txBox="1">
            <a:spLocks/>
          </p:cNvSpPr>
          <p:nvPr/>
        </p:nvSpPr>
        <p:spPr>
          <a:xfrm>
            <a:off x="541638" y="1808163"/>
            <a:ext cx="6084000" cy="2349720"/>
          </a:xfrm>
          <a:prstGeom prst="rect">
            <a:avLst/>
          </a:prstGeom>
        </p:spPr>
        <p:txBody>
          <a:bodyPr>
            <a:normAutofit/>
          </a:bodyPr>
          <a:lstStyle>
            <a:lvl1pPr marL="216000" indent="-216000" algn="l" defTabSz="914400" rtl="0" eaLnBrk="1" latinLnBrk="0" hangingPunct="1">
              <a:lnSpc>
                <a:spcPct val="102000"/>
              </a:lnSpc>
              <a:spcBef>
                <a:spcPts val="1000"/>
              </a:spcBef>
              <a:buClr>
                <a:schemeClr val="tx1"/>
              </a:buClr>
              <a:buFont typeface="Arial" panose="020B0604020202020204" pitchFamily="34" charset="0"/>
              <a:buChar char="•"/>
              <a:defRPr sz="2600" kern="100" baseline="0">
                <a:solidFill>
                  <a:schemeClr val="tx1"/>
                </a:solidFill>
                <a:latin typeface="+mn-lt"/>
                <a:ea typeface="+mn-ea"/>
                <a:cs typeface="+mn-cs"/>
              </a:defRPr>
            </a:lvl1pPr>
            <a:lvl2pPr marL="432000" indent="-208800" algn="l" defTabSz="914400" rtl="0" eaLnBrk="1" latinLnBrk="0" hangingPunct="1">
              <a:lnSpc>
                <a:spcPct val="102000"/>
              </a:lnSpc>
              <a:spcBef>
                <a:spcPts val="500"/>
              </a:spcBef>
              <a:buClr>
                <a:schemeClr val="tx1"/>
              </a:buClr>
              <a:buFont typeface="Arial" panose="020B0604020202020204" pitchFamily="34" charset="0"/>
              <a:buChar char="•"/>
              <a:defRPr sz="2300" kern="100" baseline="0">
                <a:solidFill>
                  <a:schemeClr val="tx1"/>
                </a:solidFill>
                <a:latin typeface="+mn-lt"/>
                <a:ea typeface="+mn-ea"/>
                <a:cs typeface="+mn-cs"/>
              </a:defRPr>
            </a:lvl2pPr>
            <a:lvl3pPr marL="640800" indent="-187200" algn="l" defTabSz="914400" rtl="0" eaLnBrk="1" latinLnBrk="0" hangingPunct="1">
              <a:lnSpc>
                <a:spcPct val="102000"/>
              </a:lnSpc>
              <a:spcBef>
                <a:spcPts val="500"/>
              </a:spcBef>
              <a:buClr>
                <a:schemeClr val="tx1"/>
              </a:buClr>
              <a:buFont typeface="System Font Regular"/>
              <a:buChar char="-"/>
              <a:defRPr sz="2000" kern="1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a:solidFill>
                  <a:schemeClr val="bg1"/>
                </a:solidFill>
              </a:rPr>
              <a:t>Belong, connect, support and celebrate with RCOT</a:t>
            </a:r>
          </a:p>
        </p:txBody>
      </p:sp>
    </p:spTree>
    <p:extLst>
      <p:ext uri="{BB962C8B-B14F-4D97-AF65-F5344CB8AC3E}">
        <p14:creationId xmlns:p14="http://schemas.microsoft.com/office/powerpoint/2010/main" val="561987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49D53E-D81F-B89F-12E5-2ADE8CE2D500}"/>
              </a:ext>
            </a:extLst>
          </p:cNvPr>
          <p:cNvSpPr/>
          <p:nvPr/>
        </p:nvSpPr>
        <p:spPr>
          <a:xfrm>
            <a:off x="-342900" y="5778500"/>
            <a:ext cx="3060700" cy="134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Content Placeholder 1">
            <a:extLst>
              <a:ext uri="{FF2B5EF4-FFF2-40B4-BE49-F238E27FC236}">
                <a16:creationId xmlns:a16="http://schemas.microsoft.com/office/drawing/2014/main" id="{305FD8E0-BEF9-A813-55A0-200F8F1579C2}"/>
              </a:ext>
            </a:extLst>
          </p:cNvPr>
          <p:cNvSpPr>
            <a:spLocks noGrp="1"/>
          </p:cNvSpPr>
          <p:nvPr>
            <p:ph idx="1"/>
          </p:nvPr>
        </p:nvSpPr>
        <p:spPr>
          <a:xfrm>
            <a:off x="541640" y="1440000"/>
            <a:ext cx="6062360" cy="4871900"/>
          </a:xfrm>
        </p:spPr>
        <p:txBody>
          <a:bodyPr>
            <a:normAutofit fontScale="77500" lnSpcReduction="20000"/>
          </a:bodyPr>
          <a:lstStyle/>
          <a:p>
            <a:pPr>
              <a:lnSpc>
                <a:spcPct val="120000"/>
              </a:lnSpc>
              <a:spcBef>
                <a:spcPts val="0"/>
              </a:spcBef>
              <a:spcAft>
                <a:spcPts val="1000"/>
              </a:spcAft>
            </a:pPr>
            <a:r>
              <a:rPr lang="en-US"/>
              <a:t>Learn about the areas of your future profession you may be interested in.</a:t>
            </a:r>
          </a:p>
          <a:p>
            <a:pPr>
              <a:lnSpc>
                <a:spcPct val="120000"/>
              </a:lnSpc>
              <a:spcBef>
                <a:spcPts val="0"/>
              </a:spcBef>
              <a:spcAft>
                <a:spcPts val="1000"/>
              </a:spcAft>
            </a:pPr>
            <a:r>
              <a:rPr lang="en-US"/>
              <a:t>Start making meaningful professional relationships and network for success.</a:t>
            </a:r>
          </a:p>
          <a:p>
            <a:pPr>
              <a:lnSpc>
                <a:spcPct val="120000"/>
              </a:lnSpc>
              <a:spcBef>
                <a:spcPts val="0"/>
              </a:spcBef>
              <a:spcAft>
                <a:spcPts val="1000"/>
              </a:spcAft>
            </a:pPr>
            <a:r>
              <a:rPr lang="en-US"/>
              <a:t>Inclusive and accessible for all members.</a:t>
            </a:r>
          </a:p>
          <a:p>
            <a:pPr>
              <a:lnSpc>
                <a:spcPct val="120000"/>
              </a:lnSpc>
              <a:spcBef>
                <a:spcPts val="0"/>
              </a:spcBef>
              <a:spcAft>
                <a:spcPts val="1000"/>
              </a:spcAft>
            </a:pPr>
            <a:r>
              <a:rPr lang="en-US"/>
              <a:t>Be willing to learn, challenge and lead.</a:t>
            </a:r>
          </a:p>
          <a:p>
            <a:pPr>
              <a:lnSpc>
                <a:spcPct val="120000"/>
              </a:lnSpc>
              <a:spcBef>
                <a:spcPts val="0"/>
              </a:spcBef>
              <a:spcAft>
                <a:spcPts val="1000"/>
              </a:spcAft>
            </a:pPr>
            <a:r>
              <a:rPr lang="en-US"/>
              <a:t>Join member-led professional, practice and regional networks.</a:t>
            </a:r>
          </a:p>
          <a:p>
            <a:pPr>
              <a:lnSpc>
                <a:spcPct val="120000"/>
              </a:lnSpc>
              <a:spcBef>
                <a:spcPts val="0"/>
              </a:spcBef>
              <a:spcAft>
                <a:spcPts val="1000"/>
              </a:spcAft>
            </a:pPr>
            <a:r>
              <a:rPr lang="en-US"/>
              <a:t>Ask questions, join member-led activities and co-create the future of OT. </a:t>
            </a:r>
          </a:p>
          <a:p>
            <a:pPr>
              <a:lnSpc>
                <a:spcPct val="120000"/>
              </a:lnSpc>
              <a:spcBef>
                <a:spcPts val="0"/>
              </a:spcBef>
              <a:spcAft>
                <a:spcPts val="1000"/>
              </a:spcAft>
            </a:pPr>
            <a:r>
              <a:rPr lang="en-US"/>
              <a:t>Learn from diverse experiences and perspectives.</a:t>
            </a:r>
          </a:p>
          <a:p>
            <a:pPr>
              <a:lnSpc>
                <a:spcPct val="120000"/>
              </a:lnSpc>
              <a:spcBef>
                <a:spcPts val="0"/>
              </a:spcBef>
              <a:spcAft>
                <a:spcPts val="1000"/>
              </a:spcAft>
            </a:pPr>
            <a:r>
              <a:rPr lang="en-US"/>
              <a:t>It may not feel like it, but you can already influence the future of occupational therapy in the UK.</a:t>
            </a:r>
          </a:p>
        </p:txBody>
      </p:sp>
      <p:sp>
        <p:nvSpPr>
          <p:cNvPr id="3" name="Title 2">
            <a:extLst>
              <a:ext uri="{FF2B5EF4-FFF2-40B4-BE49-F238E27FC236}">
                <a16:creationId xmlns:a16="http://schemas.microsoft.com/office/drawing/2014/main" id="{325F6589-7190-32A4-1896-5EAED144B061}"/>
              </a:ext>
            </a:extLst>
          </p:cNvPr>
          <p:cNvSpPr>
            <a:spLocks noGrp="1"/>
          </p:cNvSpPr>
          <p:nvPr>
            <p:ph type="title"/>
          </p:nvPr>
        </p:nvSpPr>
        <p:spPr/>
        <p:txBody>
          <a:bodyPr>
            <a:normAutofit fontScale="90000"/>
          </a:bodyPr>
          <a:lstStyle/>
          <a:p>
            <a:r>
              <a:rPr lang="en-US"/>
              <a:t>RCOT Communities: learners are very welcome!</a:t>
            </a:r>
            <a:endParaRPr lang="en-GB"/>
          </a:p>
        </p:txBody>
      </p:sp>
      <p:pic>
        <p:nvPicPr>
          <p:cNvPr id="5" name="Picture 4" descr="A screenshot of a website&#10;&#10;AI-generated content may be incorrect.">
            <a:extLst>
              <a:ext uri="{FF2B5EF4-FFF2-40B4-BE49-F238E27FC236}">
                <a16:creationId xmlns:a16="http://schemas.microsoft.com/office/drawing/2014/main" id="{0E482B19-B28D-94DD-75CD-42888D90522E}"/>
              </a:ext>
            </a:extLst>
          </p:cNvPr>
          <p:cNvPicPr>
            <a:picLocks noChangeAspect="1"/>
          </p:cNvPicPr>
          <p:nvPr/>
        </p:nvPicPr>
        <p:blipFill>
          <a:blip r:embed="rId3"/>
          <a:stretch>
            <a:fillRect/>
          </a:stretch>
        </p:blipFill>
        <p:spPr>
          <a:xfrm>
            <a:off x="7332360" y="1716950"/>
            <a:ext cx="4318000" cy="4318000"/>
          </a:xfrm>
          <a:prstGeom prst="rect">
            <a:avLst/>
          </a:prstGeom>
        </p:spPr>
      </p:pic>
    </p:spTree>
    <p:extLst>
      <p:ext uri="{BB962C8B-B14F-4D97-AF65-F5344CB8AC3E}">
        <p14:creationId xmlns:p14="http://schemas.microsoft.com/office/powerpoint/2010/main" val="2414544908"/>
      </p:ext>
    </p:extLst>
  </p:cSld>
  <p:clrMapOvr>
    <a:masterClrMapping/>
  </p:clrMapOvr>
</p:sld>
</file>

<file path=ppt/theme/theme1.xml><?xml version="1.0" encoding="utf-8"?>
<a:theme xmlns:a="http://schemas.openxmlformats.org/drawingml/2006/main" name="RCOT">
  <a:themeElements>
    <a:clrScheme name="RCOT 2022">
      <a:dk1>
        <a:srgbClr val="003643"/>
      </a:dk1>
      <a:lt1>
        <a:srgbClr val="FFFFFF"/>
      </a:lt1>
      <a:dk2>
        <a:srgbClr val="6E35A3"/>
      </a:dk2>
      <a:lt2>
        <a:srgbClr val="E6705D"/>
      </a:lt2>
      <a:accent1>
        <a:srgbClr val="43CFB5"/>
      </a:accent1>
      <a:accent2>
        <a:srgbClr val="7EE1E8"/>
      </a:accent2>
      <a:accent3>
        <a:srgbClr val="7575DF"/>
      </a:accent3>
      <a:accent4>
        <a:srgbClr val="F7E64D"/>
      </a:accent4>
      <a:accent5>
        <a:srgbClr val="FFC2FF"/>
      </a:accent5>
      <a:accent6>
        <a:srgbClr val="616161"/>
      </a:accent6>
      <a:hlink>
        <a:srgbClr val="6F34A3"/>
      </a:hlink>
      <a:folHlink>
        <a:srgbClr val="61616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02000"/>
          </a:lnSpc>
          <a:spcBef>
            <a:spcPts val="1000"/>
          </a:spcBef>
          <a:buClr>
            <a:schemeClr val="accent1"/>
          </a:buClr>
          <a:defRPr sz="2600" dirty="0" err="1" smtClean="0"/>
        </a:defPPr>
      </a:lstStyle>
    </a:txDef>
  </a:objectDefaults>
  <a:extraClrSchemeLst/>
  <a:extLst>
    <a:ext uri="{05A4C25C-085E-4340-85A3-A5531E510DB2}">
      <thm15:themeFamily xmlns:thm15="http://schemas.microsoft.com/office/thememl/2012/main" name="RCOT PowerPoint standard template" id="{C9759732-9CB2-4594-AE71-B3721E559B68}" vid="{67628391-40E2-4898-87B0-9F9EE8D2718D}"/>
    </a:ext>
  </a:extLst>
</a:theme>
</file>

<file path=ppt/theme/theme2.xml><?xml version="1.0" encoding="utf-8"?>
<a:theme xmlns:a="http://schemas.openxmlformats.org/drawingml/2006/main" name="2_Office Theme">
  <a:themeElements>
    <a:clrScheme name="RCOT Colours">
      <a:dk1>
        <a:srgbClr val="003B4C"/>
      </a:dk1>
      <a:lt1>
        <a:srgbClr val="FFFFFF"/>
      </a:lt1>
      <a:dk2>
        <a:srgbClr val="6F34A3"/>
      </a:dk2>
      <a:lt2>
        <a:srgbClr val="43CFB5"/>
      </a:lt2>
      <a:accent1>
        <a:srgbClr val="E7705D"/>
      </a:accent1>
      <a:accent2>
        <a:srgbClr val="7EE1E8"/>
      </a:accent2>
      <a:accent3>
        <a:srgbClr val="7474DE"/>
      </a:accent3>
      <a:accent4>
        <a:srgbClr val="F7E64C"/>
      </a:accent4>
      <a:accent5>
        <a:srgbClr val="FFC2E0"/>
      </a:accent5>
      <a:accent6>
        <a:srgbClr val="61616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ndard PPT template (1)" id="{1D48AAD8-9C6E-4895-915B-5C30086A6414}" vid="{1B52F3E1-99C3-466A-A277-DEA0607E2B1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A1105FED7AD045968B27945A9D3FD1" ma:contentTypeVersion="17" ma:contentTypeDescription="Create a new document." ma:contentTypeScope="" ma:versionID="f696eff171b69000d745e5f17e9c8003">
  <xsd:schema xmlns:xsd="http://www.w3.org/2001/XMLSchema" xmlns:xs="http://www.w3.org/2001/XMLSchema" xmlns:p="http://schemas.microsoft.com/office/2006/metadata/properties" xmlns:ns2="f8f2f95d-1bc4-46a6-84a8-a4a1402c05fa" xmlns:ns3="5df23713-ac0e-4696-a6b9-d1c03219f572" targetNamespace="http://schemas.microsoft.com/office/2006/metadata/properties" ma:root="true" ma:fieldsID="0cd5c7655bf05dc8c118ea7d2fed5beb" ns2:_="" ns3:_="">
    <xsd:import namespace="f8f2f95d-1bc4-46a6-84a8-a4a1402c05fa"/>
    <xsd:import namespace="5df23713-ac0e-4696-a6b9-d1c03219f5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2f95d-1bc4-46a6-84a8-a4a1402c0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61192ce-d741-42f0-bf32-2e964c76fe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f23713-ac0e-4696-a6b9-d1c03219f572"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cd422b1b-e3fa-4619-8057-194d1519a372}" ma:internalName="TaxCatchAll" ma:showField="CatchAllData" ma:web="5df23713-ac0e-4696-a6b9-d1c03219f57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f2f95d-1bc4-46a6-84a8-a4a1402c05fa">
      <Terms xmlns="http://schemas.microsoft.com/office/infopath/2007/PartnerControls"/>
    </lcf76f155ced4ddcb4097134ff3c332f>
    <TaxCatchAll xmlns="5df23713-ac0e-4696-a6b9-d1c03219f572" xsi:nil="true"/>
    <SharedWithUsers xmlns="5df23713-ac0e-4696-a6b9-d1c03219f572">
      <UserInfo>
        <DisplayName>Suhailah Mohamed</DisplayName>
        <AccountId>720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B1CE19-49BC-4D21-83CF-D6C565D5E6DF}">
  <ds:schemaRefs>
    <ds:schemaRef ds:uri="5df23713-ac0e-4696-a6b9-d1c03219f572"/>
    <ds:schemaRef ds:uri="f8f2f95d-1bc4-46a6-84a8-a4a1402c05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67DB48C-4F6F-439C-AA51-FE31BBE51626}">
  <ds:schemaRefs>
    <ds:schemaRef ds:uri="5df23713-ac0e-4696-a6b9-d1c03219f572"/>
    <ds:schemaRef ds:uri="f8f2f95d-1bc4-46a6-84a8-a4a1402c05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FC69AD4-0303-473D-B4DC-F961E84C289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RCOT PowerPoint standard template</Template>
  <Application>Microsoft Office PowerPoint</Application>
  <PresentationFormat>Widescreen</PresentationFormat>
  <Slides>37</Slides>
  <Notes>37</Notes>
  <HiddenSlides>0</HiddenSlide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RCOT</vt:lpstr>
      <vt:lpstr>2_Office Theme</vt:lpstr>
      <vt:lpstr>Your RCOT</vt:lpstr>
      <vt:lpstr>Who are you? </vt:lpstr>
      <vt:lpstr>Congratulations on choosing occupational therapy  Welcome to the profession</vt:lpstr>
      <vt:lpstr>Who we are</vt:lpstr>
      <vt:lpstr>Your programme</vt:lpstr>
      <vt:lpstr>Pop it in the chat</vt:lpstr>
      <vt:lpstr>Your membership</vt:lpstr>
      <vt:lpstr>Your professional home</vt:lpstr>
      <vt:lpstr>RCOT Communities: learners are very welcome!</vt:lpstr>
      <vt:lpstr>PowerPoint Presentation</vt:lpstr>
      <vt:lpstr>PowerPoint Presentation</vt:lpstr>
      <vt:lpstr>PowerPoint Presentation</vt:lpstr>
      <vt:lpstr>RCOT EDB  networks </vt:lpstr>
      <vt:lpstr>Get involved: Connect, grow and lead</vt:lpstr>
      <vt:lpstr>Your future </vt:lpstr>
      <vt:lpstr>Your studies are essential</vt:lpstr>
      <vt:lpstr>Support you to learn, grow and progress</vt:lpstr>
      <vt:lpstr>Pop it in the chat</vt:lpstr>
      <vt:lpstr>By your side</vt:lpstr>
      <vt:lpstr>Professional advice, support and insurance when on placement</vt:lpstr>
      <vt:lpstr>Your knowledge </vt:lpstr>
      <vt:lpstr>Learn and research</vt:lpstr>
      <vt:lpstr>Your essential updates and tools</vt:lpstr>
      <vt:lpstr>Your impact </vt:lpstr>
      <vt:lpstr>Leading the profession</vt:lpstr>
      <vt:lpstr>Driving change for occupational therapy</vt:lpstr>
      <vt:lpstr>Your say </vt:lpstr>
      <vt:lpstr>Make your voice count</vt:lpstr>
      <vt:lpstr>Volunteer and be a change agent</vt:lpstr>
      <vt:lpstr>Pop it in the chat</vt:lpstr>
      <vt:lpstr>Your reputation </vt:lpstr>
      <vt:lpstr>With you throughout your career</vt:lpstr>
      <vt:lpstr>With you throughout your career</vt:lpstr>
      <vt:lpstr>Elevate your and your peers' professional reputation</vt:lpstr>
      <vt:lpstr>Join Orla, Farhat, Alison, Sarah, Dan &amp; Mary</vt:lpstr>
      <vt:lpstr>Join our community today!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Heads slides</dc:title>
  <dc:creator>Thea Healy</dc:creator>
  <cp:revision>2</cp:revision>
  <cp:lastPrinted>2026-01-21T09:11:02Z</cp:lastPrinted>
  <dcterms:created xsi:type="dcterms:W3CDTF">2023-06-09T07:08:34Z</dcterms:created>
  <dcterms:modified xsi:type="dcterms:W3CDTF">2026-02-03T16:34:01Z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0x01010014A1105FED7AD045968B27945A9D3FD1</vt:lpwstr>
  </property>
  <property fmtid="{D5CDD505-2E9C-101B-9397-08002B2CF9AE}" pid="3" name="MediaServiceImageTags">
    <vt:lpwstr/>
  </property>
</Properties>
</file>