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 id="2147483648" r:id="rId5"/>
  </p:sldMasterIdLst>
  <p:notesMasterIdLst>
    <p:notesMasterId r:id="rId29"/>
  </p:notesMasterIdLst>
  <p:handoutMasterIdLst>
    <p:handoutMasterId r:id="rId30"/>
  </p:handoutMasterIdLst>
  <p:sldIdLst>
    <p:sldId id="256" r:id="rId6"/>
    <p:sldId id="281" r:id="rId7"/>
    <p:sldId id="257" r:id="rId8"/>
    <p:sldId id="258" r:id="rId9"/>
    <p:sldId id="259" r:id="rId10"/>
    <p:sldId id="260" r:id="rId11"/>
    <p:sldId id="261" r:id="rId12"/>
    <p:sldId id="267" r:id="rId13"/>
    <p:sldId id="268" r:id="rId14"/>
    <p:sldId id="263" r:id="rId15"/>
    <p:sldId id="264" r:id="rId16"/>
    <p:sldId id="265" r:id="rId17"/>
    <p:sldId id="269" r:id="rId18"/>
    <p:sldId id="273" r:id="rId19"/>
    <p:sldId id="283" r:id="rId20"/>
    <p:sldId id="277" r:id="rId21"/>
    <p:sldId id="1102" r:id="rId22"/>
    <p:sldId id="333" r:id="rId23"/>
    <p:sldId id="348" r:id="rId24"/>
    <p:sldId id="1099" r:id="rId25"/>
    <p:sldId id="1100" r:id="rId26"/>
    <p:sldId id="1101" r:id="rId27"/>
    <p:sldId id="279" r:id="rId28"/>
  </p:sldIdLst>
  <p:sldSz cx="12192000" cy="6858000"/>
  <p:notesSz cx="10018713" cy="6889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CFCA460F-A344-91ED-1946-7D6C70EB2834}" name="Livia Dascalciuc" initials="LD" userId="S::Livia.Dascalciuc@rcot.co.uk::a031dcc4-f4ac-4ae4-898a-1e3e3da99c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A0A"/>
    <a:srgbClr val="003643"/>
    <a:srgbClr val="003B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CACDB5-A779-41FA-88F5-568A7962773F}" v="119" dt="2026-04-20T09:50:58.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59FB64-4F19-334F-8E05-861D58855F32}"/>
              </a:ext>
            </a:extLst>
          </p:cNvPr>
          <p:cNvSpPr>
            <a:spLocks noGrp="1"/>
          </p:cNvSpPr>
          <p:nvPr>
            <p:ph type="hdr" sz="quarter"/>
          </p:nvPr>
        </p:nvSpPr>
        <p:spPr>
          <a:xfrm>
            <a:off x="0" y="1"/>
            <a:ext cx="4341442" cy="345684"/>
          </a:xfrm>
          <a:prstGeom prst="rect">
            <a:avLst/>
          </a:prstGeom>
        </p:spPr>
        <p:txBody>
          <a:bodyPr vert="horz" lIns="96616" tIns="48308" rIns="96616" bIns="48308" numCol="1" rtlCol="0"/>
          <a:lstStyle>
            <a:lvl1pPr algn="l">
              <a:defRPr sz="1300"/>
            </a:lvl1pPr>
          </a:lstStyle>
          <a:p>
            <a:endParaRPr lang="en-US"/>
          </a:p>
        </p:txBody>
      </p:sp>
      <p:sp>
        <p:nvSpPr>
          <p:cNvPr id="3" name="Date Placeholder 2">
            <a:extLst>
              <a:ext uri="{FF2B5EF4-FFF2-40B4-BE49-F238E27FC236}">
                <a16:creationId xmlns:a16="http://schemas.microsoft.com/office/drawing/2014/main" id="{786CA87E-E1A8-E74B-AAC1-650BC9C0B1B9}"/>
              </a:ext>
            </a:extLst>
          </p:cNvPr>
          <p:cNvSpPr>
            <a:spLocks noGrp="1"/>
          </p:cNvSpPr>
          <p:nvPr>
            <p:ph type="dt" sz="quarter" idx="1"/>
          </p:nvPr>
        </p:nvSpPr>
        <p:spPr>
          <a:xfrm>
            <a:off x="5674952" y="1"/>
            <a:ext cx="4341442" cy="345684"/>
          </a:xfrm>
          <a:prstGeom prst="rect">
            <a:avLst/>
          </a:prstGeom>
        </p:spPr>
        <p:txBody>
          <a:bodyPr vert="horz" lIns="96616" tIns="48308" rIns="96616" bIns="48308" numCol="1" rtlCol="0"/>
          <a:lstStyle>
            <a:lvl1pPr algn="r">
              <a:defRPr sz="1300"/>
            </a:lvl1pPr>
          </a:lstStyle>
          <a:p>
            <a:fld id="{14E0D092-C125-F649-8EDF-CB0F00E04E17}" type="datetimeFigureOut">
              <a:rPr lang="en-US" smtClean="0"/>
              <a:t>5/7/2026</a:t>
            </a:fld>
            <a:endParaRPr lang="en-US"/>
          </a:p>
        </p:txBody>
      </p:sp>
      <p:sp>
        <p:nvSpPr>
          <p:cNvPr id="4" name="Footer Placeholder 3">
            <a:extLst>
              <a:ext uri="{FF2B5EF4-FFF2-40B4-BE49-F238E27FC236}">
                <a16:creationId xmlns:a16="http://schemas.microsoft.com/office/drawing/2014/main" id="{56F431B0-4354-8C4D-A0B7-9EE972D27711}"/>
              </a:ext>
            </a:extLst>
          </p:cNvPr>
          <p:cNvSpPr>
            <a:spLocks noGrp="1"/>
          </p:cNvSpPr>
          <p:nvPr>
            <p:ph type="ftr" sz="quarter" idx="2"/>
          </p:nvPr>
        </p:nvSpPr>
        <p:spPr>
          <a:xfrm>
            <a:off x="0" y="6544067"/>
            <a:ext cx="4341442" cy="345683"/>
          </a:xfrm>
          <a:prstGeom prst="rect">
            <a:avLst/>
          </a:prstGeom>
        </p:spPr>
        <p:txBody>
          <a:bodyPr vert="horz" lIns="96616" tIns="48308" rIns="96616" bIns="48308" numCol="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ED122DBB-4EA4-DD47-AB6F-45D2A36FDCC0}"/>
              </a:ext>
            </a:extLst>
          </p:cNvPr>
          <p:cNvSpPr>
            <a:spLocks noGrp="1"/>
          </p:cNvSpPr>
          <p:nvPr>
            <p:ph type="sldNum" sz="quarter" idx="3"/>
          </p:nvPr>
        </p:nvSpPr>
        <p:spPr>
          <a:xfrm>
            <a:off x="5674952" y="6544067"/>
            <a:ext cx="4341442" cy="345683"/>
          </a:xfrm>
          <a:prstGeom prst="rect">
            <a:avLst/>
          </a:prstGeom>
        </p:spPr>
        <p:txBody>
          <a:bodyPr vert="horz" lIns="96616" tIns="48308" rIns="96616" bIns="48308" numCol="1" rtlCol="0" anchor="b"/>
          <a:lstStyle>
            <a:lvl1pPr algn="r">
              <a:defRPr sz="1300"/>
            </a:lvl1pPr>
          </a:lstStyle>
          <a:p>
            <a:fld id="{E50076F1-2C7C-854B-886E-51E100825012}" type="slidenum">
              <a:rPr lang="en-US" smtClean="0"/>
              <a:t>‹#›</a:t>
            </a:fld>
            <a:endParaRPr lang="en-US"/>
          </a:p>
        </p:txBody>
      </p:sp>
    </p:spTree>
    <p:extLst>
      <p:ext uri="{BB962C8B-B14F-4D97-AF65-F5344CB8AC3E}">
        <p14:creationId xmlns:p14="http://schemas.microsoft.com/office/powerpoint/2010/main" val="131599290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41442" cy="345684"/>
          </a:xfrm>
          <a:prstGeom prst="rect">
            <a:avLst/>
          </a:prstGeom>
        </p:spPr>
        <p:txBody>
          <a:bodyPr vert="horz" lIns="96616" tIns="48308" rIns="96616" bIns="48308" numCol="1" rtlCol="0"/>
          <a:lstStyle>
            <a:lvl1pPr algn="l">
              <a:defRPr sz="1300"/>
            </a:lvl1pPr>
          </a:lstStyle>
          <a:p>
            <a:endParaRPr lang="en-US"/>
          </a:p>
        </p:txBody>
      </p:sp>
      <p:sp>
        <p:nvSpPr>
          <p:cNvPr id="3" name="Date Placeholder 2"/>
          <p:cNvSpPr>
            <a:spLocks noGrp="1"/>
          </p:cNvSpPr>
          <p:nvPr>
            <p:ph type="dt" idx="1"/>
          </p:nvPr>
        </p:nvSpPr>
        <p:spPr>
          <a:xfrm>
            <a:off x="5674952" y="1"/>
            <a:ext cx="4341442" cy="345684"/>
          </a:xfrm>
          <a:prstGeom prst="rect">
            <a:avLst/>
          </a:prstGeom>
        </p:spPr>
        <p:txBody>
          <a:bodyPr vert="horz" lIns="96616" tIns="48308" rIns="96616" bIns="48308" numCol="1" rtlCol="0"/>
          <a:lstStyle>
            <a:lvl1pPr algn="r">
              <a:defRPr sz="1300"/>
            </a:lvl1pPr>
          </a:lstStyle>
          <a:p>
            <a:fld id="{DBDF9C85-7E1A-6F49-830C-EF063969E7E0}" type="datetimeFigureOut">
              <a:rPr lang="en-US" smtClean="0"/>
              <a:t>5/7/2026</a:t>
            </a:fld>
            <a:endParaRPr lang="en-US"/>
          </a:p>
        </p:txBody>
      </p:sp>
      <p:sp>
        <p:nvSpPr>
          <p:cNvPr id="4" name="Slide Image Placeholder 3"/>
          <p:cNvSpPr>
            <a:spLocks noGrp="1" noRot="1" noChangeAspect="1"/>
          </p:cNvSpPr>
          <p:nvPr>
            <p:ph type="sldImg" idx="2"/>
          </p:nvPr>
        </p:nvSpPr>
        <p:spPr>
          <a:xfrm>
            <a:off x="2943225" y="862013"/>
            <a:ext cx="4132263" cy="2324100"/>
          </a:xfrm>
          <a:prstGeom prst="rect">
            <a:avLst/>
          </a:prstGeom>
          <a:noFill/>
          <a:ln w="12700">
            <a:solidFill>
              <a:prstClr val="black"/>
            </a:solidFill>
          </a:ln>
        </p:spPr>
        <p:txBody>
          <a:bodyPr vert="horz" lIns="96616" tIns="48308" rIns="96616" bIns="48308" numCol="1" rtlCol="0" anchor="ctr"/>
          <a:lstStyle/>
          <a:p>
            <a:endParaRPr lang="en-US"/>
          </a:p>
        </p:txBody>
      </p:sp>
      <p:sp>
        <p:nvSpPr>
          <p:cNvPr id="5" name="Notes Placeholder 4"/>
          <p:cNvSpPr>
            <a:spLocks noGrp="1"/>
          </p:cNvSpPr>
          <p:nvPr>
            <p:ph type="body" sz="quarter" idx="3"/>
          </p:nvPr>
        </p:nvSpPr>
        <p:spPr>
          <a:xfrm>
            <a:off x="1001872" y="3315691"/>
            <a:ext cx="8014970" cy="2712840"/>
          </a:xfrm>
          <a:prstGeom prst="rect">
            <a:avLst/>
          </a:prstGeom>
        </p:spPr>
        <p:txBody>
          <a:bodyPr vert="horz" lIns="96616" tIns="48308" rIns="96616" bIns="48308" numCol="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44067"/>
            <a:ext cx="4341442" cy="345683"/>
          </a:xfrm>
          <a:prstGeom prst="rect">
            <a:avLst/>
          </a:prstGeom>
        </p:spPr>
        <p:txBody>
          <a:bodyPr vert="horz" lIns="96616" tIns="48308" rIns="96616" bIns="48308" numCol="1" rtlCol="0" anchor="b"/>
          <a:lstStyle>
            <a:lvl1pPr algn="l">
              <a:defRPr sz="1300"/>
            </a:lvl1pPr>
          </a:lstStyle>
          <a:p>
            <a:endParaRPr lang="en-US"/>
          </a:p>
        </p:txBody>
      </p:sp>
      <p:sp>
        <p:nvSpPr>
          <p:cNvPr id="7" name="Slide Number Placeholder 6"/>
          <p:cNvSpPr>
            <a:spLocks noGrp="1"/>
          </p:cNvSpPr>
          <p:nvPr>
            <p:ph type="sldNum" sz="quarter" idx="5"/>
          </p:nvPr>
        </p:nvSpPr>
        <p:spPr>
          <a:xfrm>
            <a:off x="5674952" y="6544067"/>
            <a:ext cx="4341442" cy="345683"/>
          </a:xfrm>
          <a:prstGeom prst="rect">
            <a:avLst/>
          </a:prstGeom>
        </p:spPr>
        <p:txBody>
          <a:bodyPr vert="horz" lIns="96616" tIns="48308" rIns="96616" bIns="48308" numCol="1" rtlCol="0" anchor="b"/>
          <a:lstStyle>
            <a:lvl1pPr algn="r">
              <a:defRPr sz="1300"/>
            </a:lvl1pPr>
          </a:lstStyle>
          <a:p>
            <a:fld id="{49AF1C96-0F32-4040-BD4A-A69D2811CBEE}" type="slidenum">
              <a:rPr lang="en-US" smtClean="0"/>
              <a:t>‹#›</a:t>
            </a:fld>
            <a:endParaRPr lang="en-US"/>
          </a:p>
        </p:txBody>
      </p:sp>
    </p:spTree>
    <p:extLst>
      <p:ext uri="{BB962C8B-B14F-4D97-AF65-F5344CB8AC3E}">
        <p14:creationId xmlns:p14="http://schemas.microsoft.com/office/powerpoint/2010/main" val="316361301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a:p>
        </p:txBody>
      </p:sp>
      <p:sp>
        <p:nvSpPr>
          <p:cNvPr id="4" name="Slide Number Placeholder 3"/>
          <p:cNvSpPr>
            <a:spLocks noGrp="1"/>
          </p:cNvSpPr>
          <p:nvPr>
            <p:ph type="sldNum" sz="quarter" idx="10"/>
          </p:nvPr>
        </p:nvSpPr>
        <p:spPr/>
        <p:txBody>
          <a:bodyPr numCol="1"/>
          <a:lstStyle/>
          <a:p>
            <a:fld id="{9C5789CE-836E-B042-843F-5605E41F5001}" type="slidenum">
              <a:rPr lang="en-US" smtClean="0"/>
              <a:t>13</a:t>
            </a:fld>
            <a:endParaRPr lang="en-US"/>
          </a:p>
        </p:txBody>
      </p:sp>
    </p:spTree>
    <p:extLst>
      <p:ext uri="{BB962C8B-B14F-4D97-AF65-F5344CB8AC3E}">
        <p14:creationId xmlns:p14="http://schemas.microsoft.com/office/powerpoint/2010/main" val="3917283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sz="1300">
                <a:latin typeface="Arial" panose="020B0604020202020204" pitchFamily="34" charset="0"/>
              </a:rPr>
              <a:t>We are launching our Early career standards and principles for occupational therapists in the Spring. This is a brand new resource designed to support you as a newly registered occupational therapist.  They are designed for those who’ve recently finished their pre-registration studies, have recently moved to the UK and registered with the HCPC and those who are returning to practice.  </a:t>
            </a:r>
          </a:p>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pPr/>
              <a:t>18</a:t>
            </a:fld>
            <a:endParaRPr lang="en-US"/>
          </a:p>
        </p:txBody>
      </p:sp>
    </p:spTree>
    <p:extLst>
      <p:ext uri="{BB962C8B-B14F-4D97-AF65-F5344CB8AC3E}">
        <p14:creationId xmlns:p14="http://schemas.microsoft.com/office/powerpoint/2010/main" val="246544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a:t>They’re designed to complement existing early career programmes while offering a unique occupational therapy perspective. Created by the profession, for the profession to support OTs in successfully kick-starting their careers.</a:t>
            </a:r>
          </a:p>
          <a:p>
            <a:pPr defTabSz="966155">
              <a:defRPr/>
            </a:pPr>
            <a:r>
              <a:rPr lang="en-GB"/>
              <a:t>This starts at the beginning of an occupational therapist’s career, and these standards support employers in playing their role in achieving the vision of our Workforce Strategy – for an expanded occupational therapy workforce positioned to have maximum impact in improving people’s health and quality of life.</a:t>
            </a:r>
          </a:p>
          <a:p>
            <a:pPr defTabSz="966155">
              <a:defRPr/>
            </a:pPr>
            <a:endParaRPr lang="en-GB"/>
          </a:p>
          <a:p>
            <a:pPr defTabSz="966155">
              <a:defRPr/>
            </a:pPr>
            <a:endParaRPr lang="en-GB"/>
          </a:p>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pPr/>
              <a:t>19</a:t>
            </a:fld>
            <a:endParaRPr lang="en-US"/>
          </a:p>
        </p:txBody>
      </p:sp>
    </p:spTree>
    <p:extLst>
      <p:ext uri="{BB962C8B-B14F-4D97-AF65-F5344CB8AC3E}">
        <p14:creationId xmlns:p14="http://schemas.microsoft.com/office/powerpoint/2010/main" val="2100444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a:latin typeface="Arial" panose="020B0604020202020204" pitchFamily="34" charset="0"/>
              </a:rPr>
              <a:t>There's five principles and underneath each principle is four or five standards demonstrating the implementation of the </a:t>
            </a:r>
            <a:r>
              <a:rPr lang="en-GB" sz="1300" err="1">
                <a:latin typeface="Arial" panose="020B0604020202020204" pitchFamily="34" charset="0"/>
              </a:rPr>
              <a:t>Prinicples</a:t>
            </a:r>
            <a:r>
              <a:rPr lang="en-GB" sz="1300">
                <a:latin typeface="Arial" panose="020B0604020202020204" pitchFamily="34" charset="0"/>
              </a:rPr>
              <a:t>.  It’s not a huge document! </a:t>
            </a:r>
            <a:r>
              <a:rPr lang="en-GB"/>
              <a:t>Each principle reflects a different theme:</a:t>
            </a:r>
          </a:p>
          <a:p>
            <a:pPr lvl="0"/>
            <a:r>
              <a:rPr lang="en-GB"/>
              <a:t>Establishing a sense of belonging and connection </a:t>
            </a:r>
          </a:p>
          <a:p>
            <a:pPr lvl="0"/>
            <a:r>
              <a:rPr lang="en-GB"/>
              <a:t>Structured supervision and support </a:t>
            </a:r>
          </a:p>
          <a:p>
            <a:pPr lvl="0"/>
            <a:r>
              <a:rPr lang="en-GB"/>
              <a:t>Career development and lifelong learning </a:t>
            </a:r>
          </a:p>
          <a:p>
            <a:pPr lvl="0"/>
            <a:r>
              <a:rPr lang="en-GB"/>
              <a:t>Sustaining personal health and wellbeing </a:t>
            </a:r>
          </a:p>
          <a:p>
            <a:pPr lvl="0"/>
            <a:r>
              <a:rPr lang="en-GB"/>
              <a:t>Professional identity and networking </a:t>
            </a:r>
          </a:p>
          <a:p>
            <a:pPr lvl="0"/>
            <a:endParaRPr lang="en-GB"/>
          </a:p>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pPr/>
              <a:t>20</a:t>
            </a:fld>
            <a:endParaRPr lang="en-US"/>
          </a:p>
        </p:txBody>
      </p:sp>
    </p:spTree>
    <p:extLst>
      <p:ext uri="{BB962C8B-B14F-4D97-AF65-F5344CB8AC3E}">
        <p14:creationId xmlns:p14="http://schemas.microsoft.com/office/powerpoint/2010/main" val="2334026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sz="1300">
                <a:latin typeface="Arial" panose="020B0604020202020204" pitchFamily="34" charset="0"/>
              </a:rPr>
              <a:t>Here’s an example, so this is the first principles…</a:t>
            </a:r>
          </a:p>
          <a:p>
            <a:pPr defTabSz="966155">
              <a:defRPr/>
            </a:pPr>
            <a:r>
              <a:rPr lang="en-GB" sz="1300">
                <a:latin typeface="Arial" panose="020B0604020202020204" pitchFamily="34" charset="0"/>
              </a:rPr>
              <a:t>You can see that this is about having a sense of belonging, connection and feeling valued.  This is about having good induction processes ensuring there are clear processes in place to promote an anti-racist,  anti-discriminatory culture of inclusion.  We want employers to facilitate and support access to peer support networks -that could be locally and nationally. We also need employers to have a process in place for you to access mentoring opportunities - that's not necessarily with another occupational therapist but somebody who's able to mentor you and give that guidance beyond the structured supervision as you begin to establish, or re-establish,  yourself as an occupational therapist. </a:t>
            </a:r>
          </a:p>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pPr/>
              <a:t>21</a:t>
            </a:fld>
            <a:endParaRPr lang="en-US"/>
          </a:p>
        </p:txBody>
      </p:sp>
    </p:spTree>
    <p:extLst>
      <p:ext uri="{BB962C8B-B14F-4D97-AF65-F5344CB8AC3E}">
        <p14:creationId xmlns:p14="http://schemas.microsoft.com/office/powerpoint/2010/main" val="1973483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a:latin typeface="Arial" panose="020B0604020202020204" pitchFamily="34" charset="0"/>
              </a:rPr>
              <a:t>The principles launch in the spring. We're really excited.  It's just the beginning of our commitment to supporting early career occupational therapists</a:t>
            </a:r>
          </a:p>
          <a:p>
            <a:r>
              <a:rPr lang="en-GB" sz="1300">
                <a:latin typeface="Arial" panose="020B0604020202020204" pitchFamily="34" charset="0"/>
              </a:rPr>
              <a:t>So when they are launched please do take a look at the document: visit our web pages  - will continue to add to those web pages over the months: and have a conversation with your employer if you're in work about how you can meet these principles and standards and what they have in place to demonstrate these principles.  </a:t>
            </a:r>
          </a:p>
          <a:p>
            <a:r>
              <a:rPr lang="en-GB" sz="1300">
                <a:latin typeface="Arial" panose="020B0604020202020204" pitchFamily="34" charset="0"/>
              </a:rPr>
              <a:t>Also get involved.  You’ll hear today about RCOT communities. Get connected and find people who are going through similar experiences with you so you can share learn and celebrate together. </a:t>
            </a:r>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pPr/>
              <a:t>22</a:t>
            </a:fld>
            <a:endParaRPr lang="en-US"/>
          </a:p>
        </p:txBody>
      </p:sp>
    </p:spTree>
    <p:extLst>
      <p:ext uri="{BB962C8B-B14F-4D97-AF65-F5344CB8AC3E}">
        <p14:creationId xmlns:p14="http://schemas.microsoft.com/office/powerpoint/2010/main" val="4217924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sv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sv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sv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sv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sv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sv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sv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sv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sv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sv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sv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svg"/><Relationship Id="rId1" Type="http://schemas.openxmlformats.org/officeDocument/2006/relationships/slideMaster" Target="../slideMasters/slideMaster2.xml"/><Relationship Id="rId4" Type="http://schemas.openxmlformats.org/officeDocument/2006/relationships/image" Target="../media/image24.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ark Teal Image">
    <p:bg>
      <p:bgPr>
        <a:blipFill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9" y="800098"/>
            <a:ext cx="6090655" cy="1332000"/>
          </a:xfrm>
        </p:spPr>
        <p:txBody>
          <a:bodyPr wrap="square" lIns="0" tIns="0" rIns="0" bIns="0" numCol="1" anchor="t" anchorCtr="0">
            <a:normAutofit/>
          </a:bodyPr>
          <a:lstStyle>
            <a:lvl1pPr algn="l">
              <a:defRPr sz="4800" b="1">
                <a:solidFill>
                  <a:schemeClr val="bg1"/>
                </a:solidFill>
              </a:defRPr>
            </a:lvl1pPr>
          </a:lstStyle>
          <a:p>
            <a:r>
              <a:rPr lang="en-GB" altLang="en-GB"/>
              <a:t>Click to add title</a:t>
            </a:r>
            <a:br>
              <a:rPr lang="en-GB" altLang="en-GB"/>
            </a:br>
            <a:endParaRPr lang="en-US"/>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3"/>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8" y="2279326"/>
            <a:ext cx="6090656" cy="900000"/>
          </a:xfrm>
        </p:spPr>
        <p:txBody>
          <a:bodyPr lIns="0" tIns="0" rIns="0" bIns="0" numCol="1">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a:solidFill>
                  <a:schemeClr val="bg1"/>
                </a:solidFill>
              </a:rPr>
              <a:t>Click to add subtitle</a:t>
            </a:r>
          </a:p>
        </p:txBody>
      </p:sp>
    </p:spTree>
    <p:extLst>
      <p:ext uri="{BB962C8B-B14F-4D97-AF65-F5344CB8AC3E}">
        <p14:creationId xmlns:p14="http://schemas.microsoft.com/office/powerpoint/2010/main" val="19449892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urple">
    <p:bg>
      <p:bgPr>
        <a:blipFill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3"/>
          <a:stretch>
            <a:fillRect/>
          </a:stretch>
        </p:blipFill>
        <p:spPr>
          <a:xfrm>
            <a:off x="541638" y="5955902"/>
            <a:ext cx="2058924" cy="645414"/>
          </a:xfrm>
          <a:prstGeom prst="rect">
            <a:avLst/>
          </a:prstGeom>
        </p:spPr>
      </p:pic>
      <p:pic>
        <p:nvPicPr>
          <p:cNvPr id="17" name="Picture 16">
            <a:extLst>
              <a:ext uri="{FF2B5EF4-FFF2-40B4-BE49-F238E27FC236}">
                <a16:creationId xmlns:a16="http://schemas.microsoft.com/office/drawing/2014/main" id="{DE4ED238-AF72-794E-998B-FFE5747DCC79}"/>
              </a:ext>
            </a:extLst>
          </p:cNvPr>
          <p:cNvPicPr>
            <a:picLocks noChangeAspect="1"/>
          </p:cNvPicPr>
          <p:nvPr userDrawn="1"/>
        </p:nvPicPr>
        <p:blipFill>
          <a:blip r:embed="rId4"/>
          <a:stretch>
            <a:fillRect/>
          </a:stretch>
        </p:blipFill>
        <p:spPr>
          <a:xfrm>
            <a:off x="7006202" y="2339163"/>
            <a:ext cx="4468996" cy="4290236"/>
          </a:xfrm>
          <a:prstGeom prst="rect">
            <a:avLst/>
          </a:prstGeom>
        </p:spPr>
      </p:pic>
      <p:sp>
        <p:nvSpPr>
          <p:cNvPr id="8" name="Title 1">
            <a:extLst>
              <a:ext uri="{FF2B5EF4-FFF2-40B4-BE49-F238E27FC236}">
                <a16:creationId xmlns:a16="http://schemas.microsoft.com/office/drawing/2014/main" id="{50E3C374-F69E-7647-B74C-8962D2F2FE03}"/>
              </a:ext>
            </a:extLst>
          </p:cNvPr>
          <p:cNvSpPr>
            <a:spLocks noGrp="1"/>
          </p:cNvSpPr>
          <p:nvPr>
            <p:ph type="title" hasCustomPrompt="1"/>
          </p:nvPr>
        </p:nvSpPr>
        <p:spPr>
          <a:xfrm>
            <a:off x="541640" y="800099"/>
            <a:ext cx="11142360" cy="1332000"/>
          </a:xfrm>
        </p:spPr>
        <p:txBody>
          <a:bodyPr lIns="0" tIns="0" rIns="0" bIns="0" numCol="1" anchor="t" anchorCtr="0">
            <a:normAutofit/>
          </a:bodyPr>
          <a:lstStyle>
            <a:lvl1pPr>
              <a:defRPr sz="4800" b="1">
                <a:solidFill>
                  <a:schemeClr val="bg1"/>
                </a:solidFill>
              </a:defRPr>
            </a:lvl1pPr>
          </a:lstStyle>
          <a:p>
            <a:r>
              <a:rPr lang="en-US"/>
              <a:t>Section title</a:t>
            </a:r>
          </a:p>
        </p:txBody>
      </p:sp>
    </p:spTree>
    <p:extLst>
      <p:ext uri="{BB962C8B-B14F-4D97-AF65-F5344CB8AC3E}">
        <p14:creationId xmlns:p14="http://schemas.microsoft.com/office/powerpoint/2010/main" val="2413468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urple">
    <p:bg>
      <p:bgPr>
        <a:blipFill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3"/>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6A3FEDC-2C8E-EA43-9A24-AD5D22A626B2}"/>
              </a:ext>
            </a:extLst>
          </p:cNvPr>
          <p:cNvPicPr>
            <a:picLocks noChangeAspect="1"/>
          </p:cNvPicPr>
          <p:nvPr userDrawn="1"/>
        </p:nvPicPr>
        <p:blipFill>
          <a:blip r:embed="rId4"/>
          <a:stretch>
            <a:fillRect/>
          </a:stretch>
        </p:blipFill>
        <p:spPr>
          <a:xfrm>
            <a:off x="7411162" y="2371060"/>
            <a:ext cx="3390300" cy="4361526"/>
          </a:xfrm>
          <a:prstGeom prst="rect">
            <a:avLst/>
          </a:prstGeom>
        </p:spPr>
      </p:pic>
      <p:sp>
        <p:nvSpPr>
          <p:cNvPr id="5" name="Title 1">
            <a:extLst>
              <a:ext uri="{FF2B5EF4-FFF2-40B4-BE49-F238E27FC236}">
                <a16:creationId xmlns:a16="http://schemas.microsoft.com/office/drawing/2014/main" id="{A92B6109-3470-194B-BD72-34E4BE4E849A}"/>
              </a:ext>
            </a:extLst>
          </p:cNvPr>
          <p:cNvSpPr>
            <a:spLocks noGrp="1"/>
          </p:cNvSpPr>
          <p:nvPr>
            <p:ph type="title" hasCustomPrompt="1"/>
          </p:nvPr>
        </p:nvSpPr>
        <p:spPr>
          <a:xfrm>
            <a:off x="541640" y="800098"/>
            <a:ext cx="11142360" cy="1332000"/>
          </a:xfrm>
        </p:spPr>
        <p:txBody>
          <a:bodyPr lIns="0" tIns="0" rIns="0" bIns="0" numCol="1" anchor="t" anchorCtr="0">
            <a:normAutofit/>
          </a:bodyPr>
          <a:lstStyle>
            <a:lvl1pPr>
              <a:defRPr sz="4800" b="1">
                <a:solidFill>
                  <a:schemeClr val="bg1"/>
                </a:solidFill>
              </a:defRPr>
            </a:lvl1pPr>
          </a:lstStyle>
          <a:p>
            <a:r>
              <a:rPr lang="en-US"/>
              <a:t>Section title</a:t>
            </a:r>
            <a:br>
              <a:rPr lang="en-US"/>
            </a:br>
            <a:endParaRPr lang="en-US"/>
          </a:p>
        </p:txBody>
      </p:sp>
    </p:spTree>
    <p:extLst>
      <p:ext uri="{BB962C8B-B14F-4D97-AF65-F5344CB8AC3E}">
        <p14:creationId xmlns:p14="http://schemas.microsoft.com/office/powerpoint/2010/main" val="3824816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Header Purple">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5" name="Title 1">
            <a:extLst>
              <a:ext uri="{FF2B5EF4-FFF2-40B4-BE49-F238E27FC236}">
                <a16:creationId xmlns:a16="http://schemas.microsoft.com/office/drawing/2014/main" id="{7E4E3CDE-3B6C-BE4A-A05F-125AE275EC24}"/>
              </a:ext>
            </a:extLst>
          </p:cNvPr>
          <p:cNvSpPr>
            <a:spLocks noGrp="1"/>
          </p:cNvSpPr>
          <p:nvPr>
            <p:ph type="title" hasCustomPrompt="1"/>
          </p:nvPr>
        </p:nvSpPr>
        <p:spPr>
          <a:xfrm>
            <a:off x="541640" y="800099"/>
            <a:ext cx="11142360" cy="1332000"/>
          </a:xfrm>
        </p:spPr>
        <p:txBody>
          <a:bodyPr lIns="0" tIns="0" rIns="0" bIns="0" numCol="1" anchor="t" anchorCtr="0">
            <a:normAutofit/>
          </a:bodyPr>
          <a:lstStyle>
            <a:lvl1pPr>
              <a:defRPr sz="4800" b="1">
                <a:solidFill>
                  <a:schemeClr val="bg1"/>
                </a:solidFill>
              </a:defRPr>
            </a:lvl1pPr>
          </a:lstStyle>
          <a:p>
            <a:r>
              <a:rPr lang="en-US"/>
              <a:t>Section title</a:t>
            </a:r>
          </a:p>
        </p:txBody>
      </p:sp>
    </p:spTree>
    <p:extLst>
      <p:ext uri="{BB962C8B-B14F-4D97-AF65-F5344CB8AC3E}">
        <p14:creationId xmlns:p14="http://schemas.microsoft.com/office/powerpoint/2010/main" val="1652068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1">
    <p:bg>
      <p:bgPr>
        <a:blipFill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800098"/>
            <a:ext cx="4680000" cy="1332000"/>
          </a:xfrm>
        </p:spPr>
        <p:txBody>
          <a:bodyPr lIns="0" tIns="0" rIns="0" bIns="0" numCol="1" anchor="t" anchorCtr="0">
            <a:normAutofit/>
          </a:bodyPr>
          <a:lstStyle>
            <a:lvl1pPr>
              <a:defRPr b="1">
                <a:solidFill>
                  <a:schemeClr val="tx1"/>
                </a:solidFill>
              </a:defRPr>
            </a:lvl1pPr>
          </a:lstStyle>
          <a:p>
            <a:r>
              <a:rPr lang="en-GB" altLang="en-GB"/>
              <a:t>Click to add title</a:t>
            </a:r>
            <a:endParaRPr lang="en-US"/>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2304285"/>
            <a:ext cx="4680000" cy="3600000"/>
          </a:xfrm>
        </p:spPr>
        <p:txBody>
          <a:bodyPr lIns="0" tIns="0" rIns="0" bIns="0" numCol="1">
            <a:normAutofit/>
          </a:bodyPr>
          <a:lstStyle>
            <a:lvl1pPr>
              <a:lnSpc>
                <a:spcPct val="100000"/>
              </a:lnSpc>
              <a:buClr>
                <a:schemeClr val="tx2"/>
              </a:buClr>
              <a:defRPr>
                <a:solidFill>
                  <a:schemeClr val="tx1"/>
                </a:solidFill>
              </a:defRPr>
            </a:lvl1pPr>
            <a:lvl2pPr>
              <a:lnSpc>
                <a:spcPct val="100000"/>
              </a:lnSpc>
              <a:buClr>
                <a:schemeClr val="tx2"/>
              </a:buClr>
              <a:defRPr>
                <a:solidFill>
                  <a:schemeClr val="tx1"/>
                </a:solidFill>
              </a:defRPr>
            </a:lvl2pPr>
            <a:lvl3pPr>
              <a:lnSpc>
                <a:spcPct val="100000"/>
              </a:lnSpc>
              <a:buClr>
                <a:schemeClr val="tx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altLang="en-GB"/>
              <a:t>Click to add text </a:t>
            </a:r>
          </a:p>
          <a:p>
            <a:pPr lvl="1"/>
            <a:r>
              <a:rPr lang="en-GB" altLang="en-GB"/>
              <a:t>Second level</a:t>
            </a:r>
          </a:p>
          <a:p>
            <a:pPr lvl="2"/>
            <a:r>
              <a:rPr lang="en-GB" altLang="en-GB"/>
              <a:t>Third level</a:t>
            </a:r>
          </a:p>
        </p:txBody>
      </p:sp>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numCol="1"/>
          <a:lstStyle>
            <a:lvl1pPr>
              <a:defRPr/>
            </a:lvl1pPr>
          </a:lstStyle>
          <a:p>
            <a:fld id="{BE634052-B349-6340-B91C-DAB0451BF245}" type="slidenum">
              <a:rPr lang="en-US" smtClean="0"/>
              <a:pPr/>
              <a:t>‹#›</a:t>
            </a:fld>
            <a:endParaRPr lang="en-US"/>
          </a:p>
        </p:txBody>
      </p:sp>
      <p:sp>
        <p:nvSpPr>
          <p:cNvPr id="10" name="Content Placeholder 2">
            <a:extLst>
              <a:ext uri="{FF2B5EF4-FFF2-40B4-BE49-F238E27FC236}">
                <a16:creationId xmlns:a16="http://schemas.microsoft.com/office/drawing/2014/main" id="{D88148E9-DD91-904F-9F57-DD0176D5422C}"/>
              </a:ext>
            </a:extLst>
          </p:cNvPr>
          <p:cNvSpPr>
            <a:spLocks noGrp="1"/>
          </p:cNvSpPr>
          <p:nvPr>
            <p:ph idx="13" hasCustomPrompt="1"/>
          </p:nvPr>
        </p:nvSpPr>
        <p:spPr>
          <a:xfrm>
            <a:off x="6970360" y="2304287"/>
            <a:ext cx="4680000" cy="3600000"/>
          </a:xfrm>
        </p:spPr>
        <p:txBody>
          <a:bodyPr lIns="0" tIns="0" rIns="0" bIns="0" numCol="1">
            <a:normAutofit/>
          </a:bodyPr>
          <a:lstStyle>
            <a:lvl1pPr>
              <a:lnSpc>
                <a:spcPct val="100000"/>
              </a:lnSpc>
              <a:buClr>
                <a:schemeClr val="tx2"/>
              </a:buClr>
              <a:defRPr>
                <a:solidFill>
                  <a:schemeClr val="tx1"/>
                </a:solidFill>
              </a:defRPr>
            </a:lvl1pPr>
            <a:lvl2pPr>
              <a:lnSpc>
                <a:spcPct val="100000"/>
              </a:lnSpc>
              <a:buClr>
                <a:schemeClr val="tx2"/>
              </a:buClr>
              <a:defRPr>
                <a:solidFill>
                  <a:schemeClr val="tx1"/>
                </a:solidFill>
              </a:defRPr>
            </a:lvl2pPr>
            <a:lvl3pPr>
              <a:lnSpc>
                <a:spcPct val="100000"/>
              </a:lnSpc>
              <a:buClr>
                <a:schemeClr val="tx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altLang="en-GB"/>
              <a:t>Click to add text </a:t>
            </a:r>
          </a:p>
          <a:p>
            <a:pPr lvl="1"/>
            <a:r>
              <a:rPr lang="en-GB" altLang="en-GB"/>
              <a:t>Second level</a:t>
            </a:r>
          </a:p>
          <a:p>
            <a:pPr lvl="2"/>
            <a:r>
              <a:rPr lang="en-GB" altLang="en-GB"/>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3"/>
          <a:stretch>
            <a:fillRect/>
          </a:stretch>
        </p:blipFill>
        <p:spPr>
          <a:xfrm>
            <a:off x="9591436" y="295104"/>
            <a:ext cx="2058924" cy="645414"/>
          </a:xfrm>
          <a:prstGeom prst="rect">
            <a:avLst/>
          </a:prstGeom>
        </p:spPr>
      </p:pic>
    </p:spTree>
    <p:extLst>
      <p:ext uri="{BB962C8B-B14F-4D97-AF65-F5344CB8AC3E}">
        <p14:creationId xmlns:p14="http://schemas.microsoft.com/office/powerpoint/2010/main" val="11573215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1">
    <p:bg>
      <p:bgPr>
        <a:blipFill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800098"/>
            <a:ext cx="4680000" cy="1332000"/>
          </a:xfrm>
        </p:spPr>
        <p:txBody>
          <a:bodyPr lIns="0" tIns="0" rIns="0" bIns="0" numCol="1" anchor="t" anchorCtr="0">
            <a:normAutofit/>
          </a:bodyPr>
          <a:lstStyle>
            <a:lvl1pPr>
              <a:defRPr b="1">
                <a:solidFill>
                  <a:schemeClr val="tx1"/>
                </a:solidFill>
              </a:defRPr>
            </a:lvl1pPr>
          </a:lstStyle>
          <a:p>
            <a:r>
              <a:rPr lang="en-GB" altLang="en-GB"/>
              <a:t>Click to add title</a:t>
            </a:r>
            <a:endParaRPr lang="en-US"/>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2304287"/>
            <a:ext cx="4680000" cy="3600000"/>
          </a:xfrm>
        </p:spPr>
        <p:txBody>
          <a:bodyPr lIns="0" tIns="0" rIns="0" bIns="0" numCol="1">
            <a:normAutofit/>
          </a:bodyPr>
          <a:lstStyle>
            <a:lvl1pPr>
              <a:lnSpc>
                <a:spcPct val="100000"/>
              </a:lnSpc>
              <a:buClr>
                <a:schemeClr val="tx2"/>
              </a:buClr>
              <a:defRPr>
                <a:solidFill>
                  <a:schemeClr val="tx1"/>
                </a:solidFill>
              </a:defRPr>
            </a:lvl1pPr>
            <a:lvl2pPr>
              <a:lnSpc>
                <a:spcPct val="100000"/>
              </a:lnSpc>
              <a:buClr>
                <a:schemeClr val="tx2"/>
              </a:buClr>
              <a:defRPr>
                <a:solidFill>
                  <a:schemeClr val="tx1"/>
                </a:solidFill>
              </a:defRPr>
            </a:lvl2pPr>
            <a:lvl3pPr>
              <a:lnSpc>
                <a:spcPct val="100000"/>
              </a:lnSpc>
              <a:buClr>
                <a:schemeClr val="tx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altLang="en-GB"/>
              <a:t>Click to add text </a:t>
            </a:r>
          </a:p>
          <a:p>
            <a:pPr lvl="1"/>
            <a:r>
              <a:rPr lang="en-GB" altLang="en-GB"/>
              <a:t>Second level</a:t>
            </a:r>
          </a:p>
          <a:p>
            <a:pPr lvl="2"/>
            <a:r>
              <a:rPr lang="en-GB" altLang="en-GB"/>
              <a:t>Third level</a:t>
            </a:r>
          </a:p>
        </p:txBody>
      </p:sp>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numCol="1"/>
          <a:lstStyle>
            <a:lvl1pPr>
              <a:defRPr/>
            </a:lvl1pPr>
          </a:lstStyle>
          <a:p>
            <a:fld id="{BE634052-B349-6340-B91C-DAB0451BF245}" type="slidenum">
              <a:rPr lang="en-US" smtClean="0"/>
              <a:pPr/>
              <a:t>‹#›</a:t>
            </a:fld>
            <a:endParaRPr lang="en-US"/>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3"/>
          <a:stretch>
            <a:fillRect/>
          </a:stretch>
        </p:blipFill>
        <p:spPr>
          <a:xfrm>
            <a:off x="9591436" y="295104"/>
            <a:ext cx="2058924" cy="645414"/>
          </a:xfrm>
          <a:prstGeom prst="rect">
            <a:avLst/>
          </a:prstGeom>
        </p:spPr>
      </p:pic>
      <p:sp>
        <p:nvSpPr>
          <p:cNvPr id="8" name="Oval 7">
            <a:extLst>
              <a:ext uri="{FF2B5EF4-FFF2-40B4-BE49-F238E27FC236}">
                <a16:creationId xmlns:a16="http://schemas.microsoft.com/office/drawing/2014/main" id="{6E59661B-8423-3C4B-BF02-81B9FA78B5CC}"/>
              </a:ext>
            </a:extLst>
          </p:cNvPr>
          <p:cNvSpPr/>
          <p:nvPr userDrawn="1"/>
        </p:nvSpPr>
        <p:spPr>
          <a:xfrm>
            <a:off x="7728155" y="1642147"/>
            <a:ext cx="3922205" cy="39222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14" name="Text Placeholder 3">
            <a:extLst>
              <a:ext uri="{FF2B5EF4-FFF2-40B4-BE49-F238E27FC236}">
                <a16:creationId xmlns:a16="http://schemas.microsoft.com/office/drawing/2014/main" id="{D4A8C283-EA53-5841-A4A4-F9D65FD4E205}"/>
              </a:ext>
            </a:extLst>
          </p:cNvPr>
          <p:cNvSpPr>
            <a:spLocks noGrp="1"/>
          </p:cNvSpPr>
          <p:nvPr>
            <p:ph type="body" sz="half" idx="2" hasCustomPrompt="1"/>
          </p:nvPr>
        </p:nvSpPr>
        <p:spPr>
          <a:xfrm>
            <a:off x="8106293" y="2061895"/>
            <a:ext cx="3165927" cy="3240000"/>
          </a:xfrm>
        </p:spPr>
        <p:txBody>
          <a:bodyPr lIns="0" tIns="0" rIns="0" bIns="0" numCol="1" anchor="ctr" anchorCtr="0">
            <a:spAutoFit/>
          </a:bodyPr>
          <a:lstStyle>
            <a:lvl1pPr marL="0" indent="0" algn="ctr">
              <a:buNone/>
              <a:defRPr sz="32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Pull out </a:t>
            </a:r>
            <a:br>
              <a:rPr lang="en-US"/>
            </a:br>
            <a:r>
              <a:rPr lang="en-US"/>
              <a:t>stat or info</a:t>
            </a:r>
          </a:p>
        </p:txBody>
      </p:sp>
    </p:spTree>
    <p:extLst>
      <p:ext uri="{BB962C8B-B14F-4D97-AF65-F5344CB8AC3E}">
        <p14:creationId xmlns:p14="http://schemas.microsoft.com/office/powerpoint/2010/main" val="1669773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Breakout Images">
    <p:bg>
      <p:bgPr>
        <a:blipFill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800099"/>
            <a:ext cx="4680000" cy="1218795"/>
          </a:xfrm>
        </p:spPr>
        <p:txBody>
          <a:bodyPr lIns="0" tIns="0" rIns="0" bIns="0" numCol="1" anchor="t" anchorCtr="0">
            <a:normAutofit/>
          </a:bodyPr>
          <a:lstStyle>
            <a:lvl1pPr>
              <a:defRPr b="1">
                <a:solidFill>
                  <a:schemeClr val="tx1"/>
                </a:solidFill>
              </a:defRPr>
            </a:lvl1pPr>
          </a:lstStyle>
          <a:p>
            <a:r>
              <a:rPr lang="en-GB" altLang="en-GB"/>
              <a:t>Click to add title</a:t>
            </a:r>
            <a:endParaRPr lang="en-US"/>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2304287"/>
            <a:ext cx="4680000" cy="3600000"/>
          </a:xfrm>
        </p:spPr>
        <p:txBody>
          <a:bodyPr lIns="0" tIns="0" rIns="0" bIns="0" numCol="1">
            <a:normAutofit/>
          </a:bodyPr>
          <a:lstStyle>
            <a:lvl1pPr>
              <a:lnSpc>
                <a:spcPct val="100000"/>
              </a:lnSpc>
              <a:buClr>
                <a:schemeClr val="tx2"/>
              </a:buClr>
              <a:defRPr>
                <a:solidFill>
                  <a:schemeClr val="tx1"/>
                </a:solidFill>
              </a:defRPr>
            </a:lvl1pPr>
            <a:lvl2pPr>
              <a:lnSpc>
                <a:spcPct val="100000"/>
              </a:lnSpc>
              <a:buClr>
                <a:schemeClr val="tx2"/>
              </a:buClr>
              <a:defRPr>
                <a:solidFill>
                  <a:schemeClr val="tx1"/>
                </a:solidFill>
              </a:defRPr>
            </a:lvl2pPr>
            <a:lvl3pPr>
              <a:lnSpc>
                <a:spcPct val="100000"/>
              </a:lnSpc>
              <a:buClr>
                <a:schemeClr val="tx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altLang="en-GB"/>
              <a:t>Click to add text </a:t>
            </a:r>
          </a:p>
          <a:p>
            <a:pPr lvl="1"/>
            <a:r>
              <a:rPr lang="en-GB" altLang="en-GB"/>
              <a:t>Second level</a:t>
            </a:r>
          </a:p>
          <a:p>
            <a:pPr lvl="2"/>
            <a:r>
              <a:rPr lang="en-GB" altLang="en-GB"/>
              <a:t>Third level</a:t>
            </a:r>
          </a:p>
        </p:txBody>
      </p:sp>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numCol="1"/>
          <a:lstStyle>
            <a:lvl1pPr>
              <a:defRPr/>
            </a:lvl1pPr>
          </a:lstStyle>
          <a:p>
            <a:fld id="{BE634052-B349-6340-B91C-DAB0451BF245}" type="slidenum">
              <a:rPr lang="en-US" smtClean="0"/>
              <a:pPr/>
              <a:t>‹#›</a:t>
            </a:fld>
            <a:endParaRPr lang="en-US"/>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3"/>
          <a:stretch>
            <a:fillRect/>
          </a:stretch>
        </p:blipFill>
        <p:spPr>
          <a:xfrm>
            <a:off x="9591436" y="295104"/>
            <a:ext cx="2058924" cy="645414"/>
          </a:xfrm>
          <a:prstGeom prst="rect">
            <a:avLst/>
          </a:prstGeom>
        </p:spPr>
      </p:pic>
      <p:sp>
        <p:nvSpPr>
          <p:cNvPr id="10" name="Oval 9">
            <a:extLst>
              <a:ext uri="{FF2B5EF4-FFF2-40B4-BE49-F238E27FC236}">
                <a16:creationId xmlns:a16="http://schemas.microsoft.com/office/drawing/2014/main" id="{2248408F-49CD-5E46-BE75-A66776881CC3}"/>
              </a:ext>
            </a:extLst>
          </p:cNvPr>
          <p:cNvSpPr/>
          <p:nvPr userDrawn="1"/>
        </p:nvSpPr>
        <p:spPr>
          <a:xfrm>
            <a:off x="7430629" y="1790891"/>
            <a:ext cx="4260209" cy="426020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11" name="Picture Placeholder 4">
            <a:extLst>
              <a:ext uri="{FF2B5EF4-FFF2-40B4-BE49-F238E27FC236}">
                <a16:creationId xmlns:a16="http://schemas.microsoft.com/office/drawing/2014/main" id="{8F74FA25-E95E-9F46-BD6C-041A0BBF4D5C}"/>
              </a:ext>
            </a:extLst>
          </p:cNvPr>
          <p:cNvSpPr>
            <a:spLocks noGrp="1"/>
          </p:cNvSpPr>
          <p:nvPr>
            <p:ph type="pic" sz="quarter" idx="13"/>
          </p:nvPr>
        </p:nvSpPr>
        <p:spPr>
          <a:xfrm>
            <a:off x="6547104" y="1336078"/>
            <a:ext cx="5644896" cy="4603922"/>
          </a:xfrm>
          <a:prstGeom prst="rect">
            <a:avLst/>
          </a:prstGeom>
          <a:noFill/>
        </p:spPr>
        <p:txBody>
          <a:bodyPr wrap="square" lIns="0" tIns="0" rIns="0" bIns="0" numCol="1" anchor="t" anchorCtr="0">
            <a:normAutofit/>
          </a:bodyPr>
          <a:lstStyle>
            <a:lvl1pPr marL="360000" indent="0" algn="ctr">
              <a:buFontTx/>
              <a:buNone/>
              <a:defRPr sz="3200"/>
            </a:lvl1pPr>
          </a:lstStyle>
          <a:p>
            <a:r>
              <a:rPr lang="en-US"/>
              <a:t>Click icon to add picture</a:t>
            </a:r>
          </a:p>
        </p:txBody>
      </p:sp>
    </p:spTree>
    <p:extLst>
      <p:ext uri="{BB962C8B-B14F-4D97-AF65-F5344CB8AC3E}">
        <p14:creationId xmlns:p14="http://schemas.microsoft.com/office/powerpoint/2010/main" val="13923207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38726"/>
            <a:ext cx="6480000" cy="1260000"/>
          </a:xfrm>
        </p:spPr>
        <p:txBody>
          <a:bodyPr lIns="0" tIns="0" rIns="0" bIns="0" numCol="1" anchor="t" anchorCtr="0">
            <a:normAutofit/>
          </a:bodyPr>
          <a:lstStyle>
            <a:lvl1pPr>
              <a:defRPr b="1"/>
            </a:lvl1pPr>
          </a:lstStyle>
          <a:p>
            <a:r>
              <a:rPr lang="en-GB" altLang="en-GB"/>
              <a:t>Click to edit title style</a:t>
            </a:r>
            <a:endParaRPr lang="en-US"/>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2398425"/>
            <a:ext cx="11134423" cy="324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altLang="en-GB"/>
              <a:t>Click to edit text styles</a:t>
            </a:r>
          </a:p>
          <a:p>
            <a:pPr lvl="1"/>
            <a:r>
              <a:rPr lang="en-GB" altLang="en-GB"/>
              <a:t>Second level</a:t>
            </a:r>
          </a:p>
          <a:p>
            <a:pPr lvl="2"/>
            <a:r>
              <a:rPr lang="en-GB" altLang="en-GB"/>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numCol="1"/>
          <a:lstStyle>
            <a:lvl1pPr>
              <a:defRPr/>
            </a:lvl1pPr>
          </a:lstStyle>
          <a:p>
            <a:fld id="{BE634052-B349-6340-B91C-DAB0451BF245}" type="slidenum">
              <a:rPr lang="en-US" smtClean="0"/>
              <a:pPr/>
              <a:t>‹#›</a:t>
            </a:fld>
            <a:endParaRPr lang="en-US"/>
          </a:p>
        </p:txBody>
      </p:sp>
    </p:spTree>
    <p:extLst>
      <p:ext uri="{BB962C8B-B14F-4D97-AF65-F5344CB8AC3E}">
        <p14:creationId xmlns:p14="http://schemas.microsoft.com/office/powerpoint/2010/main" val="4140386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2">
    <p:bg>
      <p:bgPr>
        <a:blipFill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5A35982-B7FA-7249-8409-93213B6A0224}"/>
              </a:ext>
            </a:extLst>
          </p:cNvPr>
          <p:cNvSpPr>
            <a:spLocks noGrp="1"/>
          </p:cNvSpPr>
          <p:nvPr>
            <p:ph idx="1" hasCustomPrompt="1"/>
          </p:nvPr>
        </p:nvSpPr>
        <p:spPr>
          <a:xfrm>
            <a:off x="541640" y="2398425"/>
            <a:ext cx="7611760" cy="324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altLang="en-GB"/>
              <a:t>Click to edit text styles</a:t>
            </a:r>
          </a:p>
          <a:p>
            <a:pPr lvl="1"/>
            <a:r>
              <a:rPr lang="en-GB" altLang="en-GB"/>
              <a:t>Second level</a:t>
            </a:r>
          </a:p>
          <a:p>
            <a:pPr lvl="2"/>
            <a:r>
              <a:rPr lang="en-GB" altLang="en-GB"/>
              <a:t>Third level</a:t>
            </a:r>
          </a:p>
        </p:txBody>
      </p:sp>
      <p:sp>
        <p:nvSpPr>
          <p:cNvPr id="10" name="Oval 9">
            <a:extLst>
              <a:ext uri="{FF2B5EF4-FFF2-40B4-BE49-F238E27FC236}">
                <a16:creationId xmlns:a16="http://schemas.microsoft.com/office/drawing/2014/main" id="{4370A60E-C965-2642-A45A-823C15E81285}"/>
              </a:ext>
            </a:extLst>
          </p:cNvPr>
          <p:cNvSpPr/>
          <p:nvPr userDrawn="1"/>
        </p:nvSpPr>
        <p:spPr>
          <a:xfrm>
            <a:off x="8484433" y="2398425"/>
            <a:ext cx="3165927" cy="316592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11" name="Picture 10">
            <a:extLst>
              <a:ext uri="{FF2B5EF4-FFF2-40B4-BE49-F238E27FC236}">
                <a16:creationId xmlns:a16="http://schemas.microsoft.com/office/drawing/2014/main" id="{205B01C4-0670-0040-AFE2-AD864FF97E69}"/>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3" name="Text Placeholder 3">
            <a:extLst>
              <a:ext uri="{FF2B5EF4-FFF2-40B4-BE49-F238E27FC236}">
                <a16:creationId xmlns:a16="http://schemas.microsoft.com/office/drawing/2014/main" id="{14892FC7-F759-9843-BFF7-58AB7322F4A8}"/>
              </a:ext>
            </a:extLst>
          </p:cNvPr>
          <p:cNvSpPr>
            <a:spLocks noGrp="1"/>
          </p:cNvSpPr>
          <p:nvPr>
            <p:ph type="body" sz="half" idx="2" hasCustomPrompt="1"/>
          </p:nvPr>
        </p:nvSpPr>
        <p:spPr>
          <a:xfrm>
            <a:off x="8484433" y="2362800"/>
            <a:ext cx="3165927" cy="3240000"/>
          </a:xfrm>
        </p:spPr>
        <p:txBody>
          <a:bodyPr lIns="0" tIns="0" rIns="0" bIns="0" numCol="1" anchor="ctr" anchorCtr="0">
            <a:spAutoFit/>
          </a:bodyPr>
          <a:lstStyle>
            <a:lvl1pPr marL="0" indent="0" algn="ctr">
              <a:buNone/>
              <a:defRPr sz="32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Pull out </a:t>
            </a:r>
            <a:br>
              <a:rPr lang="en-US"/>
            </a:br>
            <a:r>
              <a:rPr lang="en-US"/>
              <a:t>stat or info</a:t>
            </a:r>
          </a:p>
        </p:txBody>
      </p:sp>
      <p:sp>
        <p:nvSpPr>
          <p:cNvPr id="16" name="Slide Number Placeholder 15">
            <a:extLst>
              <a:ext uri="{FF2B5EF4-FFF2-40B4-BE49-F238E27FC236}">
                <a16:creationId xmlns:a16="http://schemas.microsoft.com/office/drawing/2014/main" id="{26A3DFF5-4079-C544-A079-A686353689A3}"/>
              </a:ext>
            </a:extLst>
          </p:cNvPr>
          <p:cNvSpPr>
            <a:spLocks noGrp="1"/>
          </p:cNvSpPr>
          <p:nvPr>
            <p:ph type="sldNum" sz="quarter" idx="12"/>
          </p:nvPr>
        </p:nvSpPr>
        <p:spPr>
          <a:xfrm>
            <a:off x="8907160" y="6311900"/>
            <a:ext cx="2743200" cy="365125"/>
          </a:xfrm>
          <a:prstGeom prst="rect">
            <a:avLst/>
          </a:prstGeom>
        </p:spPr>
        <p:txBody>
          <a:bodyPr numCol="1"/>
          <a:lstStyle>
            <a:lvl1pPr>
              <a:defRPr/>
            </a:lvl1pPr>
          </a:lstStyle>
          <a:p>
            <a:fld id="{BE634052-B349-6340-B91C-DAB0451BF245}" type="slidenum">
              <a:rPr lang="en-US" smtClean="0"/>
              <a:pPr/>
              <a:t>‹#›</a:t>
            </a:fld>
            <a:endParaRPr lang="en-US"/>
          </a:p>
        </p:txBody>
      </p:sp>
      <p:sp>
        <p:nvSpPr>
          <p:cNvPr id="9" name="Title 1">
            <a:extLst>
              <a:ext uri="{FF2B5EF4-FFF2-40B4-BE49-F238E27FC236}">
                <a16:creationId xmlns:a16="http://schemas.microsoft.com/office/drawing/2014/main" id="{C9479264-ACC2-3C4B-A40C-921E4558F7BF}"/>
              </a:ext>
            </a:extLst>
          </p:cNvPr>
          <p:cNvSpPr>
            <a:spLocks noGrp="1"/>
          </p:cNvSpPr>
          <p:nvPr>
            <p:ph type="title" hasCustomPrompt="1"/>
          </p:nvPr>
        </p:nvSpPr>
        <p:spPr>
          <a:xfrm>
            <a:off x="541642" y="338729"/>
            <a:ext cx="6480000" cy="1260000"/>
          </a:xfrm>
        </p:spPr>
        <p:txBody>
          <a:bodyPr lIns="0" tIns="0" rIns="0" bIns="0" numCol="1" anchor="t" anchorCtr="0">
            <a:normAutofit/>
          </a:bodyPr>
          <a:lstStyle>
            <a:lvl1pPr>
              <a:defRPr b="1"/>
            </a:lvl1pPr>
          </a:lstStyle>
          <a:p>
            <a:r>
              <a:rPr lang="en-GB" altLang="en-GB"/>
              <a:t>Click to edit title style</a:t>
            </a:r>
            <a:endParaRPr lang="en-US"/>
          </a:p>
        </p:txBody>
      </p:sp>
    </p:spTree>
    <p:extLst>
      <p:ext uri="{BB962C8B-B14F-4D97-AF65-F5344CB8AC3E}">
        <p14:creationId xmlns:p14="http://schemas.microsoft.com/office/powerpoint/2010/main" val="538036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breakout image 2">
    <p:bg>
      <p:bgPr>
        <a:blipFill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CA3872-125E-D844-ACC6-04DE18BE4599}"/>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2" name="Content Placeholder 2">
            <a:extLst>
              <a:ext uri="{FF2B5EF4-FFF2-40B4-BE49-F238E27FC236}">
                <a16:creationId xmlns:a16="http://schemas.microsoft.com/office/drawing/2014/main" id="{2CC8DF0E-C547-8C4A-AF07-EEE52F658ED9}"/>
              </a:ext>
            </a:extLst>
          </p:cNvPr>
          <p:cNvSpPr>
            <a:spLocks noGrp="1"/>
          </p:cNvSpPr>
          <p:nvPr>
            <p:ph idx="1" hasCustomPrompt="1"/>
          </p:nvPr>
        </p:nvSpPr>
        <p:spPr>
          <a:xfrm>
            <a:off x="541640" y="2398425"/>
            <a:ext cx="5786008" cy="324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altLang="en-GB"/>
              <a:t>Click to edit text styles</a:t>
            </a:r>
          </a:p>
          <a:p>
            <a:pPr lvl="1"/>
            <a:r>
              <a:rPr lang="en-GB" altLang="en-GB"/>
              <a:t>Second level</a:t>
            </a:r>
          </a:p>
          <a:p>
            <a:pPr lvl="2"/>
            <a:r>
              <a:rPr lang="en-GB" altLang="en-GB"/>
              <a:t>Third level</a:t>
            </a:r>
          </a:p>
        </p:txBody>
      </p:sp>
      <p:sp>
        <p:nvSpPr>
          <p:cNvPr id="13" name="Oval 12">
            <a:extLst>
              <a:ext uri="{FF2B5EF4-FFF2-40B4-BE49-F238E27FC236}">
                <a16:creationId xmlns:a16="http://schemas.microsoft.com/office/drawing/2014/main" id="{C4189D1B-F290-C64F-A0C7-4BBB06A0103F}"/>
              </a:ext>
            </a:extLst>
          </p:cNvPr>
          <p:cNvSpPr/>
          <p:nvPr userDrawn="1"/>
        </p:nvSpPr>
        <p:spPr>
          <a:xfrm>
            <a:off x="7430629" y="1790891"/>
            <a:ext cx="4260209" cy="426020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15" name="Picture Placeholder 4">
            <a:extLst>
              <a:ext uri="{FF2B5EF4-FFF2-40B4-BE49-F238E27FC236}">
                <a16:creationId xmlns:a16="http://schemas.microsoft.com/office/drawing/2014/main" id="{C5E632EB-8FE9-754B-85D0-554F7D7E3C51}"/>
              </a:ext>
            </a:extLst>
          </p:cNvPr>
          <p:cNvSpPr>
            <a:spLocks noGrp="1"/>
          </p:cNvSpPr>
          <p:nvPr>
            <p:ph type="pic" sz="quarter" idx="12"/>
          </p:nvPr>
        </p:nvSpPr>
        <p:spPr>
          <a:xfrm>
            <a:off x="6547104" y="1336078"/>
            <a:ext cx="5644896" cy="4603922"/>
          </a:xfrm>
          <a:prstGeom prst="rect">
            <a:avLst/>
          </a:prstGeom>
          <a:noFill/>
        </p:spPr>
        <p:txBody>
          <a:bodyPr wrap="square" lIns="0" tIns="0" rIns="0" bIns="0" numCol="1" anchor="t" anchorCtr="0">
            <a:normAutofit/>
          </a:bodyPr>
          <a:lstStyle>
            <a:lvl1pPr marL="360000" indent="0" algn="ctr">
              <a:buFontTx/>
              <a:buNone/>
              <a:defRPr sz="3200"/>
            </a:lvl1pPr>
          </a:lstStyle>
          <a:p>
            <a:r>
              <a:rPr lang="en-US"/>
              <a:t>Click icon to add picture</a:t>
            </a:r>
          </a:p>
        </p:txBody>
      </p:sp>
      <p:sp>
        <p:nvSpPr>
          <p:cNvPr id="22" name="Slide Number Placeholder 21">
            <a:extLst>
              <a:ext uri="{FF2B5EF4-FFF2-40B4-BE49-F238E27FC236}">
                <a16:creationId xmlns:a16="http://schemas.microsoft.com/office/drawing/2014/main" id="{1FC67852-C149-6343-AF31-3D18E4E92540}"/>
              </a:ext>
            </a:extLst>
          </p:cNvPr>
          <p:cNvSpPr>
            <a:spLocks noGrp="1"/>
          </p:cNvSpPr>
          <p:nvPr>
            <p:ph type="sldNum" sz="quarter" idx="15"/>
          </p:nvPr>
        </p:nvSpPr>
        <p:spPr>
          <a:xfrm>
            <a:off x="8907160" y="6311900"/>
            <a:ext cx="2743200" cy="365125"/>
          </a:xfrm>
          <a:prstGeom prst="rect">
            <a:avLst/>
          </a:prstGeom>
        </p:spPr>
        <p:txBody>
          <a:bodyPr numCol="1"/>
          <a:lstStyle>
            <a:lvl1pPr>
              <a:defRPr/>
            </a:lvl1pPr>
          </a:lstStyle>
          <a:p>
            <a:fld id="{BE634052-B349-6340-B91C-DAB0451BF245}" type="slidenum">
              <a:rPr lang="en-US" smtClean="0"/>
              <a:pPr/>
              <a:t>‹#›</a:t>
            </a:fld>
            <a:endParaRPr lang="en-US"/>
          </a:p>
        </p:txBody>
      </p:sp>
      <p:sp>
        <p:nvSpPr>
          <p:cNvPr id="8" name="Title 1">
            <a:extLst>
              <a:ext uri="{FF2B5EF4-FFF2-40B4-BE49-F238E27FC236}">
                <a16:creationId xmlns:a16="http://schemas.microsoft.com/office/drawing/2014/main" id="{6D8DCFBF-782F-4240-B65A-A141970F40EA}"/>
              </a:ext>
            </a:extLst>
          </p:cNvPr>
          <p:cNvSpPr>
            <a:spLocks noGrp="1"/>
          </p:cNvSpPr>
          <p:nvPr>
            <p:ph type="title" hasCustomPrompt="1"/>
          </p:nvPr>
        </p:nvSpPr>
        <p:spPr>
          <a:xfrm>
            <a:off x="541639" y="338729"/>
            <a:ext cx="6480000" cy="1260000"/>
          </a:xfrm>
        </p:spPr>
        <p:txBody>
          <a:bodyPr lIns="0" tIns="0" rIns="0" bIns="0" numCol="1" anchor="t" anchorCtr="0">
            <a:normAutofit/>
          </a:bodyPr>
          <a:lstStyle>
            <a:lvl1pPr>
              <a:defRPr b="1"/>
            </a:lvl1pPr>
          </a:lstStyle>
          <a:p>
            <a:r>
              <a:rPr lang="en-GB" altLang="en-GB"/>
              <a:t>Click to edit title style</a:t>
            </a:r>
            <a:endParaRPr lang="en-US"/>
          </a:p>
        </p:txBody>
      </p:sp>
    </p:spTree>
    <p:extLst>
      <p:ext uri="{BB962C8B-B14F-4D97-AF65-F5344CB8AC3E}">
        <p14:creationId xmlns:p14="http://schemas.microsoft.com/office/powerpoint/2010/main" val="1941208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ort text">
    <p:bg>
      <p:bgPr>
        <a:blipFill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265689-32B2-894B-A669-460C6B0F8AAE}"/>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2FF75BA3-9ABB-E641-A440-558798F735F2}"/>
              </a:ext>
            </a:extLst>
          </p:cNvPr>
          <p:cNvSpPr>
            <a:spLocks noGrp="1"/>
          </p:cNvSpPr>
          <p:nvPr>
            <p:ph type="title" hasCustomPrompt="1"/>
          </p:nvPr>
        </p:nvSpPr>
        <p:spPr>
          <a:xfrm>
            <a:off x="541640" y="808393"/>
            <a:ext cx="6090654" cy="1332000"/>
          </a:xfrm>
        </p:spPr>
        <p:txBody>
          <a:bodyPr lIns="0" tIns="0" rIns="0" bIns="0" numCol="1" anchor="t" anchorCtr="0">
            <a:normAutofit/>
          </a:bodyPr>
          <a:lstStyle>
            <a:lvl1pPr>
              <a:defRPr b="1"/>
            </a:lvl1pPr>
          </a:lstStyle>
          <a:p>
            <a:r>
              <a:rPr lang="en-GB" altLang="en-GB"/>
              <a:t>Click to edit title style</a:t>
            </a:r>
            <a:endParaRPr lang="en-US"/>
          </a:p>
        </p:txBody>
      </p:sp>
      <p:sp>
        <p:nvSpPr>
          <p:cNvPr id="14" name="Slide Number Placeholder 13">
            <a:extLst>
              <a:ext uri="{FF2B5EF4-FFF2-40B4-BE49-F238E27FC236}">
                <a16:creationId xmlns:a16="http://schemas.microsoft.com/office/drawing/2014/main" id="{70CCC791-0A8A-164D-A1D2-1FD526D783CF}"/>
              </a:ext>
            </a:extLst>
          </p:cNvPr>
          <p:cNvSpPr>
            <a:spLocks noGrp="1"/>
          </p:cNvSpPr>
          <p:nvPr>
            <p:ph type="sldNum" sz="quarter" idx="12"/>
          </p:nvPr>
        </p:nvSpPr>
        <p:spPr>
          <a:xfrm>
            <a:off x="8907160" y="6311900"/>
            <a:ext cx="2743200" cy="365125"/>
          </a:xfrm>
          <a:prstGeom prst="rect">
            <a:avLst/>
          </a:prstGeom>
        </p:spPr>
        <p:txBody>
          <a:bodyPr numCol="1"/>
          <a:lstStyle>
            <a:lvl1pPr>
              <a:defRPr>
                <a:solidFill>
                  <a:schemeClr val="bg1"/>
                </a:solidFill>
              </a:defRPr>
            </a:lvl1pPr>
          </a:lstStyle>
          <a:p>
            <a:fld id="{BE634052-B349-6340-B91C-DAB0451BF245}" type="slidenum">
              <a:rPr lang="en-US" smtClean="0"/>
              <a:pPr/>
              <a:t>‹#›</a:t>
            </a:fld>
            <a:endParaRPr lang="en-US"/>
          </a:p>
        </p:txBody>
      </p:sp>
      <p:sp>
        <p:nvSpPr>
          <p:cNvPr id="6" name="Content Placeholder 2">
            <a:extLst>
              <a:ext uri="{FF2B5EF4-FFF2-40B4-BE49-F238E27FC236}">
                <a16:creationId xmlns:a16="http://schemas.microsoft.com/office/drawing/2014/main" id="{7FFF6BE4-5439-B64E-8266-4191516D9DE6}"/>
              </a:ext>
            </a:extLst>
          </p:cNvPr>
          <p:cNvSpPr>
            <a:spLocks noGrp="1"/>
          </p:cNvSpPr>
          <p:nvPr>
            <p:ph idx="1" hasCustomPrompt="1"/>
          </p:nvPr>
        </p:nvSpPr>
        <p:spPr>
          <a:xfrm>
            <a:off x="541639" y="2398425"/>
            <a:ext cx="6090653" cy="324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altLang="en-GB"/>
              <a:t>Click to edit text styles</a:t>
            </a:r>
          </a:p>
          <a:p>
            <a:pPr lvl="1"/>
            <a:r>
              <a:rPr lang="en-GB" altLang="en-GB"/>
              <a:t>Second level</a:t>
            </a:r>
          </a:p>
          <a:p>
            <a:pPr lvl="2"/>
            <a:r>
              <a:rPr lang="en-GB" altLang="en-GB"/>
              <a:t>Third level</a:t>
            </a:r>
          </a:p>
        </p:txBody>
      </p:sp>
    </p:spTree>
    <p:extLst>
      <p:ext uri="{BB962C8B-B14F-4D97-AF65-F5344CB8AC3E}">
        <p14:creationId xmlns:p14="http://schemas.microsoft.com/office/powerpoint/2010/main" val="2425600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Teal Plain">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9" y="800099"/>
            <a:ext cx="11134424" cy="1332000"/>
          </a:xfrm>
        </p:spPr>
        <p:txBody>
          <a:bodyPr wrap="square" lIns="0" tIns="0" rIns="0" bIns="0" numCol="1" anchor="t" anchorCtr="0">
            <a:normAutofit/>
          </a:bodyPr>
          <a:lstStyle>
            <a:lvl1pPr algn="l">
              <a:defRPr sz="4800" b="1">
                <a:solidFill>
                  <a:schemeClr val="bg1"/>
                </a:solidFill>
              </a:defRPr>
            </a:lvl1pPr>
          </a:lstStyle>
          <a:p>
            <a:r>
              <a:rPr lang="en-GB" altLang="en-GB"/>
              <a:t>Click to add title</a:t>
            </a:r>
            <a:endParaRPr lang="en-US"/>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7" y="2279326"/>
            <a:ext cx="11134423" cy="900000"/>
          </a:xfrm>
        </p:spPr>
        <p:txBody>
          <a:bodyPr lIns="0" tIns="0" rIns="0" bIns="0" numCol="1">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a:solidFill>
                  <a:schemeClr val="bg1"/>
                </a:solidFill>
              </a:rPr>
              <a:t>Click to add subtitle</a:t>
            </a:r>
          </a:p>
        </p:txBody>
      </p:sp>
    </p:spTree>
    <p:extLst>
      <p:ext uri="{BB962C8B-B14F-4D97-AF65-F5344CB8AC3E}">
        <p14:creationId xmlns:p14="http://schemas.microsoft.com/office/powerpoint/2010/main" val="11834009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Dark Teal">
    <p:bg>
      <p:bgPr>
        <a:blipFill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32A00E-8AA9-D54E-B4B0-3FF8033BA9DB}"/>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F53E047E-03E2-9745-877A-C6B56430ED8B}"/>
              </a:ext>
            </a:extLst>
          </p:cNvPr>
          <p:cNvSpPr>
            <a:spLocks noGrp="1"/>
          </p:cNvSpPr>
          <p:nvPr>
            <p:ph type="title" hasCustomPrompt="1"/>
          </p:nvPr>
        </p:nvSpPr>
        <p:spPr>
          <a:xfrm>
            <a:off x="5797296" y="819967"/>
            <a:ext cx="5853064" cy="1332000"/>
          </a:xfrm>
        </p:spPr>
        <p:txBody>
          <a:bodyPr lIns="0" tIns="0" rIns="0" bIns="0" numCol="1" anchor="t" anchorCtr="0">
            <a:normAutofit/>
          </a:bodyPr>
          <a:lstStyle>
            <a:lvl1pPr>
              <a:defRPr b="1"/>
            </a:lvl1pPr>
          </a:lstStyle>
          <a:p>
            <a:r>
              <a:rPr lang="en-GB" altLang="en-GB"/>
              <a:t>Click to edit title style</a:t>
            </a:r>
            <a:endParaRPr lang="en-US"/>
          </a:p>
        </p:txBody>
      </p:sp>
      <p:sp>
        <p:nvSpPr>
          <p:cNvPr id="10" name="Text Placeholder 3">
            <a:extLst>
              <a:ext uri="{FF2B5EF4-FFF2-40B4-BE49-F238E27FC236}">
                <a16:creationId xmlns:a16="http://schemas.microsoft.com/office/drawing/2014/main" id="{493AF6C9-31DB-234C-B857-1BF624316FA0}"/>
              </a:ext>
            </a:extLst>
          </p:cNvPr>
          <p:cNvSpPr>
            <a:spLocks noGrp="1"/>
          </p:cNvSpPr>
          <p:nvPr>
            <p:ph type="body" sz="half" idx="2" hasCustomPrompt="1"/>
          </p:nvPr>
        </p:nvSpPr>
        <p:spPr>
          <a:xfrm>
            <a:off x="5797296" y="2259968"/>
            <a:ext cx="5853064" cy="3600000"/>
          </a:xfrm>
        </p:spPr>
        <p:txBody>
          <a:bodyPr lIns="0" tIns="0" rIns="0" bIns="0" numCol="1">
            <a:normAutofit/>
          </a:bodyPr>
          <a:lstStyle>
            <a:lvl1pPr marL="0" indent="0">
              <a:buNone/>
              <a:defRPr sz="3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ltLang="en-GB"/>
              <a:t>Click to edit text styles</a:t>
            </a:r>
          </a:p>
        </p:txBody>
      </p:sp>
      <p:sp>
        <p:nvSpPr>
          <p:cNvPr id="14" name="Slide Number Placeholder 13">
            <a:extLst>
              <a:ext uri="{FF2B5EF4-FFF2-40B4-BE49-F238E27FC236}">
                <a16:creationId xmlns:a16="http://schemas.microsoft.com/office/drawing/2014/main" id="{135CD396-4800-F541-A03C-81222F8ABB18}"/>
              </a:ext>
            </a:extLst>
          </p:cNvPr>
          <p:cNvSpPr>
            <a:spLocks noGrp="1"/>
          </p:cNvSpPr>
          <p:nvPr>
            <p:ph type="sldNum" sz="quarter" idx="12"/>
          </p:nvPr>
        </p:nvSpPr>
        <p:spPr>
          <a:xfrm>
            <a:off x="8907160" y="6311900"/>
            <a:ext cx="2743200" cy="365125"/>
          </a:xfrm>
          <a:prstGeom prst="rect">
            <a:avLst/>
          </a:prstGeom>
        </p:spPr>
        <p:txBody>
          <a:bodyPr numCol="1"/>
          <a:lstStyle>
            <a:lvl1pPr>
              <a:defRPr/>
            </a:lvl1pPr>
          </a:lstStyle>
          <a:p>
            <a:fld id="{BE634052-B349-6340-B91C-DAB0451BF245}" type="slidenum">
              <a:rPr lang="en-US" smtClean="0"/>
              <a:pPr/>
              <a:t>‹#›</a:t>
            </a:fld>
            <a:endParaRPr lang="en-US"/>
          </a:p>
        </p:txBody>
      </p:sp>
      <p:sp>
        <p:nvSpPr>
          <p:cNvPr id="6" name="Picture Placeholder 4">
            <a:extLst>
              <a:ext uri="{FF2B5EF4-FFF2-40B4-BE49-F238E27FC236}">
                <a16:creationId xmlns:a16="http://schemas.microsoft.com/office/drawing/2014/main" id="{A202C88C-929E-D042-A6E8-813430570435}"/>
              </a:ext>
            </a:extLst>
          </p:cNvPr>
          <p:cNvSpPr>
            <a:spLocks noGrp="1"/>
          </p:cNvSpPr>
          <p:nvPr>
            <p:ph type="pic" sz="quarter" idx="13" hasCustomPrompt="1"/>
          </p:nvPr>
        </p:nvSpPr>
        <p:spPr>
          <a:xfrm>
            <a:off x="1146048" y="819968"/>
            <a:ext cx="4066032" cy="3776416"/>
          </a:xfrm>
          <a:prstGeom prst="rect">
            <a:avLst/>
          </a:prstGeom>
          <a:noFill/>
        </p:spPr>
        <p:txBody>
          <a:bodyPr wrap="none" lIns="0" tIns="0" rIns="0" bIns="0" numCol="1" anchor="t" anchorCtr="0">
            <a:normAutofit/>
          </a:bodyPr>
          <a:lstStyle>
            <a:lvl1pPr marL="360000" indent="0" algn="l">
              <a:buFontTx/>
              <a:buNone/>
              <a:defRPr sz="3200">
                <a:solidFill>
                  <a:schemeClr val="bg1"/>
                </a:solidFill>
              </a:defRPr>
            </a:lvl1pPr>
          </a:lstStyle>
          <a:p>
            <a:r>
              <a:rPr lang="en-US"/>
              <a:t>Delete or </a:t>
            </a:r>
            <a:br>
              <a:rPr lang="en-US"/>
            </a:br>
            <a:r>
              <a:rPr lang="en-US"/>
              <a:t>click icon </a:t>
            </a:r>
            <a:br>
              <a:rPr lang="en-US"/>
            </a:br>
            <a:r>
              <a:rPr lang="en-US"/>
              <a:t>to add picture</a:t>
            </a:r>
          </a:p>
        </p:txBody>
      </p:sp>
    </p:spTree>
    <p:extLst>
      <p:ext uri="{BB962C8B-B14F-4D97-AF65-F5344CB8AC3E}">
        <p14:creationId xmlns:p14="http://schemas.microsoft.com/office/powerpoint/2010/main" val="3258740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3ED4E-61CE-294C-BDD9-F61A536D42BF}"/>
              </a:ext>
            </a:extLst>
          </p:cNvPr>
          <p:cNvPicPr>
            <a:picLocks noChangeAspect="1"/>
          </p:cNvPicPr>
          <p:nvPr userDrawn="1"/>
        </p:nvPicPr>
        <p:blipFill>
          <a:blip r:embed="rId2"/>
          <a:stretch>
            <a:fillRect/>
          </a:stretch>
        </p:blipFill>
        <p:spPr>
          <a:xfrm>
            <a:off x="541638" y="457201"/>
            <a:ext cx="2058924" cy="645414"/>
          </a:xfrm>
          <a:prstGeom prst="rect">
            <a:avLst/>
          </a:prstGeom>
        </p:spPr>
      </p:pic>
      <p:sp>
        <p:nvSpPr>
          <p:cNvPr id="13" name="Rectangle 12">
            <a:extLst>
              <a:ext uri="{FF2B5EF4-FFF2-40B4-BE49-F238E27FC236}">
                <a16:creationId xmlns:a16="http://schemas.microsoft.com/office/drawing/2014/main" id="{5DE3B88B-B2F2-C749-8664-396EB0580702}"/>
              </a:ext>
            </a:extLst>
          </p:cNvPr>
          <p:cNvSpPr/>
          <p:nvPr userDrawn="1"/>
        </p:nvSpPr>
        <p:spPr>
          <a:xfrm>
            <a:off x="0" y="1"/>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5" name="Text Placeholder 3">
            <a:extLst>
              <a:ext uri="{FF2B5EF4-FFF2-40B4-BE49-F238E27FC236}">
                <a16:creationId xmlns:a16="http://schemas.microsoft.com/office/drawing/2014/main" id="{A9F1C143-7328-0141-9502-FFE25EB779F8}"/>
              </a:ext>
            </a:extLst>
          </p:cNvPr>
          <p:cNvSpPr>
            <a:spLocks noGrp="1"/>
          </p:cNvSpPr>
          <p:nvPr>
            <p:ph type="body" sz="half" idx="2" hasCustomPrompt="1"/>
          </p:nvPr>
        </p:nvSpPr>
        <p:spPr>
          <a:xfrm>
            <a:off x="541638" y="3151853"/>
            <a:ext cx="4328931" cy="1332000"/>
          </a:xfrm>
        </p:spPr>
        <p:txBody>
          <a:bodyPr lIns="0" tIns="0" rIns="0" bIns="0" numCol="1" anchor="ctr" anchorCtr="0">
            <a:normAutofit/>
          </a:bodyPr>
          <a:lstStyle>
            <a:lvl1pPr marL="0" indent="0" algn="l">
              <a:buNone/>
              <a:defRPr sz="4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ltLang="en-GB"/>
              <a:t>Thank you</a:t>
            </a:r>
          </a:p>
        </p:txBody>
      </p:sp>
      <p:pic>
        <p:nvPicPr>
          <p:cNvPr id="3" name="Picture 2">
            <a:extLst>
              <a:ext uri="{FF2B5EF4-FFF2-40B4-BE49-F238E27FC236}">
                <a16:creationId xmlns:a16="http://schemas.microsoft.com/office/drawing/2014/main" id="{B55EDAEA-497D-0E4B-B181-F202AFB673C5}"/>
              </a:ext>
            </a:extLst>
          </p:cNvPr>
          <p:cNvPicPr>
            <a:picLocks noChangeAspect="1"/>
          </p:cNvPicPr>
          <p:nvPr userDrawn="1"/>
        </p:nvPicPr>
        <p:blipFill>
          <a:blip r:embed="rId3"/>
          <a:srcRect/>
          <a:stretch/>
        </p:blipFill>
        <p:spPr>
          <a:xfrm>
            <a:off x="511438" y="6007099"/>
            <a:ext cx="1574800" cy="393700"/>
          </a:xfrm>
          <a:prstGeom prst="rect">
            <a:avLst/>
          </a:prstGeom>
        </p:spPr>
      </p:pic>
    </p:spTree>
    <p:extLst>
      <p:ext uri="{BB962C8B-B14F-4D97-AF65-F5344CB8AC3E}">
        <p14:creationId xmlns:p14="http://schemas.microsoft.com/office/powerpoint/2010/main" val="767388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User guide only">
    <p:spTree>
      <p:nvGrpSpPr>
        <p:cNvPr id="1" name=""/>
        <p:cNvGrpSpPr/>
        <p:nvPr/>
      </p:nvGrpSpPr>
      <p:grpSpPr>
        <a:xfrm>
          <a:off x="0" y="0"/>
          <a:ext cx="0" cy="0"/>
          <a:chOff x="0" y="0"/>
          <a:chExt cx="0" cy="0"/>
        </a:xfrm>
      </p:grpSpPr>
      <p:sp>
        <p:nvSpPr>
          <p:cNvPr id="7" name="Fast overskrift">
            <a:extLst>
              <a:ext uri="{FF2B5EF4-FFF2-40B4-BE49-F238E27FC236}">
                <a16:creationId xmlns:a16="http://schemas.microsoft.com/office/drawing/2014/main" id="{CAFEEFE8-84FF-EA4E-B8BB-049E603BB2AF}"/>
              </a:ext>
            </a:extLst>
          </p:cNvPr>
          <p:cNvSpPr txBox="1"/>
          <p:nvPr userDrawn="1"/>
        </p:nvSpPr>
        <p:spPr>
          <a:xfrm>
            <a:off x="539752" y="448713"/>
            <a:ext cx="11109321" cy="650171"/>
          </a:xfrm>
          <a:prstGeom prst="rect">
            <a:avLst/>
          </a:prstGeom>
          <a:noFill/>
        </p:spPr>
        <p:txBody>
          <a:bodyPr wrap="square" lIns="0" tIns="0" rIns="0" bIns="0" numCol="1" rtlCol="0" anchor="t" anchorCtr="0">
            <a:noAutofit/>
          </a:bodyPr>
          <a:lstStyle/>
          <a:p>
            <a:r>
              <a:rPr lang="da-DK" altLang="da-DK" sz="3200" b="0" noProof="1">
                <a:solidFill>
                  <a:schemeClr val="tx1"/>
                </a:solidFill>
                <a:latin typeface="Arial" panose="020B0604020202020204" pitchFamily="34" charset="0"/>
                <a:cs typeface="Arial" panose="020B0604020202020204" pitchFamily="34" charset="0"/>
              </a:rPr>
              <a:t>User guidance &amp; tips</a:t>
            </a:r>
          </a:p>
        </p:txBody>
      </p:sp>
      <p:sp>
        <p:nvSpPr>
          <p:cNvPr id="8" name="Text Box 2">
            <a:extLst>
              <a:ext uri="{FF2B5EF4-FFF2-40B4-BE49-F238E27FC236}">
                <a16:creationId xmlns:a16="http://schemas.microsoft.com/office/drawing/2014/main" id="{259F24CF-69D2-234A-AAB9-4B0BC7A171C7}"/>
              </a:ext>
            </a:extLst>
          </p:cNvPr>
          <p:cNvSpPr txBox="1">
            <a:spLocks noChangeArrowheads="1"/>
          </p:cNvSpPr>
          <p:nvPr userDrawn="1"/>
        </p:nvSpPr>
        <p:spPr>
          <a:xfrm>
            <a:off x="539751" y="1459334"/>
            <a:ext cx="27720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numCol="1"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altLang="da-DK" sz="1600">
                <a:latin typeface="Arial" panose="020B0604020202020204" pitchFamily="34" charset="0"/>
                <a:cs typeface="Arial" panose="020B0604020202020204" pitchFamily="34" charset="0"/>
              </a:rPr>
              <a:t>General</a:t>
            </a:r>
          </a:p>
          <a:p>
            <a:pPr marL="0" marR="0" lvl="0" indent="0" algn="l" defTabSz="914400" rtl="0" eaLnBrk="1" latinLnBrk="0" hangingPunct="1">
              <a:lnSpc>
                <a:spcPct val="100000"/>
              </a:lnSpc>
              <a:spcBef>
                <a:spcPts val="0"/>
              </a:spcBef>
              <a:spcAft>
                <a:spcPts val="600"/>
              </a:spcAft>
              <a:buClrTx/>
              <a:buSzTx/>
              <a:buFontTx/>
              <a:buNone/>
              <a:tabLst/>
              <a:defRPr/>
            </a:pPr>
            <a:r>
              <a:rPr lang="en-GB" altLang="en-GB" sz="1200" b="0" i="0" u="none" strike="noStrike" kern="1200">
                <a:solidFill>
                  <a:schemeClr val="tx1"/>
                </a:solidFill>
                <a:effectLst/>
                <a:latin typeface="Arial" charset="0"/>
                <a:ea typeface="+mn-ea"/>
                <a:cs typeface="+mn-cs"/>
              </a:rPr>
              <a:t>Always use this PPT template and don't change colours, fonts, text size or create different designs. See the brand book for more guidance.</a:t>
            </a:r>
            <a:endParaRPr lang="da-DK" altLang="da-DK" sz="1050" b="0" noProof="1">
              <a:solidFill>
                <a:schemeClr val="tx1"/>
              </a:solidFill>
              <a:latin typeface="Arial" panose="020B0604020202020204" pitchFamily="34" charset="0"/>
              <a:cs typeface="Arial" panose="020B0604020202020204" pitchFamily="34" charset="0"/>
            </a:endParaRPr>
          </a:p>
          <a:p>
            <a:pPr marL="0" marR="0" lvl="0" indent="0" algn="l" defTabSz="914400" rtl="0" eaLnBrk="1" latinLnBrk="0" hangingPunct="1">
              <a:lnSpc>
                <a:spcPct val="100000"/>
              </a:lnSpc>
              <a:spcBef>
                <a:spcPts val="0"/>
              </a:spcBef>
              <a:spcAft>
                <a:spcPts val="600"/>
              </a:spcAft>
              <a:buClrTx/>
              <a:buSzTx/>
              <a:buFontTx/>
              <a:buNone/>
              <a:tabLst/>
              <a:defRPr/>
            </a:pPr>
            <a:br>
              <a:rPr lang="da-DK" altLang="da-DK" sz="900" b="0" noProof="1">
                <a:solidFill>
                  <a:schemeClr val="tx1"/>
                </a:solidFill>
                <a:latin typeface="Arial" panose="020B0604020202020204" pitchFamily="34" charset="0"/>
                <a:cs typeface="Arial" panose="020B0604020202020204" pitchFamily="34" charset="0"/>
              </a:rPr>
            </a:br>
            <a:r>
              <a:rPr lang="da-DK" altLang="da-DK" sz="1600" err="1">
                <a:latin typeface="Arial" panose="020B0604020202020204" pitchFamily="34" charset="0"/>
                <a:cs typeface="Arial" panose="020B0604020202020204" pitchFamily="34" charset="0"/>
              </a:rPr>
              <a:t>Text</a:t>
            </a:r>
            <a:r>
              <a:rPr lang="da-DK" altLang="da-DK" sz="1600">
                <a:latin typeface="Arial" panose="020B0604020202020204" pitchFamily="34" charset="0"/>
                <a:cs typeface="Arial" panose="020B0604020202020204" pitchFamily="34" charset="0"/>
              </a:rPr>
              <a:t> slides</a:t>
            </a:r>
          </a:p>
          <a:p>
            <a:pPr eaLnBrk="1" hangingPunct="1">
              <a:spcAft>
                <a:spcPts val="600"/>
              </a:spcAft>
              <a:defRPr/>
            </a:pPr>
            <a:r>
              <a:rPr lang="da-DK" altLang="da-DK" sz="1200" b="0" noProof="1">
                <a:solidFill>
                  <a:schemeClr val="tx1"/>
                </a:solidFill>
                <a:latin typeface="Arial" panose="020B0604020202020204" pitchFamily="34" charset="0"/>
                <a:cs typeface="Arial" panose="020B0604020202020204" pitchFamily="34" charset="0"/>
              </a:rPr>
              <a:t>Use the </a:t>
            </a:r>
            <a:r>
              <a:rPr lang="da-DK" altLang="da-DK" sz="1200" b="1" noProof="1">
                <a:solidFill>
                  <a:schemeClr val="tx1"/>
                </a:solidFill>
                <a:latin typeface="Arial" panose="020B0604020202020204" pitchFamily="34" charset="0"/>
                <a:cs typeface="Arial" panose="020B0604020202020204" pitchFamily="34" charset="0"/>
              </a:rPr>
              <a:t>TAB</a:t>
            </a:r>
            <a:r>
              <a:rPr lang="da-DK" altLang="da-DK" sz="1200" b="0" noProof="1">
                <a:solidFill>
                  <a:schemeClr val="tx1"/>
                </a:solidFill>
                <a:latin typeface="Arial" panose="020B0604020202020204" pitchFamily="34" charset="0"/>
                <a:cs typeface="Arial" panose="020B0604020202020204" pitchFamily="34" charset="0"/>
              </a:rPr>
              <a:t>-key</a:t>
            </a:r>
            <a:r>
              <a:rPr lang="da-DK" altLang="da-DK" sz="1200" b="0" baseline="0" noProof="1">
                <a:solidFill>
                  <a:schemeClr val="tx1"/>
                </a:solidFill>
                <a:latin typeface="Arial" panose="020B0604020202020204" pitchFamily="34" charset="0"/>
                <a:cs typeface="Arial" panose="020B0604020202020204" pitchFamily="34" charset="0"/>
              </a:rPr>
              <a:t> to jump through </a:t>
            </a:r>
            <a:br>
              <a:rPr lang="da-DK" altLang="da-DK" sz="1200" b="0" baseline="0" noProof="1">
                <a:solidFill>
                  <a:schemeClr val="tx1"/>
                </a:solidFill>
                <a:latin typeface="Arial" panose="020B0604020202020204" pitchFamily="34" charset="0"/>
                <a:cs typeface="Arial" panose="020B0604020202020204" pitchFamily="34" charset="0"/>
              </a:rPr>
            </a:br>
            <a:r>
              <a:rPr lang="da-DK" altLang="da-DK" sz="1200" b="0" baseline="0" noProof="1">
                <a:solidFill>
                  <a:schemeClr val="tx1"/>
                </a:solidFill>
                <a:latin typeface="Arial" panose="020B0604020202020204" pitchFamily="34" charset="0"/>
                <a:cs typeface="Arial" panose="020B0604020202020204" pitchFamily="34" charset="0"/>
              </a:rPr>
              <a:t>levels. Click </a:t>
            </a:r>
            <a:r>
              <a:rPr lang="da-DK" altLang="da-DK" sz="1200" b="1" baseline="0" noProof="1">
                <a:solidFill>
                  <a:schemeClr val="tx1"/>
                </a:solidFill>
                <a:latin typeface="Arial" panose="020B0604020202020204" pitchFamily="34" charset="0"/>
                <a:cs typeface="Arial" panose="020B0604020202020204" pitchFamily="34" charset="0"/>
              </a:rPr>
              <a:t>ENTER</a:t>
            </a:r>
            <a:r>
              <a:rPr lang="da-DK" altLang="da-DK" sz="1200" b="0" baseline="0" noProof="1">
                <a:solidFill>
                  <a:schemeClr val="tx1"/>
                </a:solidFill>
                <a:latin typeface="Arial" panose="020B0604020202020204" pitchFamily="34" charset="0"/>
                <a:cs typeface="Arial" panose="020B0604020202020204" pitchFamily="34" charset="0"/>
              </a:rPr>
              <a:t>, then </a:t>
            </a:r>
            <a:r>
              <a:rPr lang="da-DK" altLang="da-DK" sz="1200" b="1" baseline="0" noProof="1">
                <a:solidFill>
                  <a:schemeClr val="tx1"/>
                </a:solidFill>
                <a:latin typeface="Arial" panose="020B0604020202020204" pitchFamily="34" charset="0"/>
                <a:cs typeface="Arial" panose="020B0604020202020204" pitchFamily="34" charset="0"/>
              </a:rPr>
              <a:t>TAB</a:t>
            </a:r>
            <a:r>
              <a:rPr lang="da-DK" altLang="da-DK" sz="12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da-DK" altLang="da-DK" sz="1200" b="0" baseline="0" noProof="1">
                <a:solidFill>
                  <a:schemeClr val="tx1"/>
                </a:solidFill>
                <a:latin typeface="Arial" panose="020B0604020202020204" pitchFamily="34" charset="0"/>
                <a:cs typeface="Arial" panose="020B0604020202020204" pitchFamily="34" charset="0"/>
              </a:rPr>
              <a:t>To go back in levels use </a:t>
            </a:r>
            <a:r>
              <a:rPr lang="da-DK" altLang="da-DK" sz="1200" b="1" baseline="0" noProof="1">
                <a:solidFill>
                  <a:schemeClr val="tx1"/>
                </a:solidFill>
                <a:latin typeface="Arial" panose="020B0604020202020204" pitchFamily="34" charset="0"/>
                <a:cs typeface="Arial" panose="020B0604020202020204" pitchFamily="34" charset="0"/>
              </a:rPr>
              <a:t>SHIFT-TAB</a:t>
            </a:r>
            <a:endParaRPr lang="da-DK" altLang="da-DK" sz="12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1200" noProof="1">
                <a:solidFill>
                  <a:schemeClr val="tx1"/>
                </a:solidFill>
                <a:latin typeface="Arial" panose="020B0604020202020204" pitchFamily="34" charset="0"/>
                <a:cs typeface="Arial" panose="020B0604020202020204" pitchFamily="34" charset="0"/>
              </a:rPr>
              <a:t>Alternatively, </a:t>
            </a:r>
            <a:r>
              <a:rPr lang="da-DK" altLang="da-DK" sz="1200" b="1" noProof="1">
                <a:solidFill>
                  <a:schemeClr val="tx1"/>
                </a:solidFill>
                <a:latin typeface="Arial" panose="020B0604020202020204" pitchFamily="34" charset="0"/>
                <a:cs typeface="Arial" panose="020B0604020202020204" pitchFamily="34" charset="0"/>
              </a:rPr>
              <a:t>Increase</a:t>
            </a:r>
            <a:r>
              <a:rPr lang="da-DK" altLang="da-DK" sz="1200" baseline="0" noProof="1">
                <a:solidFill>
                  <a:schemeClr val="tx1"/>
                </a:solidFill>
                <a:latin typeface="Arial" panose="020B0604020202020204" pitchFamily="34" charset="0"/>
                <a:cs typeface="Arial" panose="020B0604020202020204" pitchFamily="34" charset="0"/>
              </a:rPr>
              <a:t> and</a:t>
            </a:r>
            <a:br>
              <a:rPr lang="da-DK" altLang="da-DK" sz="1200" baseline="0" noProof="1">
                <a:solidFill>
                  <a:schemeClr val="tx1"/>
                </a:solidFill>
                <a:latin typeface="Arial" panose="020B0604020202020204" pitchFamily="34" charset="0"/>
                <a:cs typeface="Arial" panose="020B0604020202020204" pitchFamily="34" charset="0"/>
              </a:rPr>
            </a:br>
            <a:r>
              <a:rPr lang="da-DK" altLang="da-DK" sz="1200" b="1" baseline="0" noProof="1">
                <a:solidFill>
                  <a:schemeClr val="tx1"/>
                </a:solidFill>
                <a:latin typeface="Arial" panose="020B0604020202020204" pitchFamily="34" charset="0"/>
                <a:cs typeface="Arial" panose="020B0604020202020204" pitchFamily="34" charset="0"/>
              </a:rPr>
              <a:t>Decrease </a:t>
            </a:r>
            <a:r>
              <a:rPr lang="da-DK" altLang="da-DK" sz="1200" baseline="0" noProof="1">
                <a:solidFill>
                  <a:schemeClr val="tx1"/>
                </a:solidFill>
                <a:latin typeface="Arial" panose="020B0604020202020204" pitchFamily="34" charset="0"/>
                <a:cs typeface="Arial" panose="020B0604020202020204" pitchFamily="34" charset="0"/>
              </a:rPr>
              <a:t>list level can be used</a:t>
            </a:r>
            <a:br>
              <a:rPr lang="da-DK" altLang="da-DK" sz="1200" b="0" noProof="1">
                <a:solidFill>
                  <a:schemeClr val="tx1"/>
                </a:solidFill>
                <a:latin typeface="Arial" panose="020B0604020202020204" pitchFamily="34" charset="0"/>
                <a:cs typeface="Arial" panose="020B0604020202020204" pitchFamily="34" charset="0"/>
              </a:rPr>
            </a:br>
            <a:endParaRPr lang="da-DK" altLang="da-DK" sz="12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1200" b="1" noProof="1">
                <a:solidFill>
                  <a:schemeClr val="tx1"/>
                </a:solidFill>
                <a:latin typeface="Arial" panose="020B0604020202020204" pitchFamily="34" charset="0"/>
                <a:cs typeface="Arial" panose="020B0604020202020204" pitchFamily="34" charset="0"/>
              </a:rPr>
              <a:t>HINT: Use bullet button</a:t>
            </a:r>
          </a:p>
          <a:p>
            <a:pPr marL="0" marR="0" lvl="0" indent="0" algn="l" defTabSz="914400" rtl="0" eaLnBrk="1" latinLnBrk="0" hangingPunct="1">
              <a:lnSpc>
                <a:spcPct val="100000"/>
              </a:lnSpc>
              <a:spcBef>
                <a:spcPts val="0"/>
              </a:spcBef>
              <a:spcAft>
                <a:spcPts val="600"/>
              </a:spcAft>
              <a:buClrTx/>
              <a:buSzTx/>
              <a:buFontTx/>
              <a:buNone/>
              <a:tabLst/>
              <a:defRPr/>
            </a:pPr>
            <a:r>
              <a:rPr lang="da-DK" altLang="da-DK" sz="1200" b="0" noProof="1">
                <a:solidFill>
                  <a:schemeClr val="tx1"/>
                </a:solidFill>
                <a:latin typeface="Arial" panose="020B0604020202020204" pitchFamily="34" charset="0"/>
                <a:cs typeface="Arial" panose="020B0604020202020204" pitchFamily="34" charset="0"/>
              </a:rPr>
              <a:t>Delete bullet for regular text.</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Click on the bullet button to reaply</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the correct bullet again</a:t>
            </a:r>
          </a:p>
          <a:p>
            <a:pPr marL="0" marR="0" lvl="0" indent="0" algn="l" defTabSz="914400" rtl="0" eaLnBrk="1" latinLnBrk="0" hangingPunct="1">
              <a:lnSpc>
                <a:spcPct val="100000"/>
              </a:lnSpc>
              <a:spcBef>
                <a:spcPts val="0"/>
              </a:spcBef>
              <a:spcAft>
                <a:spcPts val="600"/>
              </a:spcAft>
              <a:buClrTx/>
              <a:buSzTx/>
              <a:buFontTx/>
              <a:buNone/>
              <a:tabLst/>
              <a:defRPr/>
            </a:pPr>
            <a:br>
              <a:rPr lang="da-DK" altLang="da-DK" sz="900" b="0" noProof="1">
                <a:solidFill>
                  <a:schemeClr val="tx1"/>
                </a:solidFill>
                <a:latin typeface="Arial" panose="020B0604020202020204" pitchFamily="34" charset="0"/>
                <a:cs typeface="Arial" panose="020B0604020202020204" pitchFamily="34" charset="0"/>
              </a:rPr>
            </a:br>
            <a:r>
              <a:rPr lang="da-DK" altLang="da-DK" sz="1600">
                <a:latin typeface="Arial" panose="020B0604020202020204" pitchFamily="34" charset="0"/>
                <a:cs typeface="Arial" panose="020B0604020202020204" pitchFamily="34" charset="0"/>
              </a:rPr>
              <a:t>Slides &amp; layouts</a:t>
            </a:r>
          </a:p>
          <a:p>
            <a:pPr marL="0" marR="0" lvl="0" indent="0" algn="l" defTabSz="914400" rtl="0" eaLnBrk="1" latinLnBrk="0" hangingPunct="1">
              <a:lnSpc>
                <a:spcPct val="100000"/>
              </a:lnSpc>
              <a:spcBef>
                <a:spcPts val="0"/>
              </a:spcBef>
              <a:spcAft>
                <a:spcPts val="600"/>
              </a:spcAft>
              <a:buClrTx/>
              <a:buSzTx/>
              <a:buFontTx/>
              <a:buNone/>
              <a:tabLst/>
              <a:defRPr/>
            </a:pPr>
            <a:r>
              <a:rPr lang="da-DK" altLang="da-DK" sz="1200" b="0" noProof="1">
                <a:solidFill>
                  <a:schemeClr val="tx1"/>
                </a:solidFill>
                <a:latin typeface="Arial" panose="020B0604020202020204" pitchFamily="34" charset="0"/>
                <a:cs typeface="Arial" panose="020B0604020202020204" pitchFamily="34" charset="0"/>
              </a:rPr>
              <a:t>Click on the menu </a:t>
            </a:r>
            <a:r>
              <a:rPr lang="da-DK" altLang="da-DK" sz="1200" b="1" noProof="1">
                <a:solidFill>
                  <a:schemeClr val="tx1"/>
                </a:solidFill>
                <a:latin typeface="Arial" panose="020B0604020202020204" pitchFamily="34" charset="0"/>
                <a:cs typeface="Arial" panose="020B0604020202020204" pitchFamily="34" charset="0"/>
              </a:rPr>
              <a:t>New Slide </a:t>
            </a:r>
            <a:r>
              <a:rPr lang="da-DK" altLang="da-DK" sz="1200" b="0" noProof="1">
                <a:solidFill>
                  <a:schemeClr val="tx1"/>
                </a:solidFill>
                <a:latin typeface="Arial" panose="020B0604020202020204" pitchFamily="34" charset="0"/>
                <a:cs typeface="Arial" panose="020B0604020202020204" pitchFamily="34" charset="0"/>
              </a:rPr>
              <a:t>in the </a:t>
            </a:r>
            <a:r>
              <a:rPr lang="da-DK" altLang="da-DK" sz="1200" b="1" noProof="1">
                <a:solidFill>
                  <a:schemeClr val="tx1"/>
                </a:solidFill>
                <a:latin typeface="Arial" panose="020B0604020202020204" pitchFamily="34" charset="0"/>
                <a:cs typeface="Arial" panose="020B0604020202020204" pitchFamily="34" charset="0"/>
              </a:rPr>
              <a:t>Home</a:t>
            </a:r>
            <a:r>
              <a:rPr lang="da-DK" altLang="da-DK" sz="1200" b="0" noProof="1">
                <a:solidFill>
                  <a:schemeClr val="tx1"/>
                </a:solidFill>
                <a:latin typeface="Arial" panose="020B0604020202020204" pitchFamily="34" charset="0"/>
                <a:cs typeface="Arial" panose="020B0604020202020204" pitchFamily="34" charset="0"/>
              </a:rPr>
              <a:t> tab to insert a new slide</a:t>
            </a:r>
            <a:br>
              <a:rPr lang="da-DK" altLang="da-DK" sz="1200" b="0" noProof="1">
                <a:solidFill>
                  <a:schemeClr val="tx1"/>
                </a:solidFill>
                <a:latin typeface="Arial" panose="020B0604020202020204" pitchFamily="34" charset="0"/>
                <a:cs typeface="Arial" panose="020B0604020202020204" pitchFamily="34" charset="0"/>
              </a:rPr>
            </a:br>
            <a:br>
              <a:rPr lang="da-DK" altLang="da-DK" sz="1200" b="0" noProof="1">
                <a:solidFill>
                  <a:schemeClr val="tx1"/>
                </a:solidFill>
                <a:latin typeface="Arial" panose="020B0604020202020204" pitchFamily="34" charset="0"/>
                <a:cs typeface="Arial" panose="020B0604020202020204" pitchFamily="34" charset="0"/>
              </a:rPr>
            </a:br>
            <a:endParaRPr lang="da-DK" altLang="da-DK" sz="1200">
              <a:solidFill>
                <a:schemeClr val="tx1"/>
              </a:solidFill>
              <a:latin typeface="Times New Roman" panose="02020603050405020304" pitchFamily="18" charset="0"/>
              <a:ea typeface="Times New Roman" panose="02020603050405020304" pitchFamily="18" charset="0"/>
            </a:endParaRPr>
          </a:p>
        </p:txBody>
      </p:sp>
      <p:sp>
        <p:nvSpPr>
          <p:cNvPr id="9" name="Text Box 3">
            <a:extLst>
              <a:ext uri="{FF2B5EF4-FFF2-40B4-BE49-F238E27FC236}">
                <a16:creationId xmlns:a16="http://schemas.microsoft.com/office/drawing/2014/main" id="{31ADB34C-EDBF-CD41-B8DC-CF366240FB97}"/>
              </a:ext>
            </a:extLst>
          </p:cNvPr>
          <p:cNvSpPr txBox="1">
            <a:spLocks noChangeArrowheads="1"/>
          </p:cNvSpPr>
          <p:nvPr userDrawn="1"/>
        </p:nvSpPr>
        <p:spPr>
          <a:xfrm>
            <a:off x="4497227" y="1459334"/>
            <a:ext cx="27703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numCol="1"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latinLnBrk="0" hangingPunct="1">
              <a:lnSpc>
                <a:spcPct val="100000"/>
              </a:lnSpc>
              <a:spcBef>
                <a:spcPts val="0"/>
              </a:spcBef>
              <a:spcAft>
                <a:spcPts val="600"/>
              </a:spcAft>
              <a:buClrTx/>
              <a:buSzTx/>
              <a:buFontTx/>
              <a:buNone/>
              <a:tabLst/>
              <a:defRPr/>
            </a:pPr>
            <a:r>
              <a:rPr lang="da-DK" altLang="da-DK" sz="1200" b="1" noProof="1">
                <a:solidFill>
                  <a:schemeClr val="tx1"/>
                </a:solidFill>
                <a:latin typeface="Arial" panose="020B0604020202020204" pitchFamily="34" charset="0"/>
                <a:cs typeface="Arial" panose="020B0604020202020204" pitchFamily="34" charset="0"/>
              </a:rPr>
              <a:t>Change layout</a:t>
            </a:r>
            <a:endParaRPr lang="da-DK" altLang="da-DK" sz="1200" b="0" noProof="1">
              <a:solidFill>
                <a:schemeClr val="tx1"/>
              </a:solidFill>
              <a:latin typeface="Arial" panose="020B0604020202020204" pitchFamily="34" charset="0"/>
              <a:cs typeface="Arial" panose="020B0604020202020204" pitchFamily="34" charset="0"/>
            </a:endParaRPr>
          </a:p>
          <a:p>
            <a:pPr marL="0" indent="0">
              <a:spcAft>
                <a:spcPts val="600"/>
              </a:spcAft>
              <a:buFont typeface="+mj-lt"/>
              <a:buNone/>
            </a:pPr>
            <a:r>
              <a:rPr lang="da-DK" altLang="da-DK" sz="1200" err="1">
                <a:solidFill>
                  <a:schemeClr val="tx1"/>
                </a:solidFill>
                <a:latin typeface="Arial" panose="020B0604020202020204" pitchFamily="34" charset="0"/>
                <a:ea typeface="Times New Roman" panose="02020603050405020304" pitchFamily="18" charset="0"/>
              </a:rPr>
              <a:t>Click</a:t>
            </a:r>
            <a:r>
              <a:rPr lang="da-DK" altLang="da-DK" sz="1200">
                <a:solidFill>
                  <a:schemeClr val="tx1"/>
                </a:solidFill>
                <a:latin typeface="Arial" panose="020B0604020202020204" pitchFamily="34" charset="0"/>
                <a:ea typeface="Times New Roman" panose="02020603050405020304" pitchFamily="18" charset="0"/>
              </a:rPr>
              <a:t> on the </a:t>
            </a:r>
            <a:r>
              <a:rPr lang="da-DK" altLang="da-DK" sz="1200" err="1">
                <a:solidFill>
                  <a:schemeClr val="tx1"/>
                </a:solidFill>
                <a:latin typeface="Arial" panose="020B0604020202020204" pitchFamily="34" charset="0"/>
                <a:ea typeface="Times New Roman" panose="02020603050405020304" pitchFamily="18" charset="0"/>
              </a:rPr>
              <a:t>arrow</a:t>
            </a:r>
            <a:r>
              <a:rPr lang="da-DK" altLang="da-DK" sz="1200">
                <a:solidFill>
                  <a:schemeClr val="tx1"/>
                </a:solidFill>
                <a:latin typeface="Arial" panose="020B0604020202020204" pitchFamily="34" charset="0"/>
                <a:ea typeface="Times New Roman" panose="02020603050405020304" pitchFamily="18" charset="0"/>
              </a:rPr>
              <a:t> </a:t>
            </a:r>
            <a:r>
              <a:rPr lang="da-DK" altLang="da-DK" sz="1200" err="1">
                <a:solidFill>
                  <a:schemeClr val="tx1"/>
                </a:solidFill>
                <a:latin typeface="Arial" panose="020B0604020202020204" pitchFamily="34" charset="0"/>
                <a:ea typeface="Times New Roman" panose="02020603050405020304" pitchFamily="18" charset="0"/>
              </a:rPr>
              <a:t>next</a:t>
            </a:r>
            <a:r>
              <a:rPr lang="da-DK" altLang="da-DK" sz="1200">
                <a:solidFill>
                  <a:schemeClr val="tx1"/>
                </a:solidFill>
                <a:latin typeface="Arial" panose="020B0604020202020204" pitchFamily="34" charset="0"/>
                <a:ea typeface="Times New Roman" panose="02020603050405020304" pitchFamily="18" charset="0"/>
              </a:rPr>
              <a:t> to </a:t>
            </a:r>
            <a:r>
              <a:rPr lang="da-DK" altLang="da-DK" sz="1200" b="1">
                <a:solidFill>
                  <a:schemeClr val="tx1"/>
                </a:solidFill>
                <a:latin typeface="Arial" panose="020B0604020202020204" pitchFamily="34" charset="0"/>
                <a:ea typeface="Times New Roman" panose="02020603050405020304" pitchFamily="18" charset="0"/>
              </a:rPr>
              <a:t>Layout</a:t>
            </a:r>
            <a:br>
              <a:rPr lang="da-DK" altLang="da-DK" sz="1200" b="1">
                <a:solidFill>
                  <a:schemeClr val="tx1"/>
                </a:solidFill>
                <a:latin typeface="Arial" panose="020B0604020202020204" pitchFamily="34" charset="0"/>
                <a:ea typeface="Times New Roman" panose="02020603050405020304" pitchFamily="18" charset="0"/>
              </a:rPr>
            </a:br>
            <a:r>
              <a:rPr lang="da-DK" altLang="da-DK" sz="1200">
                <a:solidFill>
                  <a:schemeClr val="tx1"/>
                </a:solidFill>
                <a:latin typeface="Arial" panose="020B0604020202020204" pitchFamily="34" charset="0"/>
                <a:ea typeface="Times New Roman" panose="02020603050405020304" pitchFamily="18" charset="0"/>
              </a:rPr>
              <a:t>to </a:t>
            </a:r>
            <a:r>
              <a:rPr lang="da-DK" altLang="da-DK" sz="1200" err="1">
                <a:solidFill>
                  <a:schemeClr val="tx1"/>
                </a:solidFill>
                <a:latin typeface="Arial" panose="020B0604020202020204" pitchFamily="34" charset="0"/>
                <a:ea typeface="Times New Roman" panose="02020603050405020304" pitchFamily="18" charset="0"/>
              </a:rPr>
              <a:t>view</a:t>
            </a:r>
            <a:r>
              <a:rPr lang="da-DK" altLang="da-DK" sz="1200">
                <a:solidFill>
                  <a:schemeClr val="tx1"/>
                </a:solidFill>
                <a:latin typeface="Arial" panose="020B0604020202020204" pitchFamily="34" charset="0"/>
                <a:ea typeface="Times New Roman" panose="02020603050405020304" pitchFamily="18" charset="0"/>
              </a:rPr>
              <a:t> a </a:t>
            </a:r>
            <a:r>
              <a:rPr lang="da-DK" altLang="da-DK" sz="1200" err="1">
                <a:solidFill>
                  <a:schemeClr val="tx1"/>
                </a:solidFill>
                <a:latin typeface="Arial" panose="020B0604020202020204" pitchFamily="34" charset="0"/>
                <a:ea typeface="Times New Roman" panose="02020603050405020304" pitchFamily="18" charset="0"/>
              </a:rPr>
              <a:t>dropdown</a:t>
            </a:r>
            <a:r>
              <a:rPr lang="da-DK" altLang="da-DK" sz="1200">
                <a:solidFill>
                  <a:schemeClr val="tx1"/>
                </a:solidFill>
                <a:latin typeface="Arial" panose="020B0604020202020204" pitchFamily="34" charset="0"/>
                <a:ea typeface="Times New Roman" panose="02020603050405020304" pitchFamily="18" charset="0"/>
              </a:rPr>
              <a:t> menu of </a:t>
            </a:r>
            <a:br>
              <a:rPr lang="da-DK" altLang="da-DK" sz="1200">
                <a:solidFill>
                  <a:schemeClr val="tx1"/>
                </a:solidFill>
                <a:latin typeface="Arial" panose="020B0604020202020204" pitchFamily="34" charset="0"/>
                <a:ea typeface="Times New Roman" panose="02020603050405020304" pitchFamily="18" charset="0"/>
              </a:rPr>
            </a:br>
            <a:r>
              <a:rPr lang="da-DK" altLang="da-DK" sz="1200" err="1">
                <a:solidFill>
                  <a:schemeClr val="tx1"/>
                </a:solidFill>
                <a:latin typeface="Arial" panose="020B0604020202020204" pitchFamily="34" charset="0"/>
                <a:ea typeface="Times New Roman" panose="02020603050405020304" pitchFamily="18" charset="0"/>
              </a:rPr>
              <a:t>possible</a:t>
            </a:r>
            <a:r>
              <a:rPr lang="da-DK" altLang="da-DK" sz="1200">
                <a:solidFill>
                  <a:schemeClr val="tx1"/>
                </a:solidFill>
                <a:latin typeface="Arial" panose="020B0604020202020204" pitchFamily="34" charset="0"/>
                <a:ea typeface="Times New Roman" panose="02020603050405020304" pitchFamily="18" charset="0"/>
              </a:rPr>
              <a:t> slide layouts</a:t>
            </a:r>
            <a:endParaRPr lang="da-DK" altLang="da-DK" sz="1200">
              <a:solidFill>
                <a:schemeClr val="tx1"/>
              </a:solidFill>
              <a:latin typeface="Times New Roman" panose="02020603050405020304" pitchFamily="18" charset="0"/>
              <a:ea typeface="Times New Roman" panose="02020603050405020304" pitchFamily="18" charset="0"/>
            </a:endParaRPr>
          </a:p>
          <a:p>
            <a:pPr>
              <a:spcBef>
                <a:spcPts val="1200"/>
              </a:spcBef>
              <a:spcAft>
                <a:spcPts val="600"/>
              </a:spcAft>
              <a:buFont typeface="+mj-lt"/>
              <a:buNone/>
              <a:defRPr/>
            </a:pPr>
            <a:r>
              <a:rPr lang="da-DK" altLang="da-DK" sz="12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latinLnBrk="0" hangingPunct="1">
              <a:lnSpc>
                <a:spcPct val="100000"/>
              </a:lnSpc>
              <a:spcBef>
                <a:spcPts val="0"/>
              </a:spcBef>
              <a:spcAft>
                <a:spcPts val="600"/>
              </a:spcAft>
              <a:buClrTx/>
              <a:buSzTx/>
              <a:buFont typeface="+mj-lt"/>
              <a:buNone/>
              <a:tabLst/>
              <a:defRPr/>
            </a:pPr>
            <a:r>
              <a:rPr lang="da-DK" altLang="da-DK" sz="1200" noProof="1">
                <a:solidFill>
                  <a:schemeClr val="tx1"/>
                </a:solidFill>
                <a:latin typeface="Arial" panose="020B0604020202020204" pitchFamily="34" charset="0"/>
                <a:cs typeface="Arial" panose="020B0604020202020204" pitchFamily="34" charset="0"/>
              </a:rPr>
              <a:t>Click the </a:t>
            </a:r>
            <a:r>
              <a:rPr lang="da-DK" altLang="da-DK" sz="1200" b="1" baseline="0" noProof="1">
                <a:solidFill>
                  <a:schemeClr val="tx1"/>
                </a:solidFill>
                <a:latin typeface="Arial" panose="020B0604020202020204" pitchFamily="34" charset="0"/>
                <a:cs typeface="Arial" panose="020B0604020202020204" pitchFamily="34" charset="0"/>
              </a:rPr>
              <a:t>Reset </a:t>
            </a:r>
            <a:r>
              <a:rPr lang="da-DK" altLang="da-DK" sz="1200" noProof="1">
                <a:solidFill>
                  <a:schemeClr val="tx1"/>
                </a:solidFill>
                <a:latin typeface="Arial" panose="020B0604020202020204" pitchFamily="34" charset="0"/>
                <a:cs typeface="Arial" panose="020B0604020202020204" pitchFamily="34" charset="0"/>
              </a:rPr>
              <a:t>menu to reset position, size</a:t>
            </a:r>
            <a:r>
              <a:rPr lang="da-DK" altLang="da-DK" sz="1200" baseline="0" noProof="1">
                <a:solidFill>
                  <a:schemeClr val="tx1"/>
                </a:solidFill>
                <a:latin typeface="Arial" panose="020B0604020202020204" pitchFamily="34" charset="0"/>
                <a:cs typeface="Arial" panose="020B0604020202020204" pitchFamily="34" charset="0"/>
              </a:rPr>
              <a:t> and formatting of the slide placeholders to their default settings</a:t>
            </a:r>
          </a:p>
          <a:p>
            <a:pPr marL="0" marR="0" indent="0" algn="l" defTabSz="914400" rtl="0" eaLnBrk="1" latinLnBrk="0" hangingPunct="1">
              <a:lnSpc>
                <a:spcPct val="100000"/>
              </a:lnSpc>
              <a:spcBef>
                <a:spcPts val="0"/>
              </a:spcBef>
              <a:spcAft>
                <a:spcPts val="600"/>
              </a:spcAft>
              <a:buClrTx/>
              <a:buSzTx/>
              <a:buFont typeface="+mj-lt"/>
              <a:buNone/>
              <a:tabLst/>
              <a:defRPr/>
            </a:pPr>
            <a:endParaRPr lang="da-DK" altLang="da-DK" sz="900" b="1" noProof="1">
              <a:solidFill>
                <a:schemeClr val="tx1"/>
              </a:solidFill>
              <a:latin typeface="Arial" panose="020B0604020202020204" pitchFamily="34" charset="0"/>
              <a:cs typeface="Arial" panose="020B0604020202020204" pitchFamily="34" charset="0"/>
            </a:endParaRPr>
          </a:p>
          <a:p>
            <a:pPr marL="0" marR="0" lvl="0" indent="0" algn="l" defTabSz="914400" rtl="0" eaLnBrk="1" latinLnBrk="0" hangingPunct="1">
              <a:lnSpc>
                <a:spcPct val="100000"/>
              </a:lnSpc>
              <a:spcBef>
                <a:spcPts val="0"/>
              </a:spcBef>
              <a:spcAft>
                <a:spcPts val="600"/>
              </a:spcAft>
              <a:buClrTx/>
              <a:buSzTx/>
              <a:buFontTx/>
              <a:buNone/>
              <a:tabLst/>
              <a:defRPr/>
            </a:pPr>
            <a:r>
              <a:rPr lang="da-DK" altLang="da-DK" sz="1600">
                <a:latin typeface="Arial" panose="020B0604020202020204" pitchFamily="34" charset="0"/>
                <a:cs typeface="Arial" panose="020B0604020202020204" pitchFamily="34" charset="0"/>
              </a:rPr>
              <a:t>Pictures</a:t>
            </a:r>
            <a:endParaRPr lang="da-DK" altLang="da-DK"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1200" b="0" noProof="1">
                <a:solidFill>
                  <a:schemeClr val="tx1"/>
                </a:solidFill>
                <a:latin typeface="Arial" panose="020B0604020202020204" pitchFamily="34" charset="0"/>
                <a:cs typeface="Arial" panose="020B0604020202020204" pitchFamily="34" charset="0"/>
              </a:rPr>
              <a:t>On slides with picture placeholder, click on the icon and choose </a:t>
            </a:r>
            <a:r>
              <a:rPr lang="da-DK" altLang="da-DK" sz="12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da-DK" altLang="da-DK" sz="1200" b="1" noProof="1">
                <a:solidFill>
                  <a:schemeClr val="tx1"/>
                </a:solidFill>
                <a:latin typeface="Arial" panose="020B0604020202020204" pitchFamily="34" charset="0"/>
                <a:cs typeface="Arial" panose="020B0604020202020204" pitchFamily="34" charset="0"/>
              </a:rPr>
              <a:t>Crop picture</a:t>
            </a:r>
          </a:p>
          <a:p>
            <a:pPr eaLnBrk="1" hangingPunct="1">
              <a:spcAft>
                <a:spcPts val="600"/>
              </a:spcAft>
              <a:defRPr/>
            </a:pPr>
            <a:r>
              <a:rPr lang="da-DK" altLang="da-DK" sz="1200" b="1" noProof="1">
                <a:solidFill>
                  <a:schemeClr val="tx1"/>
                </a:solidFill>
                <a:latin typeface="Arial" panose="020B0604020202020204" pitchFamily="34" charset="0"/>
                <a:cs typeface="Arial" panose="020B0604020202020204" pitchFamily="34" charset="0"/>
              </a:rPr>
              <a:t>1. </a:t>
            </a:r>
            <a:r>
              <a:rPr lang="da-DK" altLang="da-DK" sz="1200" b="0" noProof="1">
                <a:solidFill>
                  <a:schemeClr val="tx1"/>
                </a:solidFill>
                <a:latin typeface="Arial" panose="020B0604020202020204" pitchFamily="34" charset="0"/>
                <a:cs typeface="Arial" panose="020B0604020202020204" pitchFamily="34" charset="0"/>
              </a:rPr>
              <a:t>Click </a:t>
            </a:r>
            <a:r>
              <a:rPr lang="da-DK" altLang="da-DK" sz="1200" b="1" noProof="1">
                <a:solidFill>
                  <a:schemeClr val="tx1"/>
                </a:solidFill>
                <a:latin typeface="Arial" panose="020B0604020202020204" pitchFamily="34" charset="0"/>
                <a:cs typeface="Arial" panose="020B0604020202020204" pitchFamily="34" charset="0"/>
              </a:rPr>
              <a:t>Crop</a:t>
            </a:r>
            <a:r>
              <a:rPr lang="da-DK" altLang="da-DK" sz="1200" b="0" noProof="1">
                <a:solidFill>
                  <a:schemeClr val="tx1"/>
                </a:solidFill>
                <a:latin typeface="Arial" panose="020B0604020202020204" pitchFamily="34" charset="0"/>
                <a:cs typeface="Arial" panose="020B0604020202020204" pitchFamily="34" charset="0"/>
              </a:rPr>
              <a:t> to change size or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da-DK" altLang="da-DK" sz="1200" b="1" noProof="1">
                <a:solidFill>
                  <a:schemeClr val="tx1"/>
                </a:solidFill>
                <a:latin typeface="Arial" panose="020B0604020202020204" pitchFamily="34" charset="0"/>
                <a:cs typeface="Arial" panose="020B0604020202020204" pitchFamily="34" charset="0"/>
              </a:rPr>
              <a:t>2. </a:t>
            </a:r>
            <a:r>
              <a:rPr lang="da-DK" altLang="da-DK" sz="1200" b="0" noProof="1">
                <a:solidFill>
                  <a:schemeClr val="tx1"/>
                </a:solidFill>
                <a:latin typeface="Arial" panose="020B0604020202020204" pitchFamily="34" charset="0"/>
                <a:cs typeface="Arial" panose="020B0604020202020204" pitchFamily="34" charset="0"/>
              </a:rPr>
              <a:t>If you want to scale the picture,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hold </a:t>
            </a:r>
            <a:r>
              <a:rPr lang="da-DK" altLang="da-DK" sz="1200" b="1" noProof="1">
                <a:solidFill>
                  <a:schemeClr val="tx1"/>
                </a:solidFill>
                <a:latin typeface="Arial" panose="020B0604020202020204" pitchFamily="34" charset="0"/>
                <a:cs typeface="Arial" panose="020B0604020202020204" pitchFamily="34" charset="0"/>
              </a:rPr>
              <a:t>SHIFT</a:t>
            </a:r>
            <a:r>
              <a:rPr lang="da-DK" altLang="da-DK" sz="1200" b="0" noProof="1">
                <a:solidFill>
                  <a:schemeClr val="tx1"/>
                </a:solidFill>
                <a:latin typeface="Arial" panose="020B0604020202020204" pitchFamily="34" charset="0"/>
                <a:cs typeface="Arial" panose="020B0604020202020204" pitchFamily="34" charset="0"/>
              </a:rPr>
              <a:t>-key down while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dragging the corners of the picture</a:t>
            </a:r>
            <a:br>
              <a:rPr lang="da-DK" altLang="da-DK" sz="1200" b="0" noProof="1">
                <a:solidFill>
                  <a:schemeClr val="tx1"/>
                </a:solidFill>
                <a:latin typeface="Arial" panose="020B0604020202020204" pitchFamily="34" charset="0"/>
                <a:cs typeface="Arial" panose="020B0604020202020204" pitchFamily="34" charset="0"/>
              </a:rPr>
            </a:br>
            <a:endParaRPr lang="da-DK" altLang="da-DK" sz="1200" b="0" noProof="1">
              <a:solidFill>
                <a:schemeClr val="tx1"/>
              </a:solidFill>
              <a:latin typeface="Arial" panose="020B0604020202020204" pitchFamily="34" charset="0"/>
              <a:cs typeface="Arial" panose="020B0604020202020204" pitchFamily="34" charset="0"/>
            </a:endParaRPr>
          </a:p>
        </p:txBody>
      </p:sp>
      <p:sp>
        <p:nvSpPr>
          <p:cNvPr id="10" name="Text Box 4">
            <a:extLst>
              <a:ext uri="{FF2B5EF4-FFF2-40B4-BE49-F238E27FC236}">
                <a16:creationId xmlns:a16="http://schemas.microsoft.com/office/drawing/2014/main" id="{A0368FCE-A14D-684D-B294-762F608A278D}"/>
              </a:ext>
            </a:extLst>
          </p:cNvPr>
          <p:cNvSpPr txBox="1">
            <a:spLocks noChangeArrowheads="1"/>
          </p:cNvSpPr>
          <p:nvPr userDrawn="1"/>
        </p:nvSpPr>
        <p:spPr>
          <a:xfrm>
            <a:off x="8868233" y="1459334"/>
            <a:ext cx="27720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numCol="1"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latinLnBrk="0" hangingPunct="1">
              <a:lnSpc>
                <a:spcPct val="100000"/>
              </a:lnSpc>
              <a:spcBef>
                <a:spcPts val="0"/>
              </a:spcBef>
              <a:spcAft>
                <a:spcPts val="600"/>
              </a:spcAft>
              <a:buClrTx/>
              <a:buSzTx/>
              <a:buFontTx/>
              <a:buNone/>
              <a:tabLst/>
              <a:defRPr/>
            </a:pPr>
            <a:r>
              <a:rPr lang="da-DK" altLang="da-DK" sz="1200" b="1" noProof="1">
                <a:solidFill>
                  <a:schemeClr val="tx1"/>
                </a:solidFill>
                <a:latin typeface="Arial" panose="020B0604020202020204" pitchFamily="34" charset="0"/>
                <a:cs typeface="Arial" panose="020B0604020202020204" pitchFamily="34" charset="0"/>
              </a:rPr>
              <a:t>HINT: </a:t>
            </a:r>
            <a:r>
              <a:rPr lang="da-DK" altLang="da-DK" sz="1200" b="0" noProof="1">
                <a:solidFill>
                  <a:schemeClr val="tx1"/>
                </a:solidFill>
                <a:latin typeface="Arial" panose="020B0604020202020204" pitchFamily="34" charset="0"/>
                <a:cs typeface="Arial" panose="020B0604020202020204" pitchFamily="34" charset="0"/>
              </a:rPr>
              <a:t>If you delete the picture and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insert a new one, the picture may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lie in front of the text or graphic.</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If this happens, select the picture,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right-click and choose </a:t>
            </a:r>
            <a:r>
              <a:rPr lang="da-DK" altLang="da-DK" sz="1200" b="1" noProof="1">
                <a:solidFill>
                  <a:schemeClr val="tx1"/>
                </a:solidFill>
                <a:latin typeface="Arial" panose="020B0604020202020204" pitchFamily="34" charset="0"/>
                <a:cs typeface="Arial" panose="020B0604020202020204" pitchFamily="34" charset="0"/>
              </a:rPr>
              <a:t>Send to Back</a:t>
            </a:r>
            <a:endParaRPr lang="da-DK" altLang="da-DK" sz="1050" b="0" noProof="1">
              <a:solidFill>
                <a:schemeClr val="tx1"/>
              </a:solidFill>
              <a:latin typeface="Arial" panose="020B0604020202020204" pitchFamily="34" charset="0"/>
              <a:cs typeface="Arial" panose="020B0604020202020204" pitchFamily="34" charset="0"/>
            </a:endParaRPr>
          </a:p>
          <a:p>
            <a:pPr marL="0" marR="0" lvl="0" indent="0" algn="l" defTabSz="914400" rtl="0" eaLnBrk="1" latinLnBrk="0" hangingPunct="1">
              <a:lnSpc>
                <a:spcPct val="100000"/>
              </a:lnSpc>
              <a:spcBef>
                <a:spcPts val="0"/>
              </a:spcBef>
              <a:spcAft>
                <a:spcPts val="600"/>
              </a:spcAft>
              <a:buClrTx/>
              <a:buSzTx/>
              <a:buFontTx/>
              <a:buNone/>
              <a:tabLst/>
              <a:defRPr/>
            </a:pPr>
            <a:br>
              <a:rPr lang="da-DK" altLang="da-DK" sz="900" b="0" noProof="1">
                <a:solidFill>
                  <a:schemeClr val="tx1"/>
                </a:solidFill>
                <a:latin typeface="Arial" panose="020B0604020202020204" pitchFamily="34" charset="0"/>
                <a:cs typeface="Arial" panose="020B0604020202020204" pitchFamily="34" charset="0"/>
              </a:rPr>
            </a:br>
            <a:r>
              <a:rPr lang="da-DK" altLang="da-DK" sz="1600">
                <a:latin typeface="Arial" panose="020B0604020202020204" pitchFamily="34" charset="0"/>
                <a:cs typeface="Arial" panose="020B0604020202020204" pitchFamily="34" charset="0"/>
              </a:rPr>
              <a:t>Header &amp; </a:t>
            </a:r>
            <a:r>
              <a:rPr lang="da-DK" altLang="da-DK" sz="1600" err="1">
                <a:latin typeface="Arial" panose="020B0604020202020204" pitchFamily="34" charset="0"/>
                <a:cs typeface="Arial" panose="020B0604020202020204" pitchFamily="34" charset="0"/>
              </a:rPr>
              <a:t>footer</a:t>
            </a:r>
            <a:endParaRPr lang="da-DK" altLang="da-DK" sz="1600">
              <a:latin typeface="Arial" panose="020B0604020202020204" pitchFamily="34" charset="0"/>
              <a:cs typeface="Arial" panose="020B0604020202020204" pitchFamily="34" charset="0"/>
            </a:endParaRPr>
          </a:p>
          <a:p>
            <a:pPr eaLnBrk="1" hangingPunct="1">
              <a:spcAft>
                <a:spcPts val="600"/>
              </a:spcAft>
              <a:defRPr/>
            </a:pPr>
            <a:r>
              <a:rPr lang="da-DK" altLang="da-DK" sz="1200" b="0" noProof="1">
                <a:solidFill>
                  <a:schemeClr val="tx1"/>
                </a:solidFill>
                <a:latin typeface="Arial" panose="020B0604020202020204" pitchFamily="34" charset="0"/>
                <a:cs typeface="Arial" panose="020B0604020202020204" pitchFamily="34" charset="0"/>
              </a:rPr>
              <a:t>Do this at the very end to apply the changes on all slides</a:t>
            </a:r>
          </a:p>
          <a:p>
            <a:pPr eaLnBrk="1" hangingPunct="1">
              <a:spcAft>
                <a:spcPts val="600"/>
              </a:spcAft>
              <a:defRPr/>
            </a:pPr>
            <a:r>
              <a:rPr lang="da-DK" altLang="da-DK" sz="1200" b="0" noProof="1">
                <a:solidFill>
                  <a:schemeClr val="tx1"/>
                </a:solidFill>
                <a:latin typeface="Arial" panose="020B0604020202020204" pitchFamily="34" charset="0"/>
                <a:cs typeface="Arial" panose="020B0604020202020204" pitchFamily="34" charset="0"/>
              </a:rPr>
              <a:t>Click on </a:t>
            </a:r>
            <a:r>
              <a:rPr lang="da-DK" altLang="da-DK" sz="1200" b="1" noProof="1">
                <a:solidFill>
                  <a:schemeClr val="tx1"/>
                </a:solidFill>
                <a:latin typeface="Arial" panose="020B0604020202020204" pitchFamily="34" charset="0"/>
                <a:cs typeface="Arial" panose="020B0604020202020204" pitchFamily="34" charset="0"/>
              </a:rPr>
              <a:t>Header and Footer </a:t>
            </a:r>
            <a:r>
              <a:rPr lang="da-DK" altLang="da-DK" sz="1200" b="0" noProof="1">
                <a:solidFill>
                  <a:schemeClr val="tx1"/>
                </a:solidFill>
                <a:latin typeface="Arial" panose="020B0604020202020204" pitchFamily="34" charset="0"/>
                <a:cs typeface="Arial" panose="020B0604020202020204" pitchFamily="34" charset="0"/>
              </a:rPr>
              <a:t>in the </a:t>
            </a:r>
            <a:r>
              <a:rPr lang="da-DK" altLang="da-DK" sz="1200" b="1" noProof="1">
                <a:solidFill>
                  <a:schemeClr val="tx1"/>
                </a:solidFill>
                <a:latin typeface="Arial" panose="020B0604020202020204" pitchFamily="34" charset="0"/>
                <a:cs typeface="Arial" panose="020B0604020202020204" pitchFamily="34" charset="0"/>
              </a:rPr>
              <a:t>Insert</a:t>
            </a:r>
            <a:r>
              <a:rPr lang="da-DK" altLang="da-DK" sz="1200" b="0" noProof="1">
                <a:solidFill>
                  <a:schemeClr val="tx1"/>
                </a:solidFill>
                <a:latin typeface="Arial" panose="020B0604020202020204" pitchFamily="34" charset="0"/>
                <a:cs typeface="Arial" panose="020B0604020202020204" pitchFamily="34" charset="0"/>
              </a:rPr>
              <a:t> tab (write the desired text)</a:t>
            </a:r>
          </a:p>
          <a:p>
            <a:pPr eaLnBrk="1" hangingPunct="1">
              <a:spcAft>
                <a:spcPts val="600"/>
              </a:spcAft>
              <a:defRPr/>
            </a:pPr>
            <a:r>
              <a:rPr lang="da-DK" altLang="da-DK" sz="1200" b="0" noProof="1">
                <a:solidFill>
                  <a:schemeClr val="tx1"/>
                </a:solidFill>
                <a:latin typeface="Arial" panose="020B0604020202020204" pitchFamily="34" charset="0"/>
                <a:cs typeface="Arial" panose="020B0604020202020204" pitchFamily="34" charset="0"/>
              </a:rPr>
              <a:t>Click </a:t>
            </a:r>
            <a:r>
              <a:rPr lang="da-DK" altLang="da-DK" sz="1200" b="1" noProof="1">
                <a:solidFill>
                  <a:schemeClr val="tx1"/>
                </a:solidFill>
                <a:latin typeface="Arial" panose="020B0604020202020204" pitchFamily="34" charset="0"/>
                <a:cs typeface="Arial" panose="020B0604020202020204" pitchFamily="34" charset="0"/>
              </a:rPr>
              <a:t>Apply to All </a:t>
            </a:r>
            <a:r>
              <a:rPr lang="da-DK" altLang="da-DK" sz="1200" b="0" noProof="1">
                <a:solidFill>
                  <a:schemeClr val="tx1"/>
                </a:solidFill>
                <a:latin typeface="Arial" panose="020B0604020202020204" pitchFamily="34" charset="0"/>
                <a:cs typeface="Arial" panose="020B0604020202020204" pitchFamily="34" charset="0"/>
              </a:rPr>
              <a:t>or </a:t>
            </a:r>
            <a:r>
              <a:rPr lang="da-DK" altLang="da-DK" sz="1200" b="1" noProof="1">
                <a:solidFill>
                  <a:schemeClr val="tx1"/>
                </a:solidFill>
                <a:latin typeface="Arial" panose="020B0604020202020204" pitchFamily="34" charset="0"/>
                <a:cs typeface="Arial" panose="020B0604020202020204" pitchFamily="34" charset="0"/>
              </a:rPr>
              <a:t>Apply</a:t>
            </a:r>
            <a:r>
              <a:rPr lang="da-DK" altLang="da-DK" sz="1200" b="0" noProof="1">
                <a:solidFill>
                  <a:schemeClr val="tx1"/>
                </a:solidFill>
                <a:latin typeface="Arial" panose="020B0604020202020204" pitchFamily="34" charset="0"/>
                <a:cs typeface="Arial" panose="020B0604020202020204" pitchFamily="34" charset="0"/>
              </a:rPr>
              <a:t> if only used on one slide</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1600" err="1">
                <a:latin typeface="Arial" panose="020B0604020202020204" pitchFamily="34" charset="0"/>
                <a:cs typeface="Arial" panose="020B0604020202020204" pitchFamily="34" charset="0"/>
              </a:rPr>
              <a:t>Gridlines</a:t>
            </a:r>
            <a:endParaRPr lang="da-DK" altLang="da-DK" sz="1600">
              <a:latin typeface="Arial" panose="020B0604020202020204" pitchFamily="34" charset="0"/>
              <a:cs typeface="Arial" panose="020B0604020202020204" pitchFamily="34" charset="0"/>
            </a:endParaRPr>
          </a:p>
          <a:p>
            <a:pPr eaLnBrk="1" hangingPunct="1">
              <a:lnSpc>
                <a:spcPct val="100000"/>
              </a:lnSpc>
              <a:spcAft>
                <a:spcPts val="600"/>
              </a:spcAft>
              <a:defRPr/>
            </a:pPr>
            <a:r>
              <a:rPr lang="da-DK" altLang="da-DK" sz="1200" b="0" noProof="1">
                <a:solidFill>
                  <a:schemeClr val="tx1"/>
                </a:solidFill>
                <a:latin typeface="Arial" panose="020B0604020202020204" pitchFamily="34" charset="0"/>
                <a:cs typeface="Arial" panose="020B0604020202020204" pitchFamily="34" charset="0"/>
              </a:rPr>
              <a:t>Click the </a:t>
            </a:r>
            <a:r>
              <a:rPr lang="da-DK" altLang="da-DK" sz="1200" b="1" noProof="1">
                <a:solidFill>
                  <a:schemeClr val="tx1"/>
                </a:solidFill>
                <a:latin typeface="Arial" panose="020B0604020202020204" pitchFamily="34" charset="0"/>
                <a:cs typeface="Arial" panose="020B0604020202020204" pitchFamily="34" charset="0"/>
              </a:rPr>
              <a:t>View</a:t>
            </a:r>
            <a:r>
              <a:rPr lang="da-DK" altLang="da-DK" sz="1200" b="0" noProof="1">
                <a:solidFill>
                  <a:schemeClr val="tx1"/>
                </a:solidFill>
                <a:latin typeface="Arial" panose="020B0604020202020204" pitchFamily="34" charset="0"/>
                <a:cs typeface="Arial" panose="020B0604020202020204" pitchFamily="34" charset="0"/>
              </a:rPr>
              <a:t> tab and set tick mark next to </a:t>
            </a:r>
            <a:r>
              <a:rPr lang="da-DK" altLang="da-DK" sz="1200" b="1" noProof="1">
                <a:solidFill>
                  <a:schemeClr val="tx1"/>
                </a:solidFill>
                <a:latin typeface="Arial" panose="020B0604020202020204" pitchFamily="34" charset="0"/>
                <a:cs typeface="Arial" panose="020B0604020202020204" pitchFamily="34" charset="0"/>
              </a:rPr>
              <a:t>Guides</a:t>
            </a:r>
            <a:endParaRPr lang="da-DK" altLang="da-DK" sz="1200" b="0" noProof="1">
              <a:solidFill>
                <a:schemeClr val="tx1"/>
              </a:solidFill>
              <a:latin typeface="Arial" panose="020B0604020202020204" pitchFamily="34" charset="0"/>
              <a:cs typeface="Arial" panose="020B0604020202020204" pitchFamily="34" charset="0"/>
            </a:endParaRPr>
          </a:p>
          <a:p>
            <a:pPr eaLnBrk="1" hangingPunct="1">
              <a:lnSpc>
                <a:spcPct val="100000"/>
              </a:lnSpc>
              <a:spcAft>
                <a:spcPts val="600"/>
              </a:spcAft>
              <a:defRPr/>
            </a:pPr>
            <a:r>
              <a:rPr lang="da-DK" altLang="da-DK" sz="1200" b="1" noProof="1">
                <a:solidFill>
                  <a:schemeClr val="tx1"/>
                </a:solidFill>
                <a:latin typeface="Arial" panose="020B0604020202020204" pitchFamily="34" charset="0"/>
                <a:cs typeface="Arial" panose="020B0604020202020204" pitchFamily="34" charset="0"/>
              </a:rPr>
              <a:t>HINT: Alt + F9 </a:t>
            </a:r>
            <a:r>
              <a:rPr lang="da-DK" altLang="da-DK" sz="1200" b="0" noProof="1">
                <a:solidFill>
                  <a:schemeClr val="tx1"/>
                </a:solidFill>
                <a:latin typeface="Arial" panose="020B0604020202020204" pitchFamily="34" charset="0"/>
                <a:cs typeface="Arial" panose="020B0604020202020204" pitchFamily="34" charset="0"/>
              </a:rPr>
              <a:t>for quick view of guides</a:t>
            </a:r>
          </a:p>
          <a:p>
            <a:pPr eaLnBrk="1" hangingPunct="1">
              <a:lnSpc>
                <a:spcPct val="100000"/>
              </a:lnSpc>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64DBEAA-0DB8-8D4A-B98F-36F9404ECAEF}"/>
              </a:ext>
            </a:extLst>
          </p:cNvPr>
          <p:cNvPicPr>
            <a:picLocks noChangeAspect="1"/>
          </p:cNvPicPr>
          <p:nvPr userDrawn="1"/>
        </p:nvPicPr>
        <p:blipFill>
          <a:blip r:embed="rId2"/>
          <a:stretch>
            <a:fillRect/>
          </a:stretch>
        </p:blipFill>
        <p:spPr>
          <a:xfrm>
            <a:off x="3107691" y="4777577"/>
            <a:ext cx="337820" cy="371602"/>
          </a:xfrm>
          <a:prstGeom prst="rect">
            <a:avLst/>
          </a:prstGeom>
        </p:spPr>
      </p:pic>
      <p:pic>
        <p:nvPicPr>
          <p:cNvPr id="12" name="Picture 11">
            <a:extLst>
              <a:ext uri="{FF2B5EF4-FFF2-40B4-BE49-F238E27FC236}">
                <a16:creationId xmlns:a16="http://schemas.microsoft.com/office/drawing/2014/main" id="{46D06B6D-71E9-3846-B694-6DCA90702F8F}"/>
              </a:ext>
            </a:extLst>
          </p:cNvPr>
          <p:cNvPicPr>
            <a:picLocks noChangeAspect="1"/>
          </p:cNvPicPr>
          <p:nvPr userDrawn="1"/>
        </p:nvPicPr>
        <p:blipFill>
          <a:blip r:embed="rId3"/>
          <a:stretch>
            <a:fillRect/>
          </a:stretch>
        </p:blipFill>
        <p:spPr>
          <a:xfrm>
            <a:off x="3155654" y="3967049"/>
            <a:ext cx="608076" cy="337820"/>
          </a:xfrm>
          <a:prstGeom prst="rect">
            <a:avLst/>
          </a:prstGeom>
        </p:spPr>
      </p:pic>
      <p:pic>
        <p:nvPicPr>
          <p:cNvPr id="13" name="Picture 12">
            <a:extLst>
              <a:ext uri="{FF2B5EF4-FFF2-40B4-BE49-F238E27FC236}">
                <a16:creationId xmlns:a16="http://schemas.microsoft.com/office/drawing/2014/main" id="{3ED7E66E-93E4-0C48-80BE-60A45005774C}"/>
              </a:ext>
            </a:extLst>
          </p:cNvPr>
          <p:cNvPicPr>
            <a:picLocks noChangeAspect="1"/>
          </p:cNvPicPr>
          <p:nvPr userDrawn="1"/>
        </p:nvPicPr>
        <p:blipFill>
          <a:blip r:embed="rId4"/>
          <a:stretch>
            <a:fillRect/>
          </a:stretch>
        </p:blipFill>
        <p:spPr>
          <a:xfrm>
            <a:off x="7281785" y="1807403"/>
            <a:ext cx="736600" cy="266700"/>
          </a:xfrm>
          <a:prstGeom prst="rect">
            <a:avLst/>
          </a:prstGeom>
        </p:spPr>
      </p:pic>
      <p:pic>
        <p:nvPicPr>
          <p:cNvPr id="14" name="Picture 13">
            <a:extLst>
              <a:ext uri="{FF2B5EF4-FFF2-40B4-BE49-F238E27FC236}">
                <a16:creationId xmlns:a16="http://schemas.microsoft.com/office/drawing/2014/main" id="{DC83D3E1-8B82-EE45-8C31-4B388F1DB8EB}"/>
              </a:ext>
            </a:extLst>
          </p:cNvPr>
          <p:cNvPicPr>
            <a:picLocks noChangeAspect="1"/>
          </p:cNvPicPr>
          <p:nvPr userDrawn="1"/>
        </p:nvPicPr>
        <p:blipFill rotWithShape="1">
          <a:blip r:embed="rId5"/>
          <a:srcRect l="3901" t="45142" r="62601" b="9046"/>
          <a:stretch/>
        </p:blipFill>
        <p:spPr>
          <a:xfrm>
            <a:off x="7204344" y="3796898"/>
            <a:ext cx="421170" cy="395632"/>
          </a:xfrm>
          <a:prstGeom prst="rect">
            <a:avLst/>
          </a:prstGeom>
        </p:spPr>
      </p:pic>
      <p:pic>
        <p:nvPicPr>
          <p:cNvPr id="15" name="Picture 16">
            <a:extLst>
              <a:ext uri="{FF2B5EF4-FFF2-40B4-BE49-F238E27FC236}">
                <a16:creationId xmlns:a16="http://schemas.microsoft.com/office/drawing/2014/main" id="{C26EBEA4-4F9A-114A-B324-72CB4B441C88}"/>
              </a:ext>
            </a:extLst>
          </p:cNvPr>
          <p:cNvPicPr>
            <a:picLocks noChangeAspect="1"/>
          </p:cNvPicPr>
          <p:nvPr userDrawn="1"/>
        </p:nvPicPr>
        <p:blipFill>
          <a:blip r:embed="rId6"/>
          <a:stretch>
            <a:fillRect/>
          </a:stretch>
        </p:blipFill>
        <p:spPr>
          <a:xfrm>
            <a:off x="3072296" y="5621887"/>
            <a:ext cx="508000" cy="787400"/>
          </a:xfrm>
          <a:prstGeom prst="rect">
            <a:avLst/>
          </a:prstGeom>
        </p:spPr>
      </p:pic>
      <p:pic>
        <p:nvPicPr>
          <p:cNvPr id="16" name="Picture 20">
            <a:extLst>
              <a:ext uri="{FF2B5EF4-FFF2-40B4-BE49-F238E27FC236}">
                <a16:creationId xmlns:a16="http://schemas.microsoft.com/office/drawing/2014/main" id="{7AC8BA73-346D-784A-89CC-42D3BE8889EF}"/>
              </a:ext>
            </a:extLst>
          </p:cNvPr>
          <p:cNvPicPr>
            <a:picLocks noChangeAspect="1"/>
          </p:cNvPicPr>
          <p:nvPr userDrawn="1"/>
        </p:nvPicPr>
        <p:blipFill>
          <a:blip r:embed="rId7"/>
          <a:stretch>
            <a:fillRect/>
          </a:stretch>
        </p:blipFill>
        <p:spPr>
          <a:xfrm>
            <a:off x="7276760" y="2983250"/>
            <a:ext cx="800100" cy="253365"/>
          </a:xfrm>
          <a:prstGeom prst="rect">
            <a:avLst/>
          </a:prstGeom>
        </p:spPr>
      </p:pic>
      <p:pic>
        <p:nvPicPr>
          <p:cNvPr id="17" name="Picture 19">
            <a:extLst>
              <a:ext uri="{FF2B5EF4-FFF2-40B4-BE49-F238E27FC236}">
                <a16:creationId xmlns:a16="http://schemas.microsoft.com/office/drawing/2014/main" id="{FA8DD67E-D0B2-6A4B-B938-54BADA8BDE01}"/>
              </a:ext>
            </a:extLst>
          </p:cNvPr>
          <p:cNvPicPr>
            <a:picLocks noChangeAspect="1"/>
          </p:cNvPicPr>
          <p:nvPr userDrawn="1"/>
        </p:nvPicPr>
        <p:blipFill>
          <a:blip r:embed="rId8"/>
          <a:stretch>
            <a:fillRect/>
          </a:stretch>
        </p:blipFill>
        <p:spPr>
          <a:xfrm>
            <a:off x="7280478" y="5054909"/>
            <a:ext cx="419100" cy="736600"/>
          </a:xfrm>
          <a:prstGeom prst="rect">
            <a:avLst/>
          </a:prstGeom>
        </p:spPr>
      </p:pic>
    </p:spTree>
    <p:extLst>
      <p:ext uri="{BB962C8B-B14F-4D97-AF65-F5344CB8AC3E}">
        <p14:creationId xmlns:p14="http://schemas.microsoft.com/office/powerpoint/2010/main" val="1369848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8" y="720000"/>
            <a:ext cx="6552000" cy="1332000"/>
          </a:xfrm>
        </p:spPr>
        <p:txBody>
          <a:bodyPr wrap="square" lIns="0" tIns="0" rIns="0" bIns="0" anchor="t" anchorCtr="0">
            <a:normAutofit/>
          </a:bodyPr>
          <a:lstStyle>
            <a:lvl1pPr algn="l">
              <a:defRPr sz="4800" b="1" kern="100" spc="-40" baseline="0">
                <a:solidFill>
                  <a:schemeClr val="bg1"/>
                </a:solidFill>
              </a:defRPr>
            </a:lvl1pPr>
          </a:lstStyle>
          <a:p>
            <a:r>
              <a:rPr lang="en-GB" noProof="0"/>
              <a:t>Click to add title</a:t>
            </a:r>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8" y="2268000"/>
            <a:ext cx="6084000" cy="1152000"/>
          </a:xfrm>
        </p:spPr>
        <p:txBody>
          <a:bodyPr lIns="0" tIns="0" rIns="0" bIns="0">
            <a:normAutofit/>
          </a:bodyPr>
          <a:lstStyle>
            <a:lvl1pPr marL="0" indent="0">
              <a:buNone/>
              <a:defRPr sz="2400" kern="1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noProof="0">
                <a:solidFill>
                  <a:schemeClr val="bg1"/>
                </a:solidFill>
              </a:rPr>
              <a:t>Click to add subtitle</a:t>
            </a:r>
          </a:p>
        </p:txBody>
      </p:sp>
      <p:pic>
        <p:nvPicPr>
          <p:cNvPr id="7" name="Graphic 6">
            <a:extLst>
              <a:ext uri="{FF2B5EF4-FFF2-40B4-BE49-F238E27FC236}">
                <a16:creationId xmlns:a16="http://schemas.microsoft.com/office/drawing/2014/main" id="{0FA31732-A8F1-BCC2-8452-B135593EF022}"/>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6858000" y="799200"/>
            <a:ext cx="4852800" cy="5107317"/>
          </a:xfrm>
          <a:prstGeom prst="rect">
            <a:avLst/>
          </a:prstGeom>
        </p:spPr>
      </p:pic>
    </p:spTree>
    <p:extLst>
      <p:ext uri="{BB962C8B-B14F-4D97-AF65-F5344CB8AC3E}">
        <p14:creationId xmlns:p14="http://schemas.microsoft.com/office/powerpoint/2010/main" val="19449892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AL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9" y="720000"/>
            <a:ext cx="11124000" cy="1332000"/>
          </a:xfrm>
        </p:spPr>
        <p:txBody>
          <a:bodyPr wrap="square" lIns="0" tIns="0" rIns="0" bIns="0" anchor="t" anchorCtr="0">
            <a:normAutofit/>
          </a:bodyPr>
          <a:lstStyle>
            <a:lvl1pPr algn="l">
              <a:defRPr sz="4800" b="1" kern="100" spc="-40" baseline="0">
                <a:solidFill>
                  <a:schemeClr val="bg1"/>
                </a:solidFill>
              </a:defRPr>
            </a:lvl1pPr>
          </a:lstStyle>
          <a:p>
            <a:r>
              <a:rPr lang="en-GB" noProof="0"/>
              <a:t>Click to add title</a:t>
            </a:r>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7" y="2268000"/>
            <a:ext cx="11124000" cy="1152000"/>
          </a:xfrm>
        </p:spPr>
        <p:txBody>
          <a:bodyPr lIns="0" tIns="0" rIns="0" bIns="0">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noProof="0">
                <a:solidFill>
                  <a:schemeClr val="bg1"/>
                </a:solidFill>
              </a:rPr>
              <a:t>Click to add subtitle</a:t>
            </a:r>
          </a:p>
        </p:txBody>
      </p:sp>
    </p:spTree>
    <p:extLst>
      <p:ext uri="{BB962C8B-B14F-4D97-AF65-F5344CB8AC3E}">
        <p14:creationId xmlns:p14="http://schemas.microsoft.com/office/powerpoint/2010/main" val="11834009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440000"/>
            <a:ext cx="11134422"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a:t>
            </a:r>
          </a:p>
          <a:p>
            <a:pPr lvl="1"/>
            <a:r>
              <a:rPr lang="en-GB" noProof="0"/>
              <a:t>Second level</a:t>
            </a:r>
          </a:p>
          <a:p>
            <a:pPr lvl="2"/>
            <a:r>
              <a:rPr lang="en-GB" noProof="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17A3BA1E-12B2-6684-838E-1900680C185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2347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F0150C1-7E09-681E-9825-EBD8D190972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972800" y="0"/>
            <a:ext cx="1219200" cy="6858000"/>
          </a:xfrm>
          <a:prstGeom prst="rect">
            <a:avLst/>
          </a:prstGeom>
        </p:spPr>
      </p:pic>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440000"/>
            <a:ext cx="102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a:t>
            </a:r>
          </a:p>
          <a:p>
            <a:pPr lvl="1"/>
            <a:r>
              <a:rPr lang="en-GB" noProof="0"/>
              <a:t>Second level</a:t>
            </a:r>
          </a:p>
          <a:p>
            <a:pPr lvl="2"/>
            <a:r>
              <a:rPr lang="en-GB" noProof="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60000"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17A3BA1E-12B2-6684-838E-1900680C185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59800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8" name="Graphic 6">
            <a:extLst>
              <a:ext uri="{FF2B5EF4-FFF2-40B4-BE49-F238E27FC236}">
                <a16:creationId xmlns:a16="http://schemas.microsoft.com/office/drawing/2014/main" id="{C73D28BB-E675-45C1-CE9D-C14D47D080F7}"/>
              </a:ext>
            </a:extLst>
          </p:cNvPr>
          <p:cNvSpPr/>
          <p:nvPr/>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B962A3CC-77D2-0746-8D46-3A7DC51AA8E7}"/>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D38A5CB-0137-9342-8E32-19D3FD1D65D0}"/>
              </a:ext>
            </a:extLst>
          </p:cNvPr>
          <p:cNvPicPr>
            <a:picLocks noChangeAspect="1"/>
          </p:cNvPicPr>
          <p:nvPr userDrawn="1"/>
        </p:nvPicPr>
        <p:blipFill>
          <a:blip r:embed="rId3"/>
          <a:stretch>
            <a:fillRect/>
          </a:stretch>
        </p:blipFill>
        <p:spPr>
          <a:xfrm>
            <a:off x="6632651" y="2349794"/>
            <a:ext cx="4317718" cy="4508205"/>
          </a:xfrm>
          <a:prstGeom prst="rect">
            <a:avLst/>
          </a:prstGeom>
        </p:spPr>
      </p:pic>
    </p:spTree>
    <p:extLst>
      <p:ext uri="{BB962C8B-B14F-4D97-AF65-F5344CB8AC3E}">
        <p14:creationId xmlns:p14="http://schemas.microsoft.com/office/powerpoint/2010/main" val="1510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V2">
    <p:bg>
      <p:bgPr>
        <a:solidFill>
          <a:schemeClr val="tx1"/>
        </a:solidFill>
        <a:effectLst/>
      </p:bgPr>
    </p:bg>
    <p:spTree>
      <p:nvGrpSpPr>
        <p:cNvPr id="1" name=""/>
        <p:cNvGrpSpPr/>
        <p:nvPr/>
      </p:nvGrpSpPr>
      <p:grpSpPr>
        <a:xfrm>
          <a:off x="0" y="0"/>
          <a:ext cx="0" cy="0"/>
          <a:chOff x="0" y="0"/>
          <a:chExt cx="0" cy="0"/>
        </a:xfrm>
      </p:grpSpPr>
      <p:sp>
        <p:nvSpPr>
          <p:cNvPr id="6" name="Graphic 6">
            <a:extLst>
              <a:ext uri="{FF2B5EF4-FFF2-40B4-BE49-F238E27FC236}">
                <a16:creationId xmlns:a16="http://schemas.microsoft.com/office/drawing/2014/main" id="{682DEF2F-C153-80B6-EAA0-E63B69C8D0EF}"/>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4" name="Picture 3">
            <a:extLst>
              <a:ext uri="{FF2B5EF4-FFF2-40B4-BE49-F238E27FC236}">
                <a16:creationId xmlns:a16="http://schemas.microsoft.com/office/drawing/2014/main" id="{038D8DD5-F4B2-4C4E-938D-CB9CD9B22ECA}"/>
              </a:ext>
            </a:extLst>
          </p:cNvPr>
          <p:cNvPicPr>
            <a:picLocks noChangeAspect="1"/>
          </p:cNvPicPr>
          <p:nvPr userDrawn="1"/>
        </p:nvPicPr>
        <p:blipFill>
          <a:blip r:embed="rId3"/>
          <a:stretch>
            <a:fillRect/>
          </a:stretch>
        </p:blipFill>
        <p:spPr>
          <a:xfrm>
            <a:off x="5383496" y="2268187"/>
            <a:ext cx="6808504" cy="4811236"/>
          </a:xfrm>
          <a:prstGeom prst="rect">
            <a:avLst/>
          </a:prstGeom>
        </p:spPr>
      </p:pic>
      <p:sp>
        <p:nvSpPr>
          <p:cNvPr id="5" name="Title 1">
            <a:extLst>
              <a:ext uri="{FF2B5EF4-FFF2-40B4-BE49-F238E27FC236}">
                <a16:creationId xmlns:a16="http://schemas.microsoft.com/office/drawing/2014/main" id="{74028109-7A16-304A-877A-98257D0AB024}"/>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104841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V3">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6" name="Title 1">
            <a:extLst>
              <a:ext uri="{FF2B5EF4-FFF2-40B4-BE49-F238E27FC236}">
                <a16:creationId xmlns:a16="http://schemas.microsoft.com/office/drawing/2014/main" id="{DE20176F-26BA-6849-B868-5D33EFC980A9}"/>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91168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blipFill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E4C2485-7FC6-9A43-8445-37A1A5761EA4}"/>
              </a:ext>
            </a:extLst>
          </p:cNvPr>
          <p:cNvPicPr>
            <a:picLocks noChangeAspect="1"/>
          </p:cNvPicPr>
          <p:nvPr userDrawn="1"/>
        </p:nvPicPr>
        <p:blipFill>
          <a:blip r:embed="rId3"/>
          <a:stretch>
            <a:fillRect/>
          </a:stretch>
        </p:blipFill>
        <p:spPr>
          <a:xfrm>
            <a:off x="541638" y="5955902"/>
            <a:ext cx="2058924" cy="645414"/>
          </a:xfrm>
          <a:prstGeom prst="rect">
            <a:avLst/>
          </a:prstGeom>
        </p:spPr>
      </p:pic>
      <p:sp>
        <p:nvSpPr>
          <p:cNvPr id="19" name="Title 18">
            <a:extLst>
              <a:ext uri="{FF2B5EF4-FFF2-40B4-BE49-F238E27FC236}">
                <a16:creationId xmlns:a16="http://schemas.microsoft.com/office/drawing/2014/main" id="{8AE15861-9AEE-6A40-9F4A-C5B3361399D0}"/>
              </a:ext>
            </a:extLst>
          </p:cNvPr>
          <p:cNvSpPr>
            <a:spLocks noGrp="1"/>
          </p:cNvSpPr>
          <p:nvPr>
            <p:ph type="title" hasCustomPrompt="1"/>
          </p:nvPr>
        </p:nvSpPr>
        <p:spPr>
          <a:xfrm>
            <a:off x="541640" y="815229"/>
            <a:ext cx="4030360" cy="609398"/>
          </a:xfrm>
        </p:spPr>
        <p:txBody>
          <a:bodyPr lIns="0" tIns="0" rIns="0" bIns="0" numCol="1" anchor="t" anchorCtr="0">
            <a:normAutofit/>
          </a:bodyPr>
          <a:lstStyle>
            <a:lvl1pPr>
              <a:defRPr b="1">
                <a:solidFill>
                  <a:schemeClr val="bg1"/>
                </a:solidFill>
              </a:defRPr>
            </a:lvl1pPr>
          </a:lstStyle>
          <a:p>
            <a:r>
              <a:rPr lang="en-US"/>
              <a:t>Agenda</a:t>
            </a:r>
          </a:p>
        </p:txBody>
      </p:sp>
      <p:sp>
        <p:nvSpPr>
          <p:cNvPr id="21" name="Text Placeholder 3">
            <a:extLst>
              <a:ext uri="{FF2B5EF4-FFF2-40B4-BE49-F238E27FC236}">
                <a16:creationId xmlns:a16="http://schemas.microsoft.com/office/drawing/2014/main" id="{7FE42110-2058-604F-BFEB-1B48BA9BF14A}"/>
              </a:ext>
            </a:extLst>
          </p:cNvPr>
          <p:cNvSpPr>
            <a:spLocks noGrp="1"/>
          </p:cNvSpPr>
          <p:nvPr>
            <p:ph type="body" sz="half" idx="2" hasCustomPrompt="1"/>
          </p:nvPr>
        </p:nvSpPr>
        <p:spPr>
          <a:xfrm>
            <a:off x="5531370" y="1080000"/>
            <a:ext cx="6118990" cy="459237"/>
          </a:xfrm>
          <a:solidFill>
            <a:schemeClr val="bg2"/>
          </a:solidFill>
        </p:spPr>
        <p:txBody>
          <a:bodyPr lIns="72000" rIns="0" numCol="1"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Agenda 1 Click to add text</a:t>
            </a:r>
          </a:p>
        </p:txBody>
      </p:sp>
      <p:sp>
        <p:nvSpPr>
          <p:cNvPr id="23" name="Text Placeholder 3">
            <a:extLst>
              <a:ext uri="{FF2B5EF4-FFF2-40B4-BE49-F238E27FC236}">
                <a16:creationId xmlns:a16="http://schemas.microsoft.com/office/drawing/2014/main" id="{79E9383B-47F5-AE4B-B132-E4D99312C6C4}"/>
              </a:ext>
            </a:extLst>
          </p:cNvPr>
          <p:cNvSpPr>
            <a:spLocks noGrp="1"/>
          </p:cNvSpPr>
          <p:nvPr>
            <p:ph type="body" sz="half" idx="10" hasCustomPrompt="1"/>
          </p:nvPr>
        </p:nvSpPr>
        <p:spPr>
          <a:xfrm>
            <a:off x="5531370" y="1653489"/>
            <a:ext cx="6118990" cy="459237"/>
          </a:xfrm>
          <a:solidFill>
            <a:schemeClr val="bg2"/>
          </a:solidFill>
        </p:spPr>
        <p:txBody>
          <a:bodyPr lIns="72000" numCol="1"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Agenda 2 Click to add text</a:t>
            </a:r>
          </a:p>
        </p:txBody>
      </p:sp>
      <p:sp>
        <p:nvSpPr>
          <p:cNvPr id="24" name="Text Placeholder 3">
            <a:extLst>
              <a:ext uri="{FF2B5EF4-FFF2-40B4-BE49-F238E27FC236}">
                <a16:creationId xmlns:a16="http://schemas.microsoft.com/office/drawing/2014/main" id="{F7313C3F-B1F3-8D4A-BD02-5652E68D67FC}"/>
              </a:ext>
            </a:extLst>
          </p:cNvPr>
          <p:cNvSpPr>
            <a:spLocks noGrp="1"/>
          </p:cNvSpPr>
          <p:nvPr>
            <p:ph type="body" sz="half" idx="11" hasCustomPrompt="1"/>
          </p:nvPr>
        </p:nvSpPr>
        <p:spPr>
          <a:xfrm>
            <a:off x="5531370" y="2226978"/>
            <a:ext cx="6118990" cy="459237"/>
          </a:xfrm>
          <a:solidFill>
            <a:schemeClr val="bg2"/>
          </a:solidFill>
        </p:spPr>
        <p:txBody>
          <a:bodyPr lIns="72000" numCol="1"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Agenda 3 Click to add text</a:t>
            </a:r>
          </a:p>
        </p:txBody>
      </p:sp>
      <p:sp>
        <p:nvSpPr>
          <p:cNvPr id="25" name="Text Placeholder 3">
            <a:extLst>
              <a:ext uri="{FF2B5EF4-FFF2-40B4-BE49-F238E27FC236}">
                <a16:creationId xmlns:a16="http://schemas.microsoft.com/office/drawing/2014/main" id="{5919D676-D518-1A4C-8244-A5CD95530EF2}"/>
              </a:ext>
            </a:extLst>
          </p:cNvPr>
          <p:cNvSpPr>
            <a:spLocks noGrp="1"/>
          </p:cNvSpPr>
          <p:nvPr>
            <p:ph type="body" sz="half" idx="12" hasCustomPrompt="1"/>
          </p:nvPr>
        </p:nvSpPr>
        <p:spPr>
          <a:xfrm>
            <a:off x="5531370" y="2800467"/>
            <a:ext cx="6118990" cy="459237"/>
          </a:xfrm>
          <a:solidFill>
            <a:schemeClr val="bg2"/>
          </a:solidFill>
        </p:spPr>
        <p:txBody>
          <a:bodyPr lIns="72000" numCol="1"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Agenda 4 Click to add text</a:t>
            </a:r>
          </a:p>
        </p:txBody>
      </p:sp>
      <p:sp>
        <p:nvSpPr>
          <p:cNvPr id="26" name="Text Placeholder 3">
            <a:extLst>
              <a:ext uri="{FF2B5EF4-FFF2-40B4-BE49-F238E27FC236}">
                <a16:creationId xmlns:a16="http://schemas.microsoft.com/office/drawing/2014/main" id="{841D8C16-2D8A-9D45-BA76-53379557901F}"/>
              </a:ext>
            </a:extLst>
          </p:cNvPr>
          <p:cNvSpPr>
            <a:spLocks noGrp="1"/>
          </p:cNvSpPr>
          <p:nvPr>
            <p:ph type="body" sz="half" idx="13" hasCustomPrompt="1"/>
          </p:nvPr>
        </p:nvSpPr>
        <p:spPr>
          <a:xfrm>
            <a:off x="5531370" y="3373956"/>
            <a:ext cx="6118990" cy="459237"/>
          </a:xfrm>
          <a:solidFill>
            <a:schemeClr val="bg2"/>
          </a:solidFill>
        </p:spPr>
        <p:txBody>
          <a:bodyPr lIns="72000" numCol="1"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Agenda 5 Click to add text</a:t>
            </a:r>
          </a:p>
        </p:txBody>
      </p:sp>
      <p:sp>
        <p:nvSpPr>
          <p:cNvPr id="27" name="Text Placeholder 3">
            <a:extLst>
              <a:ext uri="{FF2B5EF4-FFF2-40B4-BE49-F238E27FC236}">
                <a16:creationId xmlns:a16="http://schemas.microsoft.com/office/drawing/2014/main" id="{17099A68-BEB1-D941-B5DA-5EAE6D7026F7}"/>
              </a:ext>
            </a:extLst>
          </p:cNvPr>
          <p:cNvSpPr>
            <a:spLocks noGrp="1"/>
          </p:cNvSpPr>
          <p:nvPr>
            <p:ph type="body" sz="half" idx="14" hasCustomPrompt="1"/>
          </p:nvPr>
        </p:nvSpPr>
        <p:spPr>
          <a:xfrm>
            <a:off x="5531370" y="3932493"/>
            <a:ext cx="6118990" cy="459237"/>
          </a:xfrm>
          <a:solidFill>
            <a:schemeClr val="bg2"/>
          </a:solidFill>
        </p:spPr>
        <p:txBody>
          <a:bodyPr lIns="72000" numCol="1"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Agenda 6 Click to add text</a:t>
            </a:r>
          </a:p>
        </p:txBody>
      </p:sp>
      <p:sp>
        <p:nvSpPr>
          <p:cNvPr id="28" name="Text Placeholder 3">
            <a:extLst>
              <a:ext uri="{FF2B5EF4-FFF2-40B4-BE49-F238E27FC236}">
                <a16:creationId xmlns:a16="http://schemas.microsoft.com/office/drawing/2014/main" id="{DB9C0012-79A2-514B-BC51-EE984D03AB56}"/>
              </a:ext>
            </a:extLst>
          </p:cNvPr>
          <p:cNvSpPr>
            <a:spLocks noGrp="1"/>
          </p:cNvSpPr>
          <p:nvPr>
            <p:ph type="body" sz="half" idx="15" hasCustomPrompt="1"/>
          </p:nvPr>
        </p:nvSpPr>
        <p:spPr>
          <a:xfrm>
            <a:off x="5531370" y="4491030"/>
            <a:ext cx="6118990" cy="459237"/>
          </a:xfrm>
          <a:solidFill>
            <a:schemeClr val="bg2"/>
          </a:solidFill>
        </p:spPr>
        <p:txBody>
          <a:bodyPr lIns="72000" numCol="1"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Agenda 7 Click to add text</a:t>
            </a:r>
          </a:p>
        </p:txBody>
      </p:sp>
      <p:sp>
        <p:nvSpPr>
          <p:cNvPr id="11" name="Text Placeholder 3">
            <a:extLst>
              <a:ext uri="{FF2B5EF4-FFF2-40B4-BE49-F238E27FC236}">
                <a16:creationId xmlns:a16="http://schemas.microsoft.com/office/drawing/2014/main" id="{609DDEB0-0FA6-5441-842E-FBA6B2E72251}"/>
              </a:ext>
            </a:extLst>
          </p:cNvPr>
          <p:cNvSpPr>
            <a:spLocks noGrp="1"/>
          </p:cNvSpPr>
          <p:nvPr>
            <p:ph type="body" sz="half" idx="16" hasCustomPrompt="1"/>
          </p:nvPr>
        </p:nvSpPr>
        <p:spPr>
          <a:xfrm>
            <a:off x="5531370" y="5049567"/>
            <a:ext cx="6118990" cy="459237"/>
          </a:xfrm>
          <a:solidFill>
            <a:schemeClr val="bg2"/>
          </a:solidFill>
        </p:spPr>
        <p:txBody>
          <a:bodyPr lIns="72000" numCol="1"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Agenda 8 Click to add text</a:t>
            </a:r>
          </a:p>
        </p:txBody>
      </p:sp>
      <p:sp>
        <p:nvSpPr>
          <p:cNvPr id="12" name="Slide Number Placeholder 11">
            <a:extLst>
              <a:ext uri="{FF2B5EF4-FFF2-40B4-BE49-F238E27FC236}">
                <a16:creationId xmlns:a16="http://schemas.microsoft.com/office/drawing/2014/main" id="{70BEBDBC-0542-0E47-BBDA-85E17D8EFCBA}"/>
              </a:ext>
            </a:extLst>
          </p:cNvPr>
          <p:cNvSpPr>
            <a:spLocks noGrp="1"/>
          </p:cNvSpPr>
          <p:nvPr>
            <p:ph type="sldNum" sz="quarter" idx="17"/>
          </p:nvPr>
        </p:nvSpPr>
        <p:spPr>
          <a:xfrm>
            <a:off x="8907160" y="6311900"/>
            <a:ext cx="2743200" cy="365125"/>
          </a:xfrm>
          <a:prstGeom prst="rect">
            <a:avLst/>
          </a:prstGeom>
        </p:spPr>
        <p:txBody>
          <a:bodyPr numCol="1"/>
          <a:lstStyle>
            <a:lvl1pPr>
              <a:defRPr/>
            </a:lvl1pPr>
          </a:lstStyle>
          <a:p>
            <a:fld id="{BE634052-B349-6340-B91C-DAB0451BF245}" type="slidenum">
              <a:rPr lang="en-US" smtClean="0"/>
              <a:pPr/>
              <a:t>‹#›</a:t>
            </a:fld>
            <a:endParaRPr lang="en-US"/>
          </a:p>
        </p:txBody>
      </p:sp>
    </p:spTree>
    <p:extLst>
      <p:ext uri="{BB962C8B-B14F-4D97-AF65-F5344CB8AC3E}">
        <p14:creationId xmlns:p14="http://schemas.microsoft.com/office/powerpoint/2010/main" val="3976571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V4">
    <p:bg>
      <p:bgPr>
        <a:solidFill>
          <a:schemeClr val="tx2"/>
        </a:solidFill>
        <a:effectLst/>
      </p:bgPr>
    </p:bg>
    <p:spTree>
      <p:nvGrpSpPr>
        <p:cNvPr id="1" name=""/>
        <p:cNvGrpSpPr/>
        <p:nvPr/>
      </p:nvGrpSpPr>
      <p:grpSpPr>
        <a:xfrm>
          <a:off x="0" y="0"/>
          <a:ext cx="0" cy="0"/>
          <a:chOff x="0" y="0"/>
          <a:chExt cx="0" cy="0"/>
        </a:xfrm>
      </p:grpSpPr>
      <p:sp>
        <p:nvSpPr>
          <p:cNvPr id="5" name="Graphic 6">
            <a:extLst>
              <a:ext uri="{FF2B5EF4-FFF2-40B4-BE49-F238E27FC236}">
                <a16:creationId xmlns:a16="http://schemas.microsoft.com/office/drawing/2014/main" id="{5AD843B1-97C2-0E20-3BDF-9BEC8DBF86AA}"/>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17" name="Picture 16">
            <a:extLst>
              <a:ext uri="{FF2B5EF4-FFF2-40B4-BE49-F238E27FC236}">
                <a16:creationId xmlns:a16="http://schemas.microsoft.com/office/drawing/2014/main" id="{DE4ED238-AF72-794E-998B-FFE5747DCC79}"/>
              </a:ext>
            </a:extLst>
          </p:cNvPr>
          <p:cNvPicPr>
            <a:picLocks noChangeAspect="1"/>
          </p:cNvPicPr>
          <p:nvPr userDrawn="1"/>
        </p:nvPicPr>
        <p:blipFill>
          <a:blip r:embed="rId3"/>
          <a:stretch>
            <a:fillRect/>
          </a:stretch>
        </p:blipFill>
        <p:spPr>
          <a:xfrm>
            <a:off x="7006202" y="2339163"/>
            <a:ext cx="4468996" cy="4290236"/>
          </a:xfrm>
          <a:prstGeom prst="rect">
            <a:avLst/>
          </a:prstGeom>
        </p:spPr>
      </p:pic>
      <p:sp>
        <p:nvSpPr>
          <p:cNvPr id="8" name="Title 1">
            <a:extLst>
              <a:ext uri="{FF2B5EF4-FFF2-40B4-BE49-F238E27FC236}">
                <a16:creationId xmlns:a16="http://schemas.microsoft.com/office/drawing/2014/main" id="{50E3C374-F69E-7647-B74C-8962D2F2FE03}"/>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241346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V5">
    <p:bg>
      <p:bgPr>
        <a:solidFill>
          <a:schemeClr val="tx2"/>
        </a:solidFill>
        <a:effectLst/>
      </p:bgPr>
    </p:bg>
    <p:spTree>
      <p:nvGrpSpPr>
        <p:cNvPr id="1" name=""/>
        <p:cNvGrpSpPr/>
        <p:nvPr/>
      </p:nvGrpSpPr>
      <p:grpSpPr>
        <a:xfrm>
          <a:off x="0" y="0"/>
          <a:ext cx="0" cy="0"/>
          <a:chOff x="0" y="0"/>
          <a:chExt cx="0" cy="0"/>
        </a:xfrm>
      </p:grpSpPr>
      <p:sp>
        <p:nvSpPr>
          <p:cNvPr id="7" name="Graphic 6">
            <a:extLst>
              <a:ext uri="{FF2B5EF4-FFF2-40B4-BE49-F238E27FC236}">
                <a16:creationId xmlns:a16="http://schemas.microsoft.com/office/drawing/2014/main" id="{C3E752F9-F013-CBB5-D1A4-65456303CF4B}"/>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6A3FEDC-2C8E-EA43-9A24-AD5D22A626B2}"/>
              </a:ext>
            </a:extLst>
          </p:cNvPr>
          <p:cNvPicPr>
            <a:picLocks noChangeAspect="1"/>
          </p:cNvPicPr>
          <p:nvPr userDrawn="1"/>
        </p:nvPicPr>
        <p:blipFill>
          <a:blip r:embed="rId3"/>
          <a:stretch>
            <a:fillRect/>
          </a:stretch>
        </p:blipFill>
        <p:spPr>
          <a:xfrm>
            <a:off x="7411162" y="2371060"/>
            <a:ext cx="3390300" cy="4361526"/>
          </a:xfrm>
          <a:prstGeom prst="rect">
            <a:avLst/>
          </a:prstGeom>
        </p:spPr>
      </p:pic>
      <p:sp>
        <p:nvSpPr>
          <p:cNvPr id="5" name="Title 1">
            <a:extLst>
              <a:ext uri="{FF2B5EF4-FFF2-40B4-BE49-F238E27FC236}">
                <a16:creationId xmlns:a16="http://schemas.microsoft.com/office/drawing/2014/main" id="{A92B6109-3470-194B-BD72-34E4BE4E849A}"/>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382481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V6">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5" name="Title 1">
            <a:extLst>
              <a:ext uri="{FF2B5EF4-FFF2-40B4-BE49-F238E27FC236}">
                <a16:creationId xmlns:a16="http://schemas.microsoft.com/office/drawing/2014/main" id="{7E4E3CDE-3B6C-BE4A-A05F-125AE275EC24}"/>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165206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6372000" y="1440000"/>
            <a:ext cx="5328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5328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4" name="Slide Number Placeholder 3">
            <a:extLst>
              <a:ext uri="{FF2B5EF4-FFF2-40B4-BE49-F238E27FC236}">
                <a16:creationId xmlns:a16="http://schemas.microsoft.com/office/drawing/2014/main" id="{30D579DF-FF70-AAEC-3430-3405A28C6F3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97B8EF09-8B33-7101-EA67-D30F0ED339B5}"/>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41031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with Teal">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D81C8AC-836D-58DC-8746-B0B4812A830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972800" y="0"/>
            <a:ext cx="1219200"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60000" cy="720000"/>
          </a:xfrm>
        </p:spPr>
        <p:txBody>
          <a:bodyPr lIns="0" tIns="0" rIns="0" bIns="0" anchor="t" anchorCtr="0">
            <a:normAutofit/>
          </a:bodyPr>
          <a:lstStyle>
            <a:lvl1pPr>
              <a:defRPr sz="4000" b="1" kern="100" spc="-40" baseline="0"/>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940000" y="1440000"/>
            <a:ext cx="4860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4860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4" name="Slide Number Placeholder 3">
            <a:extLst>
              <a:ext uri="{FF2B5EF4-FFF2-40B4-BE49-F238E27FC236}">
                <a16:creationId xmlns:a16="http://schemas.microsoft.com/office/drawing/2014/main" id="{30D579DF-FF70-AAEC-3430-3405A28C6F3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97B8EF09-8B33-7101-EA67-D30F0ED339B5}"/>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64666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V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5328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6372000" y="1440000"/>
            <a:ext cx="5328000" cy="4320000"/>
          </a:xfrm>
        </p:spPr>
        <p:txBody>
          <a:bodyPr>
            <a:normAutofit/>
          </a:bodyPr>
          <a:lstStyle>
            <a:lvl1pPr marL="0" marR="0" indent="0" algn="l" defTabSz="914400" rtl="0" eaLnBrk="1" fontAlgn="auto" latinLnBrk="0" hangingPunct="1">
              <a:lnSpc>
                <a:spcPct val="102000"/>
              </a:lnSpc>
              <a:spcBef>
                <a:spcPts val="1000"/>
              </a:spcBef>
              <a:spcAft>
                <a:spcPts val="0"/>
              </a:spcAft>
              <a:buClrTx/>
              <a:buSzTx/>
              <a:buFont typeface="Arial" panose="020B0604020202020204" pitchFamily="34" charset="0"/>
              <a:buNone/>
              <a:tabLst/>
              <a:defRPr sz="26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icon to add picture</a:t>
            </a:r>
            <a:endParaRPr lang="en-GB" noProof="0"/>
          </a:p>
        </p:txBody>
      </p:sp>
      <p:sp>
        <p:nvSpPr>
          <p:cNvPr id="3" name="Slide Number Placeholder 2">
            <a:extLst>
              <a:ext uri="{FF2B5EF4-FFF2-40B4-BE49-F238E27FC236}">
                <a16:creationId xmlns:a16="http://schemas.microsoft.com/office/drawing/2014/main" id="{BE58291B-11CB-60EE-55AA-876194085F9E}"/>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927C57E6-EF4A-B1E0-A519-F15B74738166}"/>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246217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V2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B90301-5C71-AE61-AC4F-0B3223037FD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972800" y="0"/>
            <a:ext cx="1219200"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58362"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48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5940000" y="1440000"/>
            <a:ext cx="4860000" cy="4320000"/>
          </a:xfrm>
        </p:spPr>
        <p:txBody>
          <a:bodyPr>
            <a:normAutofit/>
          </a:bodyPr>
          <a:lstStyle>
            <a:lvl1pPr marL="0" marR="0" indent="0" algn="l" defTabSz="914400" rtl="0" eaLnBrk="1" fontAlgn="auto" latinLnBrk="0" hangingPunct="1">
              <a:lnSpc>
                <a:spcPct val="102000"/>
              </a:lnSpc>
              <a:spcBef>
                <a:spcPts val="1000"/>
              </a:spcBef>
              <a:spcAft>
                <a:spcPts val="0"/>
              </a:spcAft>
              <a:buClrTx/>
              <a:buSzTx/>
              <a:buFont typeface="Arial" panose="020B0604020202020204" pitchFamily="34" charset="0"/>
              <a:buNone/>
              <a:tabLst/>
              <a:defRPr sz="26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icon to add picture</a:t>
            </a:r>
            <a:endParaRPr lang="en-GB" noProof="0"/>
          </a:p>
        </p:txBody>
      </p:sp>
      <p:sp>
        <p:nvSpPr>
          <p:cNvPr id="3" name="Slide Number Placeholder 2">
            <a:extLst>
              <a:ext uri="{FF2B5EF4-FFF2-40B4-BE49-F238E27FC236}">
                <a16:creationId xmlns:a16="http://schemas.microsoft.com/office/drawing/2014/main" id="{BE58291B-11CB-60EE-55AA-876194085F9E}"/>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927C57E6-EF4A-B1E0-A519-F15B74738166}"/>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275591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503ABC2-212A-7DA6-9826-581299F4698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0"/>
            <a:ext cx="5164667" cy="6858000"/>
          </a:xfrm>
          <a:prstGeom prst="rect">
            <a:avLst/>
          </a:prstGeom>
        </p:spPr>
      </p:pic>
      <p:pic>
        <p:nvPicPr>
          <p:cNvPr id="16" name="Picture 15">
            <a:extLst>
              <a:ext uri="{FF2B5EF4-FFF2-40B4-BE49-F238E27FC236}">
                <a16:creationId xmlns:a16="http://schemas.microsoft.com/office/drawing/2014/main" id="{AE4C2485-7FC6-9A43-8445-37A1A5761EA4}"/>
              </a:ext>
            </a:extLst>
          </p:cNvPr>
          <p:cNvPicPr>
            <a:picLocks noChangeAspect="1"/>
          </p:cNvPicPr>
          <p:nvPr userDrawn="1"/>
        </p:nvPicPr>
        <p:blipFill>
          <a:blip r:embed="rId3"/>
          <a:stretch>
            <a:fillRect/>
          </a:stretch>
        </p:blipFill>
        <p:spPr>
          <a:xfrm>
            <a:off x="541638" y="5955902"/>
            <a:ext cx="2058924" cy="645414"/>
          </a:xfrm>
          <a:prstGeom prst="rect">
            <a:avLst/>
          </a:prstGeom>
        </p:spPr>
      </p:pic>
      <p:sp>
        <p:nvSpPr>
          <p:cNvPr id="19" name="Title 18">
            <a:extLst>
              <a:ext uri="{FF2B5EF4-FFF2-40B4-BE49-F238E27FC236}">
                <a16:creationId xmlns:a16="http://schemas.microsoft.com/office/drawing/2014/main" id="{8AE15861-9AEE-6A40-9F4A-C5B3361399D0}"/>
              </a:ext>
            </a:extLst>
          </p:cNvPr>
          <p:cNvSpPr>
            <a:spLocks noGrp="1"/>
          </p:cNvSpPr>
          <p:nvPr>
            <p:ph type="title" hasCustomPrompt="1"/>
          </p:nvPr>
        </p:nvSpPr>
        <p:spPr>
          <a:xfrm>
            <a:off x="541639" y="756000"/>
            <a:ext cx="3960000" cy="2664000"/>
          </a:xfrm>
        </p:spPr>
        <p:txBody>
          <a:bodyPr lIns="0" tIns="0" rIns="0" bIns="0" anchor="t" anchorCtr="0">
            <a:normAutofit/>
          </a:bodyPr>
          <a:lstStyle>
            <a:lvl1pPr>
              <a:defRPr sz="4000" b="1" kern="100" spc="-40" baseline="0">
                <a:solidFill>
                  <a:schemeClr val="bg1"/>
                </a:solidFill>
              </a:defRPr>
            </a:lvl1pPr>
          </a:lstStyle>
          <a:p>
            <a:r>
              <a:rPr lang="en-GB" noProof="0"/>
              <a:t>Click to </a:t>
            </a:r>
            <a:br>
              <a:rPr lang="en-GB" noProof="0"/>
            </a:br>
            <a:r>
              <a:rPr lang="en-GB" noProof="0"/>
              <a:t>add title</a:t>
            </a:r>
          </a:p>
        </p:txBody>
      </p:sp>
      <p:sp>
        <p:nvSpPr>
          <p:cNvPr id="2" name="Slide Number Placeholder 1">
            <a:extLst>
              <a:ext uri="{FF2B5EF4-FFF2-40B4-BE49-F238E27FC236}">
                <a16:creationId xmlns:a16="http://schemas.microsoft.com/office/drawing/2014/main" id="{D9CFC370-CF67-B11B-E99D-59C29772B77E}"/>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A426345C-BF46-6D7C-30AD-99EAA0AB6FF6}"/>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7657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1160000"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D2411370-C105-3B78-EA66-C5A76BA1D79B}"/>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9199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2" name="Footer Placeholder 1">
            <a:extLst>
              <a:ext uri="{FF2B5EF4-FFF2-40B4-BE49-F238E27FC236}">
                <a16:creationId xmlns:a16="http://schemas.microsoft.com/office/drawing/2014/main" id="{A3378AC9-2D17-FA83-53E4-36C96C87CA75}"/>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0821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935674"/>
            <a:ext cx="10260000" cy="360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marL="914400" indent="0">
              <a:lnSpc>
                <a:spcPct val="100000"/>
              </a:lnSpc>
              <a:buClr>
                <a:schemeClr val="bg2"/>
              </a:buClr>
              <a:buNone/>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altLang="en-GB"/>
              <a:t>Click to edit text </a:t>
            </a:r>
          </a:p>
          <a:p>
            <a:pPr lvl="1"/>
            <a:r>
              <a:rPr lang="en-GB" altLang="en-GB"/>
              <a:t>Second level</a:t>
            </a:r>
          </a:p>
          <a:p>
            <a:pPr lvl="2"/>
            <a:r>
              <a:rPr lang="en-GB" altLang="en-GB"/>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800099"/>
            <a:ext cx="10260000" cy="720000"/>
          </a:xfrm>
        </p:spPr>
        <p:txBody>
          <a:bodyPr lIns="0" tIns="0" rIns="0" bIns="0" numCol="1" anchor="t" anchorCtr="0">
            <a:normAutofit/>
          </a:bodyPr>
          <a:lstStyle>
            <a:lvl1pPr>
              <a:defRPr sz="4400" b="1" baseline="0"/>
            </a:lvl1pPr>
          </a:lstStyle>
          <a:p>
            <a:r>
              <a:rPr lang="en-GB" altLang="en-GB"/>
              <a:t>Click to add title</a:t>
            </a:r>
            <a:endParaRPr lang="en-US"/>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numCol="1"/>
          <a:lstStyle>
            <a:lvl1pPr>
              <a:defRPr/>
            </a:lvl1pPr>
          </a:lstStyle>
          <a:p>
            <a:fld id="{BE634052-B349-6340-B91C-DAB0451BF245}" type="slidenum">
              <a:rPr lang="en-US" smtClean="0"/>
              <a:pPr/>
              <a:t>‹#›</a:t>
            </a:fld>
            <a:endParaRPr lang="en-US"/>
          </a:p>
        </p:txBody>
      </p:sp>
    </p:spTree>
    <p:extLst>
      <p:ext uri="{BB962C8B-B14F-4D97-AF65-F5344CB8AC3E}">
        <p14:creationId xmlns:p14="http://schemas.microsoft.com/office/powerpoint/2010/main" val="1023473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B47B4FD-5EC8-98B6-A431-61EDF0826A4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Content Placeholder 2">
            <a:extLst>
              <a:ext uri="{FF2B5EF4-FFF2-40B4-BE49-F238E27FC236}">
                <a16:creationId xmlns:a16="http://schemas.microsoft.com/office/drawing/2014/main" id="{D88148E9-DD91-904F-9F57-DD0176D5422C}"/>
              </a:ext>
            </a:extLst>
          </p:cNvPr>
          <p:cNvSpPr>
            <a:spLocks noGrp="1"/>
          </p:cNvSpPr>
          <p:nvPr>
            <p:ph idx="13" hasCustomPrompt="1"/>
          </p:nvPr>
        </p:nvSpPr>
        <p:spPr>
          <a:xfrm>
            <a:off x="5724000" y="1800000"/>
            <a:ext cx="594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3"/>
          <a:stretch>
            <a:fillRect/>
          </a:stretch>
        </p:blipFill>
        <p:spPr>
          <a:xfrm>
            <a:off x="9591436" y="295104"/>
            <a:ext cx="2058924" cy="645414"/>
          </a:xfrm>
          <a:prstGeom prst="rect">
            <a:avLst/>
          </a:prstGeom>
        </p:spPr>
      </p:pic>
      <p:sp>
        <p:nvSpPr>
          <p:cNvPr id="4" name="Slide Number Placeholder 3">
            <a:extLst>
              <a:ext uri="{FF2B5EF4-FFF2-40B4-BE49-F238E27FC236}">
                <a16:creationId xmlns:a16="http://schemas.microsoft.com/office/drawing/2014/main" id="{248DA359-C132-5DFF-B42B-56CF5B5423A9}"/>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01D0138D-589D-F135-3501-8AE993015843}"/>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115732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V2">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E59661B-8423-3C4B-BF02-81B9FA78B5CC}"/>
              </a:ext>
            </a:extLst>
          </p:cNvPr>
          <p:cNvSpPr/>
          <p:nvPr userDrawn="1"/>
        </p:nvSpPr>
        <p:spPr>
          <a:xfrm>
            <a:off x="7380000" y="1800000"/>
            <a:ext cx="4320000" cy="43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Graphic 8">
            <a:extLst>
              <a:ext uri="{FF2B5EF4-FFF2-40B4-BE49-F238E27FC236}">
                <a16:creationId xmlns:a16="http://schemas.microsoft.com/office/drawing/2014/main" id="{02CF25EE-1817-2985-CC1D-34A5CAD36EF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378000"/>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3"/>
          <a:stretch>
            <a:fillRect/>
          </a:stretch>
        </p:blipFill>
        <p:spPr>
          <a:xfrm>
            <a:off x="9591436" y="295104"/>
            <a:ext cx="2058924" cy="645414"/>
          </a:xfrm>
          <a:prstGeom prst="rect">
            <a:avLst/>
          </a:prstGeom>
        </p:spPr>
      </p:pic>
      <p:sp>
        <p:nvSpPr>
          <p:cNvPr id="14" name="Text Placeholder 3">
            <a:extLst>
              <a:ext uri="{FF2B5EF4-FFF2-40B4-BE49-F238E27FC236}">
                <a16:creationId xmlns:a16="http://schemas.microsoft.com/office/drawing/2014/main" id="{D4A8C283-EA53-5841-A4A4-F9D65FD4E205}"/>
              </a:ext>
            </a:extLst>
          </p:cNvPr>
          <p:cNvSpPr>
            <a:spLocks noGrp="1"/>
          </p:cNvSpPr>
          <p:nvPr>
            <p:ph type="body" sz="half" idx="2" hasCustomPrompt="1"/>
          </p:nvPr>
        </p:nvSpPr>
        <p:spPr>
          <a:xfrm>
            <a:off x="7379999" y="1800000"/>
            <a:ext cx="4320000" cy="4320000"/>
          </a:xfrm>
        </p:spPr>
        <p:txBody>
          <a:bodyPr lIns="0" tIns="0" rIns="0" bIns="144000" anchor="ctr" anchorCtr="0">
            <a:noAutofit/>
          </a:bodyPr>
          <a:lstStyle>
            <a:lvl1pPr marL="0" indent="0" algn="ctr">
              <a:lnSpc>
                <a:spcPct val="90000"/>
              </a:lnSpc>
              <a:spcBef>
                <a:spcPts val="0"/>
              </a:spcBef>
              <a:buNone/>
              <a:defRPr sz="3600" b="1"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Pull out</a:t>
            </a:r>
            <a:br>
              <a:rPr lang="en-GB" noProof="0"/>
            </a:br>
            <a:r>
              <a:rPr lang="en-GB" noProof="0"/>
              <a:t>stat or info</a:t>
            </a:r>
          </a:p>
        </p:txBody>
      </p:sp>
      <p:sp>
        <p:nvSpPr>
          <p:cNvPr id="4" name="Slide Number Placeholder 3">
            <a:extLst>
              <a:ext uri="{FF2B5EF4-FFF2-40B4-BE49-F238E27FC236}">
                <a16:creationId xmlns:a16="http://schemas.microsoft.com/office/drawing/2014/main" id="{BD18A0F5-9DF9-1C01-E7E6-AA1AD212CEC0}"/>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65DEF659-50CD-B83A-5300-2A08DE400C3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6977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V3">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B84C5A2-BF41-8023-0C47-8D5C43C87D0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377999"/>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3"/>
          <a:stretch>
            <a:fillRect/>
          </a:stretch>
        </p:blipFill>
        <p:spPr>
          <a:xfrm>
            <a:off x="9591436" y="295104"/>
            <a:ext cx="2058924" cy="645414"/>
          </a:xfrm>
          <a:prstGeom prst="rect">
            <a:avLst/>
          </a:prstGeom>
        </p:spPr>
      </p:pic>
      <p:sp>
        <p:nvSpPr>
          <p:cNvPr id="9" name="Oval 8">
            <a:extLst>
              <a:ext uri="{FF2B5EF4-FFF2-40B4-BE49-F238E27FC236}">
                <a16:creationId xmlns:a16="http://schemas.microsoft.com/office/drawing/2014/main" id="{E48EF9CF-3FEE-0645-8457-63F49277ED83}"/>
              </a:ext>
            </a:extLst>
          </p:cNvPr>
          <p:cNvSpPr/>
          <p:nvPr userDrawn="1"/>
        </p:nvSpPr>
        <p:spPr>
          <a:xfrm>
            <a:off x="7380000" y="1800000"/>
            <a:ext cx="4320000" cy="43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Picture Placeholder 4">
            <a:extLst>
              <a:ext uri="{FF2B5EF4-FFF2-40B4-BE49-F238E27FC236}">
                <a16:creationId xmlns:a16="http://schemas.microsoft.com/office/drawing/2014/main" id="{8F74FA25-E95E-9F46-BD6C-041A0BBF4D5C}"/>
              </a:ext>
            </a:extLst>
          </p:cNvPr>
          <p:cNvSpPr>
            <a:spLocks noGrp="1"/>
          </p:cNvSpPr>
          <p:nvPr>
            <p:ph type="pic" sz="quarter" idx="13" hasCustomPrompt="1"/>
          </p:nvPr>
        </p:nvSpPr>
        <p:spPr>
          <a:xfrm>
            <a:off x="7380000" y="1800000"/>
            <a:ext cx="4320000" cy="4320000"/>
          </a:xfrm>
          <a:prstGeom prst="rect">
            <a:avLst/>
          </a:prstGeom>
          <a:noFill/>
        </p:spPr>
        <p:txBody>
          <a:bodyPr wrap="square" lIns="0" tIns="0" rIns="0" bIns="251999" anchor="ctr" anchorCtr="0">
            <a:normAutofit/>
          </a:bodyPr>
          <a:lstStyle>
            <a:lvl1pPr marL="0" indent="0" algn="ctr">
              <a:spcBef>
                <a:spcPts val="0"/>
              </a:spcBef>
              <a:buFontTx/>
              <a:buNone/>
              <a:defRPr sz="2000">
                <a:solidFill>
                  <a:schemeClr val="bg1"/>
                </a:solidFill>
              </a:defRPr>
            </a:lvl1pPr>
          </a:lstStyle>
          <a:p>
            <a:r>
              <a:rPr lang="en-GB" noProof="0"/>
              <a:t>Click icon to add an image</a:t>
            </a:r>
          </a:p>
        </p:txBody>
      </p:sp>
      <p:sp>
        <p:nvSpPr>
          <p:cNvPr id="4" name="Slide Number Placeholder 3">
            <a:extLst>
              <a:ext uri="{FF2B5EF4-FFF2-40B4-BE49-F238E27FC236}">
                <a16:creationId xmlns:a16="http://schemas.microsoft.com/office/drawing/2014/main" id="{3FD3376E-5B86-4FDB-A7F0-453B740A162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1B045AF2-2889-4BA9-A91B-92F2D55624C9}"/>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139232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V2">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CE53E03-7DDF-EF72-F731-00F4993775D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8"/>
            <a:ext cx="10080000" cy="2206064"/>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8" y="2412000"/>
            <a:ext cx="8640000" cy="3311999"/>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AAC1881E-65B5-84D5-22A7-D5448A1F1243}"/>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54835505-A162-0CB2-449C-2DFDB1BA1C7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4038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V3">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115E885-2C75-5C1F-82EE-1BF3ABC36D3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8"/>
            <a:ext cx="10080000" cy="2206064"/>
          </a:xfrm>
          <a:prstGeom prst="rect">
            <a:avLst/>
          </a:prstGeom>
        </p:spPr>
      </p:pic>
      <p:sp>
        <p:nvSpPr>
          <p:cNvPr id="8" name="Content Placeholder 2">
            <a:extLst>
              <a:ext uri="{FF2B5EF4-FFF2-40B4-BE49-F238E27FC236}">
                <a16:creationId xmlns:a16="http://schemas.microsoft.com/office/drawing/2014/main" id="{75A35982-B7FA-7249-8409-93213B6A0224}"/>
              </a:ext>
            </a:extLst>
          </p:cNvPr>
          <p:cNvSpPr>
            <a:spLocks noGrp="1"/>
          </p:cNvSpPr>
          <p:nvPr>
            <p:ph idx="1" hasCustomPrompt="1"/>
          </p:nvPr>
        </p:nvSpPr>
        <p:spPr>
          <a:xfrm>
            <a:off x="541640" y="2412000"/>
            <a:ext cx="7560000" cy="3240000"/>
          </a:xfrm>
        </p:spPr>
        <p:txBody>
          <a:bodyPr lIns="0" tIns="0" rIns="0" bIns="0">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sp>
        <p:nvSpPr>
          <p:cNvPr id="10" name="Oval 9">
            <a:extLst>
              <a:ext uri="{FF2B5EF4-FFF2-40B4-BE49-F238E27FC236}">
                <a16:creationId xmlns:a16="http://schemas.microsoft.com/office/drawing/2014/main" id="{4370A60E-C965-2642-A45A-823C15E81285}"/>
              </a:ext>
            </a:extLst>
          </p:cNvPr>
          <p:cNvSpPr>
            <a:spLocks noChangeAspect="1"/>
          </p:cNvSpPr>
          <p:nvPr userDrawn="1"/>
        </p:nvSpPr>
        <p:spPr>
          <a:xfrm>
            <a:off x="8424000" y="2412000"/>
            <a:ext cx="3240000" cy="324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1" name="Picture 10">
            <a:extLst>
              <a:ext uri="{FF2B5EF4-FFF2-40B4-BE49-F238E27FC236}">
                <a16:creationId xmlns:a16="http://schemas.microsoft.com/office/drawing/2014/main" id="{205B01C4-0670-0040-AFE2-AD864FF97E69}"/>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3" name="Text Placeholder 3">
            <a:extLst>
              <a:ext uri="{FF2B5EF4-FFF2-40B4-BE49-F238E27FC236}">
                <a16:creationId xmlns:a16="http://schemas.microsoft.com/office/drawing/2014/main" id="{14892FC7-F759-9843-BFF7-58AB7322F4A8}"/>
              </a:ext>
            </a:extLst>
          </p:cNvPr>
          <p:cNvSpPr>
            <a:spLocks noGrp="1"/>
          </p:cNvSpPr>
          <p:nvPr>
            <p:ph type="body" sz="half" idx="2" hasCustomPrompt="1"/>
          </p:nvPr>
        </p:nvSpPr>
        <p:spPr>
          <a:xfrm>
            <a:off x="8423999" y="2412000"/>
            <a:ext cx="3240000" cy="3240000"/>
          </a:xfrm>
        </p:spPr>
        <p:txBody>
          <a:bodyPr lIns="0" tIns="0" rIns="0" bIns="144000" anchor="ctr" anchorCtr="0">
            <a:noAutofit/>
          </a:bodyPr>
          <a:lstStyle>
            <a:lvl1pPr marL="0" indent="0" algn="ctr">
              <a:spcBef>
                <a:spcPts val="0"/>
              </a:spcBef>
              <a:buNone/>
              <a:defRPr sz="3000" b="1"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Pull out </a:t>
            </a:r>
            <a:br>
              <a:rPr lang="en-GB" noProof="0"/>
            </a:br>
            <a:r>
              <a:rPr lang="en-GB" noProof="0"/>
              <a:t>stat or info</a:t>
            </a:r>
          </a:p>
        </p:txBody>
      </p:sp>
      <p:sp>
        <p:nvSpPr>
          <p:cNvPr id="9" name="Title 1">
            <a:extLst>
              <a:ext uri="{FF2B5EF4-FFF2-40B4-BE49-F238E27FC236}">
                <a16:creationId xmlns:a16="http://schemas.microsoft.com/office/drawing/2014/main" id="{C9479264-ACC2-3C4B-A40C-921E4558F7BF}"/>
              </a:ext>
            </a:extLst>
          </p:cNvPr>
          <p:cNvSpPr>
            <a:spLocks noGrp="1"/>
          </p:cNvSpPr>
          <p:nvPr>
            <p:ph type="title" hasCustomPrompt="1"/>
          </p:nvPr>
        </p:nvSpPr>
        <p:spPr>
          <a:xfrm>
            <a:off x="541642"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2" name="Slide Number Placeholder 1">
            <a:extLst>
              <a:ext uri="{FF2B5EF4-FFF2-40B4-BE49-F238E27FC236}">
                <a16:creationId xmlns:a16="http://schemas.microsoft.com/office/drawing/2014/main" id="{26BD641C-390B-C316-7ECC-C25B2E1A9FCC}"/>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7F7D1593-FF3E-DCF1-357D-7118C419492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3803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V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4D79519-81C8-42D1-24FD-3916041E37D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8"/>
            <a:ext cx="10080000" cy="2206064"/>
          </a:xfrm>
          <a:prstGeom prst="rect">
            <a:avLst/>
          </a:prstGeom>
        </p:spPr>
      </p:pic>
      <p:pic>
        <p:nvPicPr>
          <p:cNvPr id="11" name="Picture 10">
            <a:extLst>
              <a:ext uri="{FF2B5EF4-FFF2-40B4-BE49-F238E27FC236}">
                <a16:creationId xmlns:a16="http://schemas.microsoft.com/office/drawing/2014/main" id="{DCCA3872-125E-D844-ACC6-04DE18BE4599}"/>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2" name="Content Placeholder 2">
            <a:extLst>
              <a:ext uri="{FF2B5EF4-FFF2-40B4-BE49-F238E27FC236}">
                <a16:creationId xmlns:a16="http://schemas.microsoft.com/office/drawing/2014/main" id="{2CC8DF0E-C547-8C4A-AF07-EEE52F658ED9}"/>
              </a:ext>
            </a:extLst>
          </p:cNvPr>
          <p:cNvSpPr>
            <a:spLocks noGrp="1"/>
          </p:cNvSpPr>
          <p:nvPr>
            <p:ph idx="1" hasCustomPrompt="1"/>
          </p:nvPr>
        </p:nvSpPr>
        <p:spPr>
          <a:xfrm>
            <a:off x="541640" y="2412000"/>
            <a:ext cx="5796000" cy="3240000"/>
          </a:xfrm>
        </p:spPr>
        <p:txBody>
          <a:bodyPr lIns="0" tIns="0" rIns="0" bIns="0">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sp>
        <p:nvSpPr>
          <p:cNvPr id="13" name="Oval 12">
            <a:extLst>
              <a:ext uri="{FF2B5EF4-FFF2-40B4-BE49-F238E27FC236}">
                <a16:creationId xmlns:a16="http://schemas.microsoft.com/office/drawing/2014/main" id="{C4189D1B-F290-C64F-A0C7-4BBB06A0103F}"/>
              </a:ext>
            </a:extLst>
          </p:cNvPr>
          <p:cNvSpPr>
            <a:spLocks noChangeAspect="1"/>
          </p:cNvSpPr>
          <p:nvPr userDrawn="1"/>
        </p:nvSpPr>
        <p:spPr>
          <a:xfrm>
            <a:off x="7416000" y="1692000"/>
            <a:ext cx="4248000" cy="424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Picture Placeholder 4">
            <a:extLst>
              <a:ext uri="{FF2B5EF4-FFF2-40B4-BE49-F238E27FC236}">
                <a16:creationId xmlns:a16="http://schemas.microsoft.com/office/drawing/2014/main" id="{C5E632EB-8FE9-754B-85D0-554F7D7E3C51}"/>
              </a:ext>
            </a:extLst>
          </p:cNvPr>
          <p:cNvSpPr>
            <a:spLocks noGrp="1"/>
          </p:cNvSpPr>
          <p:nvPr>
            <p:ph type="pic" sz="quarter" idx="12" hasCustomPrompt="1"/>
          </p:nvPr>
        </p:nvSpPr>
        <p:spPr>
          <a:xfrm>
            <a:off x="7416000" y="1691998"/>
            <a:ext cx="4248000" cy="4248001"/>
          </a:xfrm>
          <a:prstGeom prst="rect">
            <a:avLst/>
          </a:prstGeom>
          <a:noFill/>
        </p:spPr>
        <p:txBody>
          <a:bodyPr wrap="square" lIns="0" tIns="0" rIns="0" bIns="144000" anchor="ctr" anchorCtr="0">
            <a:noAutofit/>
          </a:bodyPr>
          <a:lstStyle>
            <a:lvl1pPr marL="0" indent="0" algn="ctr">
              <a:spcBef>
                <a:spcPts val="0"/>
              </a:spcBef>
              <a:buFontTx/>
              <a:buNone/>
              <a:defRPr sz="2000">
                <a:solidFill>
                  <a:schemeClr val="bg1"/>
                </a:solidFill>
              </a:defRPr>
            </a:lvl1pPr>
          </a:lstStyle>
          <a:p>
            <a:r>
              <a:rPr lang="en-GB" noProof="0"/>
              <a:t>Click icon to add an image</a:t>
            </a:r>
          </a:p>
        </p:txBody>
      </p:sp>
      <p:sp>
        <p:nvSpPr>
          <p:cNvPr id="8" name="Title 1">
            <a:extLst>
              <a:ext uri="{FF2B5EF4-FFF2-40B4-BE49-F238E27FC236}">
                <a16:creationId xmlns:a16="http://schemas.microsoft.com/office/drawing/2014/main" id="{6D8DCFBF-782F-4240-B65A-A141970F40EA}"/>
              </a:ext>
            </a:extLst>
          </p:cNvPr>
          <p:cNvSpPr>
            <a:spLocks noGrp="1"/>
          </p:cNvSpPr>
          <p:nvPr>
            <p:ph type="title" hasCustomPrompt="1"/>
          </p:nvPr>
        </p:nvSpPr>
        <p:spPr>
          <a:xfrm>
            <a:off x="541639"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2" name="Slide Number Placeholder 1">
            <a:extLst>
              <a:ext uri="{FF2B5EF4-FFF2-40B4-BE49-F238E27FC236}">
                <a16:creationId xmlns:a16="http://schemas.microsoft.com/office/drawing/2014/main" id="{4DDFE8C8-ABCD-5D90-A7D1-06D080215B97}"/>
              </a:ext>
            </a:extLst>
          </p:cNvPr>
          <p:cNvSpPr>
            <a:spLocks noGrp="1"/>
          </p:cNvSpPr>
          <p:nvPr>
            <p:ph type="sldNum" sz="quarter" idx="13"/>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338A2AF2-1910-15A7-64BD-E9499CA15B8E}"/>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94120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4FFAE73-AE10-F993-C2A0-FA5AE10F2B0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0"/>
            <a:ext cx="5164667" cy="6858000"/>
          </a:xfrm>
          <a:prstGeom prst="rect">
            <a:avLst/>
          </a:prstGeom>
        </p:spPr>
      </p:pic>
      <p:pic>
        <p:nvPicPr>
          <p:cNvPr id="8" name="Picture 7">
            <a:extLst>
              <a:ext uri="{FF2B5EF4-FFF2-40B4-BE49-F238E27FC236}">
                <a16:creationId xmlns:a16="http://schemas.microsoft.com/office/drawing/2014/main" id="{2332A00E-8AA9-D54E-B4B0-3FF8033BA9DB}"/>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F53E047E-03E2-9745-877A-C6B56430ED8B}"/>
              </a:ext>
            </a:extLst>
          </p:cNvPr>
          <p:cNvSpPr>
            <a:spLocks noGrp="1"/>
          </p:cNvSpPr>
          <p:nvPr>
            <p:ph type="title" hasCustomPrompt="1"/>
          </p:nvPr>
        </p:nvSpPr>
        <p:spPr>
          <a:xfrm>
            <a:off x="5797296" y="378000"/>
            <a:ext cx="5904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Picture Placeholder 4">
            <a:extLst>
              <a:ext uri="{FF2B5EF4-FFF2-40B4-BE49-F238E27FC236}">
                <a16:creationId xmlns:a16="http://schemas.microsoft.com/office/drawing/2014/main" id="{A202C88C-929E-D042-A6E8-813430570435}"/>
              </a:ext>
            </a:extLst>
          </p:cNvPr>
          <p:cNvSpPr>
            <a:spLocks noGrp="1"/>
          </p:cNvSpPr>
          <p:nvPr>
            <p:ph type="pic" sz="quarter" idx="13" hasCustomPrompt="1"/>
          </p:nvPr>
        </p:nvSpPr>
        <p:spPr>
          <a:xfrm>
            <a:off x="0" y="-1"/>
            <a:ext cx="5472000" cy="5760000"/>
          </a:xfrm>
          <a:prstGeom prst="rect">
            <a:avLst/>
          </a:prstGeom>
          <a:noFill/>
        </p:spPr>
        <p:txBody>
          <a:bodyPr wrap="none" lIns="0" tIns="0" rIns="0" bIns="0" anchor="ctr" anchorCtr="0">
            <a:noAutofit/>
          </a:bodyPr>
          <a:lstStyle>
            <a:lvl1pPr marL="0" indent="0" algn="ctr">
              <a:spcBef>
                <a:spcPts val="0"/>
              </a:spcBef>
              <a:buFontTx/>
              <a:buNone/>
              <a:defRPr sz="2000">
                <a:solidFill>
                  <a:schemeClr val="bg1"/>
                </a:solidFill>
              </a:defRPr>
            </a:lvl1pPr>
          </a:lstStyle>
          <a:p>
            <a:r>
              <a:rPr lang="en-GB" noProof="0"/>
              <a:t>Delete placeholder or </a:t>
            </a:r>
            <a:br>
              <a:rPr lang="en-GB" noProof="0"/>
            </a:br>
            <a:r>
              <a:rPr lang="en-GB" noProof="0"/>
              <a:t>click icon to add an image</a:t>
            </a:r>
          </a:p>
        </p:txBody>
      </p:sp>
      <p:sp>
        <p:nvSpPr>
          <p:cNvPr id="3" name="Text Placeholder 2">
            <a:extLst>
              <a:ext uri="{FF2B5EF4-FFF2-40B4-BE49-F238E27FC236}">
                <a16:creationId xmlns:a16="http://schemas.microsoft.com/office/drawing/2014/main" id="{2822BAB6-FC2D-479D-72FA-32C27B9FF34D}"/>
              </a:ext>
            </a:extLst>
          </p:cNvPr>
          <p:cNvSpPr>
            <a:spLocks noGrp="1"/>
          </p:cNvSpPr>
          <p:nvPr>
            <p:ph type="body" sz="quarter" idx="14"/>
          </p:nvPr>
        </p:nvSpPr>
        <p:spPr>
          <a:xfrm>
            <a:off x="5797550" y="1800000"/>
            <a:ext cx="5903913" cy="4248000"/>
          </a:xfrm>
        </p:spPr>
        <p:txBody>
          <a:bodyPr/>
          <a:lstStyle>
            <a:lvl1pPr marL="216000" indent="-216000">
              <a:lnSpc>
                <a:spcPct val="102000"/>
              </a:lnSpc>
              <a:defRPr sz="2600"/>
            </a:lvl1pPr>
            <a:lvl2pPr marL="432000" indent="-208800">
              <a:lnSpc>
                <a:spcPct val="102000"/>
              </a:lnSpc>
              <a:defRPr sz="2300"/>
            </a:lvl2pPr>
            <a:lvl3pPr marL="640800" indent="-187200">
              <a:lnSpc>
                <a:spcPct val="102000"/>
              </a:lnSpc>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D0A56902-8526-09E3-ABEA-138858ABF7AC}"/>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2" name="Footer Placeholder 1">
            <a:extLst>
              <a:ext uri="{FF2B5EF4-FFF2-40B4-BE49-F238E27FC236}">
                <a16:creationId xmlns:a16="http://schemas.microsoft.com/office/drawing/2014/main" id="{3BBE834C-023D-BFA3-4F7B-164DE78EF281}"/>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325874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with Caption V2">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C6B77D7-759B-32C2-EE54-A8C2601DE25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0"/>
            <a:ext cx="9279467" cy="6858000"/>
          </a:xfrm>
          <a:prstGeom prst="rect">
            <a:avLst/>
          </a:prstGeom>
        </p:spPr>
      </p:pic>
      <p:pic>
        <p:nvPicPr>
          <p:cNvPr id="8" name="Picture 7">
            <a:extLst>
              <a:ext uri="{FF2B5EF4-FFF2-40B4-BE49-F238E27FC236}">
                <a16:creationId xmlns:a16="http://schemas.microsoft.com/office/drawing/2014/main" id="{11265689-32B2-894B-A669-460C6B0F8AAE}"/>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2FF75BA3-9ABB-E641-A440-558798F735F2}"/>
              </a:ext>
            </a:extLst>
          </p:cNvPr>
          <p:cNvSpPr>
            <a:spLocks noGrp="1"/>
          </p:cNvSpPr>
          <p:nvPr>
            <p:ph type="title" hasCustomPrompt="1"/>
          </p:nvPr>
        </p:nvSpPr>
        <p:spPr>
          <a:xfrm>
            <a:off x="541640" y="378000"/>
            <a:ext cx="756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Content Placeholder 2">
            <a:extLst>
              <a:ext uri="{FF2B5EF4-FFF2-40B4-BE49-F238E27FC236}">
                <a16:creationId xmlns:a16="http://schemas.microsoft.com/office/drawing/2014/main" id="{7FFF6BE4-5439-B64E-8266-4191516D9DE6}"/>
              </a:ext>
            </a:extLst>
          </p:cNvPr>
          <p:cNvSpPr>
            <a:spLocks noGrp="1"/>
          </p:cNvSpPr>
          <p:nvPr>
            <p:ph idx="1" hasCustomPrompt="1"/>
          </p:nvPr>
        </p:nvSpPr>
        <p:spPr>
          <a:xfrm>
            <a:off x="541639" y="1800000"/>
            <a:ext cx="6048000" cy="3960000"/>
          </a:xfrm>
        </p:spPr>
        <p:txBody>
          <a:bodyPr lIns="0" tIns="0" rIns="0" bIns="0">
            <a:normAutofit/>
          </a:bodyPr>
          <a:lstStyle>
            <a:lvl1pPr marL="216000" indent="-216000">
              <a:lnSpc>
                <a:spcPct val="102000"/>
              </a:lnSpc>
              <a:buClr>
                <a:schemeClr val="tx1"/>
              </a:buClr>
              <a:defRPr>
                <a:solidFill>
                  <a:schemeClr val="tx1"/>
                </a:solidFill>
              </a:defRPr>
            </a:lvl1pPr>
            <a:lvl2pPr marL="432000" indent="-208800">
              <a:lnSpc>
                <a:spcPct val="102000"/>
              </a:lnSpc>
              <a:buClr>
                <a:schemeClr val="tx1"/>
              </a:buClr>
              <a:defRPr baseline="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12" name="Graphic 11">
            <a:extLst>
              <a:ext uri="{FF2B5EF4-FFF2-40B4-BE49-F238E27FC236}">
                <a16:creationId xmlns:a16="http://schemas.microsoft.com/office/drawing/2014/main" id="{D84FFDDA-CA76-8F05-EDBB-85ACC563C520}"/>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6858000" y="799200"/>
            <a:ext cx="4852800" cy="5107317"/>
          </a:xfrm>
          <a:prstGeom prst="rect">
            <a:avLst/>
          </a:prstGeom>
        </p:spPr>
      </p:pic>
      <p:sp>
        <p:nvSpPr>
          <p:cNvPr id="4" name="Slide Number Placeholder 3">
            <a:extLst>
              <a:ext uri="{FF2B5EF4-FFF2-40B4-BE49-F238E27FC236}">
                <a16:creationId xmlns:a16="http://schemas.microsoft.com/office/drawing/2014/main" id="{E51E6474-8453-F258-816C-79D7B95AC120}"/>
              </a:ext>
            </a:extLst>
          </p:cNvPr>
          <p:cNvSpPr>
            <a:spLocks noGrp="1"/>
          </p:cNvSpPr>
          <p:nvPr>
            <p:ph type="sldNum" sz="quarter" idx="10"/>
          </p:nvPr>
        </p:nvSpPr>
        <p:spPr/>
        <p:txBody>
          <a:bodyPr/>
          <a:lstStyle>
            <a:lvl1pPr>
              <a:defRPr>
                <a:solidFill>
                  <a:schemeClr val="bg1"/>
                </a:solidFill>
              </a:defRPr>
            </a:lvl1pPr>
          </a:lstStyle>
          <a:p>
            <a:fld id="{BE634052-B349-6340-B91C-DAB0451BF245}" type="slidenum">
              <a:rPr lang="en-GB" smtClean="0"/>
              <a:pPr/>
              <a:t>‹#›</a:t>
            </a:fld>
            <a:endParaRPr lang="en-GB"/>
          </a:p>
        </p:txBody>
      </p:sp>
    </p:spTree>
    <p:extLst>
      <p:ext uri="{BB962C8B-B14F-4D97-AF65-F5344CB8AC3E}">
        <p14:creationId xmlns:p14="http://schemas.microsoft.com/office/powerpoint/2010/main" val="242560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3ED4E-61CE-294C-BDD9-F61A536D42BF}"/>
              </a:ext>
            </a:extLst>
          </p:cNvPr>
          <p:cNvPicPr>
            <a:picLocks noChangeAspect="1"/>
          </p:cNvPicPr>
          <p:nvPr userDrawn="1"/>
        </p:nvPicPr>
        <p:blipFill>
          <a:blip r:embed="rId2"/>
          <a:stretch>
            <a:fillRect/>
          </a:stretch>
        </p:blipFill>
        <p:spPr>
          <a:xfrm>
            <a:off x="541638" y="457201"/>
            <a:ext cx="2058924" cy="645414"/>
          </a:xfrm>
          <a:prstGeom prst="rect">
            <a:avLst/>
          </a:prstGeom>
        </p:spPr>
      </p:pic>
      <p:sp>
        <p:nvSpPr>
          <p:cNvPr id="5" name="Text Placeholder 3">
            <a:extLst>
              <a:ext uri="{FF2B5EF4-FFF2-40B4-BE49-F238E27FC236}">
                <a16:creationId xmlns:a16="http://schemas.microsoft.com/office/drawing/2014/main" id="{A9F1C143-7328-0141-9502-FFE25EB779F8}"/>
              </a:ext>
            </a:extLst>
          </p:cNvPr>
          <p:cNvSpPr>
            <a:spLocks noGrp="1"/>
          </p:cNvSpPr>
          <p:nvPr>
            <p:ph type="body" sz="half" idx="2" hasCustomPrompt="1"/>
          </p:nvPr>
        </p:nvSpPr>
        <p:spPr>
          <a:xfrm>
            <a:off x="541638" y="2988000"/>
            <a:ext cx="7920000" cy="1332000"/>
          </a:xfrm>
        </p:spPr>
        <p:txBody>
          <a:bodyPr lIns="0" tIns="0" rIns="0" bIns="0" anchor="ctr" anchorCtr="0">
            <a:normAutofit/>
          </a:bodyPr>
          <a:lstStyle>
            <a:lvl1pPr marL="0" indent="0" algn="l">
              <a:buNone/>
              <a:defRPr sz="4000" kern="100"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add title</a:t>
            </a:r>
          </a:p>
        </p:txBody>
      </p:sp>
      <p:pic>
        <p:nvPicPr>
          <p:cNvPr id="3" name="Picture 2">
            <a:extLst>
              <a:ext uri="{FF2B5EF4-FFF2-40B4-BE49-F238E27FC236}">
                <a16:creationId xmlns:a16="http://schemas.microsoft.com/office/drawing/2014/main" id="{B55EDAEA-497D-0E4B-B181-F202AFB673C5}"/>
              </a:ext>
            </a:extLst>
          </p:cNvPr>
          <p:cNvPicPr>
            <a:picLocks noChangeAspect="1"/>
          </p:cNvPicPr>
          <p:nvPr userDrawn="1"/>
        </p:nvPicPr>
        <p:blipFill>
          <a:blip r:embed="rId3"/>
          <a:srcRect/>
          <a:stretch/>
        </p:blipFill>
        <p:spPr>
          <a:xfrm>
            <a:off x="511438" y="6012000"/>
            <a:ext cx="1584000" cy="396000"/>
          </a:xfrm>
          <a:prstGeom prst="rect">
            <a:avLst/>
          </a:prstGeom>
        </p:spPr>
      </p:pic>
    </p:spTree>
    <p:extLst>
      <p:ext uri="{BB962C8B-B14F-4D97-AF65-F5344CB8AC3E}">
        <p14:creationId xmlns:p14="http://schemas.microsoft.com/office/powerpoint/2010/main" val="76738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ser guide only">
    <p:spTree>
      <p:nvGrpSpPr>
        <p:cNvPr id="1" name=""/>
        <p:cNvGrpSpPr/>
        <p:nvPr/>
      </p:nvGrpSpPr>
      <p:grpSpPr>
        <a:xfrm>
          <a:off x="0" y="0"/>
          <a:ext cx="0" cy="0"/>
          <a:chOff x="0" y="0"/>
          <a:chExt cx="0" cy="0"/>
        </a:xfrm>
      </p:grpSpPr>
      <p:sp>
        <p:nvSpPr>
          <p:cNvPr id="7" name="Fast overskrift">
            <a:extLst>
              <a:ext uri="{FF2B5EF4-FFF2-40B4-BE49-F238E27FC236}">
                <a16:creationId xmlns:a16="http://schemas.microsoft.com/office/drawing/2014/main" id="{CAFEEFE8-84FF-EA4E-B8BB-049E603BB2AF}"/>
              </a:ext>
            </a:extLst>
          </p:cNvPr>
          <p:cNvSpPr txBox="1"/>
          <p:nvPr userDrawn="1"/>
        </p:nvSpPr>
        <p:spPr>
          <a:xfrm>
            <a:off x="539752" y="448713"/>
            <a:ext cx="11109321" cy="650171"/>
          </a:xfrm>
          <a:prstGeom prst="rect">
            <a:avLst/>
          </a:prstGeom>
          <a:noFill/>
        </p:spPr>
        <p:txBody>
          <a:bodyPr wrap="square" lIns="0" tIns="0" rIns="0" bIns="0" rtlCol="0" anchor="t" anchorCtr="0">
            <a:noAutofit/>
          </a:bodyPr>
          <a:lstStyle/>
          <a:p>
            <a:r>
              <a:rPr lang="en-GB" sz="3200" b="0" noProof="1">
                <a:solidFill>
                  <a:schemeClr val="tx1"/>
                </a:solidFill>
                <a:latin typeface="Arial" panose="020B0604020202020204" pitchFamily="34" charset="0"/>
                <a:cs typeface="Arial" panose="020B0604020202020204" pitchFamily="34" charset="0"/>
              </a:rPr>
              <a:t>User guidance and tips</a:t>
            </a:r>
          </a:p>
        </p:txBody>
      </p:sp>
      <p:sp>
        <p:nvSpPr>
          <p:cNvPr id="8" name="Text Box 2">
            <a:extLst>
              <a:ext uri="{FF2B5EF4-FFF2-40B4-BE49-F238E27FC236}">
                <a16:creationId xmlns:a16="http://schemas.microsoft.com/office/drawing/2014/main" id="{259F24CF-69D2-234A-AAB9-4B0BC7A171C7}"/>
              </a:ext>
            </a:extLst>
          </p:cNvPr>
          <p:cNvSpPr txBox="1">
            <a:spLocks noChangeArrowheads="1"/>
          </p:cNvSpPr>
          <p:nvPr userDrawn="1"/>
        </p:nvSpPr>
        <p:spPr bwMode="auto">
          <a:xfrm>
            <a:off x="539751" y="1459334"/>
            <a:ext cx="27720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en-GB" sz="1600">
                <a:latin typeface="Arial" panose="020B0604020202020204" pitchFamily="34" charset="0"/>
                <a:cs typeface="Arial" panose="020B0604020202020204" pitchFamily="34" charset="0"/>
              </a:rPr>
              <a:t>General</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i="0" u="none" strike="noStrike" kern="1200">
                <a:solidFill>
                  <a:schemeClr val="tx1"/>
                </a:solidFill>
                <a:effectLst/>
                <a:latin typeface="Arial" charset="0"/>
                <a:ea typeface="+mn-ea"/>
                <a:cs typeface="+mn-cs"/>
              </a:rPr>
              <a:t>Always use this PPT template and don't change colours, fonts, text size or create different designs. See the brand book for more guidance.</a:t>
            </a:r>
            <a:endParaRPr lang="en-GB" altLang="da-DK" sz="105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Text slides</a:t>
            </a:r>
          </a:p>
          <a:p>
            <a:pPr eaLnBrk="1" hangingPunct="1">
              <a:spcAft>
                <a:spcPts val="600"/>
              </a:spcAft>
              <a:defRPr/>
            </a:pPr>
            <a:r>
              <a:rPr lang="en-GB" altLang="da-DK" sz="1200" b="0" noProof="1">
                <a:solidFill>
                  <a:schemeClr val="tx1"/>
                </a:solidFill>
                <a:latin typeface="Arial" panose="020B0604020202020204" pitchFamily="34" charset="0"/>
                <a:cs typeface="Arial" panose="020B0604020202020204" pitchFamily="34" charset="0"/>
              </a:rPr>
              <a:t>Use the </a:t>
            </a:r>
            <a:r>
              <a:rPr lang="en-GB" altLang="da-DK" sz="1200" b="1" noProof="1">
                <a:solidFill>
                  <a:schemeClr val="tx1"/>
                </a:solidFill>
                <a:latin typeface="Arial" panose="020B0604020202020204" pitchFamily="34" charset="0"/>
                <a:cs typeface="Arial" panose="020B0604020202020204" pitchFamily="34" charset="0"/>
              </a:rPr>
              <a:t>TAB</a:t>
            </a:r>
            <a:r>
              <a:rPr lang="en-GB" altLang="da-DK" sz="1200" b="0" noProof="1">
                <a:solidFill>
                  <a:schemeClr val="tx1"/>
                </a:solidFill>
                <a:latin typeface="Arial" panose="020B0604020202020204" pitchFamily="34" charset="0"/>
                <a:cs typeface="Arial" panose="020B0604020202020204" pitchFamily="34" charset="0"/>
              </a:rPr>
              <a:t>-key</a:t>
            </a:r>
            <a:r>
              <a:rPr lang="en-GB" altLang="da-DK" sz="1200" b="0" baseline="0" noProof="1">
                <a:solidFill>
                  <a:schemeClr val="tx1"/>
                </a:solidFill>
                <a:latin typeface="Arial" panose="020B0604020202020204" pitchFamily="34" charset="0"/>
                <a:cs typeface="Arial" panose="020B0604020202020204" pitchFamily="34" charset="0"/>
              </a:rPr>
              <a:t> to jump through </a:t>
            </a:r>
            <a:br>
              <a:rPr lang="en-GB" altLang="da-DK" sz="1200" b="0" baseline="0" noProof="1">
                <a:solidFill>
                  <a:schemeClr val="tx1"/>
                </a:solidFill>
                <a:latin typeface="Arial" panose="020B0604020202020204" pitchFamily="34" charset="0"/>
                <a:cs typeface="Arial" panose="020B0604020202020204" pitchFamily="34" charset="0"/>
              </a:rPr>
            </a:br>
            <a:r>
              <a:rPr lang="en-GB" altLang="da-DK" sz="1200" b="0" baseline="0" noProof="1">
                <a:solidFill>
                  <a:schemeClr val="tx1"/>
                </a:solidFill>
                <a:latin typeface="Arial" panose="020B0604020202020204" pitchFamily="34" charset="0"/>
                <a:cs typeface="Arial" panose="020B0604020202020204" pitchFamily="34" charset="0"/>
              </a:rPr>
              <a:t>levels. Click </a:t>
            </a:r>
            <a:r>
              <a:rPr lang="en-GB" altLang="da-DK" sz="1200" b="1" baseline="0" noProof="1">
                <a:solidFill>
                  <a:schemeClr val="tx1"/>
                </a:solidFill>
                <a:latin typeface="Arial" panose="020B0604020202020204" pitchFamily="34" charset="0"/>
                <a:cs typeface="Arial" panose="020B0604020202020204" pitchFamily="34" charset="0"/>
              </a:rPr>
              <a:t>ENTER</a:t>
            </a:r>
            <a:r>
              <a:rPr lang="en-GB" altLang="da-DK" sz="1200" b="0" baseline="0" noProof="1">
                <a:solidFill>
                  <a:schemeClr val="tx1"/>
                </a:solidFill>
                <a:latin typeface="Arial" panose="020B0604020202020204" pitchFamily="34" charset="0"/>
                <a:cs typeface="Arial" panose="020B0604020202020204" pitchFamily="34" charset="0"/>
              </a:rPr>
              <a:t>, then </a:t>
            </a:r>
            <a:r>
              <a:rPr lang="en-GB" altLang="da-DK" sz="1200" b="1" baseline="0" noProof="1">
                <a:solidFill>
                  <a:schemeClr val="tx1"/>
                </a:solidFill>
                <a:latin typeface="Arial" panose="020B0604020202020204" pitchFamily="34" charset="0"/>
                <a:cs typeface="Arial" panose="020B0604020202020204" pitchFamily="34" charset="0"/>
              </a:rPr>
              <a:t>TAB</a:t>
            </a:r>
            <a:r>
              <a:rPr lang="en-GB" altLang="da-DK" sz="12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en-GB" altLang="da-DK" sz="1200" b="0" baseline="0" noProof="1">
                <a:solidFill>
                  <a:schemeClr val="tx1"/>
                </a:solidFill>
                <a:latin typeface="Arial" panose="020B0604020202020204" pitchFamily="34" charset="0"/>
                <a:cs typeface="Arial" panose="020B0604020202020204" pitchFamily="34" charset="0"/>
              </a:rPr>
              <a:t>To go back in levels use </a:t>
            </a:r>
            <a:r>
              <a:rPr lang="en-GB" altLang="da-DK" sz="1200" b="1" baseline="0" noProof="1">
                <a:solidFill>
                  <a:schemeClr val="tx1"/>
                </a:solidFill>
                <a:latin typeface="Arial" panose="020B0604020202020204" pitchFamily="34" charset="0"/>
                <a:cs typeface="Arial" panose="020B0604020202020204" pitchFamily="34" charset="0"/>
              </a:rPr>
              <a:t>SHIFT-TAB</a:t>
            </a:r>
            <a:endParaRPr lang="en-GB" sz="12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sz="1200" noProof="1">
                <a:solidFill>
                  <a:schemeClr val="tx1"/>
                </a:solidFill>
                <a:latin typeface="Arial" panose="020B0604020202020204" pitchFamily="34" charset="0"/>
                <a:cs typeface="Arial" panose="020B0604020202020204" pitchFamily="34" charset="0"/>
              </a:rPr>
              <a:t>Alternatively, </a:t>
            </a:r>
            <a:r>
              <a:rPr lang="en-GB" sz="1200" b="1" noProof="1">
                <a:solidFill>
                  <a:schemeClr val="tx1"/>
                </a:solidFill>
                <a:latin typeface="Arial" panose="020B0604020202020204" pitchFamily="34" charset="0"/>
                <a:cs typeface="Arial" panose="020B0604020202020204" pitchFamily="34" charset="0"/>
              </a:rPr>
              <a:t>Increase</a:t>
            </a:r>
            <a:r>
              <a:rPr lang="en-GB" sz="1200" baseline="0" noProof="1">
                <a:solidFill>
                  <a:schemeClr val="tx1"/>
                </a:solidFill>
                <a:latin typeface="Arial" panose="020B0604020202020204" pitchFamily="34" charset="0"/>
                <a:cs typeface="Arial" panose="020B0604020202020204" pitchFamily="34" charset="0"/>
              </a:rPr>
              <a:t> and</a:t>
            </a:r>
            <a:br>
              <a:rPr lang="en-GB" sz="1200" baseline="0" noProof="1">
                <a:solidFill>
                  <a:schemeClr val="tx1"/>
                </a:solidFill>
                <a:latin typeface="Arial" panose="020B0604020202020204" pitchFamily="34" charset="0"/>
                <a:cs typeface="Arial" panose="020B0604020202020204" pitchFamily="34" charset="0"/>
              </a:rPr>
            </a:br>
            <a:r>
              <a:rPr lang="en-GB" sz="1200" b="1" baseline="0" noProof="1">
                <a:solidFill>
                  <a:schemeClr val="tx1"/>
                </a:solidFill>
                <a:latin typeface="Arial" panose="020B0604020202020204" pitchFamily="34" charset="0"/>
                <a:cs typeface="Arial" panose="020B0604020202020204" pitchFamily="34" charset="0"/>
              </a:rPr>
              <a:t>Decrease </a:t>
            </a:r>
            <a:r>
              <a:rPr lang="en-GB" sz="1200" baseline="0" noProof="1">
                <a:solidFill>
                  <a:schemeClr val="tx1"/>
                </a:solidFill>
                <a:latin typeface="Arial" panose="020B0604020202020204" pitchFamily="34" charset="0"/>
                <a:cs typeface="Arial" panose="020B0604020202020204" pitchFamily="34" charset="0"/>
              </a:rPr>
              <a:t>list level can be used</a:t>
            </a:r>
            <a:br>
              <a:rPr lang="en-GB" altLang="da-DK" sz="1200" b="0" noProof="1">
                <a:solidFill>
                  <a:schemeClr val="tx1"/>
                </a:solidFill>
                <a:latin typeface="Arial" panose="020B0604020202020204" pitchFamily="34" charset="0"/>
                <a:cs typeface="Arial" panose="020B0604020202020204" pitchFamily="34" charset="0"/>
              </a:rPr>
            </a:br>
            <a:endParaRPr lang="en-GB" altLang="da-DK" sz="12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HINT: </a:t>
            </a:r>
            <a:r>
              <a:rPr lang="en-GB" sz="1200" b="1" noProof="1">
                <a:solidFill>
                  <a:schemeClr val="tx1"/>
                </a:solidFill>
                <a:latin typeface="Arial" panose="020B0604020202020204" pitchFamily="34" charset="0"/>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0" noProof="1">
                <a:solidFill>
                  <a:schemeClr val="tx1"/>
                </a:solidFill>
                <a:latin typeface="Arial" panose="020B0604020202020204" pitchFamily="34" charset="0"/>
                <a:cs typeface="Arial" panose="020B0604020202020204" pitchFamily="34" charset="0"/>
              </a:rPr>
              <a:t>Delete bullet for regular text.</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Click on the bullet button to reapply</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Slides and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0" noProof="1">
                <a:solidFill>
                  <a:schemeClr val="tx1"/>
                </a:solidFill>
                <a:latin typeface="Arial" panose="020B0604020202020204" pitchFamily="34" charset="0"/>
                <a:cs typeface="Arial" panose="020B0604020202020204" pitchFamily="34" charset="0"/>
              </a:rPr>
              <a:t>Click on the menu </a:t>
            </a:r>
            <a:r>
              <a:rPr lang="en-GB" altLang="da-DK" sz="1200" b="1" noProof="1">
                <a:solidFill>
                  <a:schemeClr val="tx1"/>
                </a:solidFill>
                <a:latin typeface="Arial" panose="020B0604020202020204" pitchFamily="34" charset="0"/>
                <a:cs typeface="Arial" panose="020B0604020202020204" pitchFamily="34" charset="0"/>
              </a:rPr>
              <a:t>New Slide </a:t>
            </a:r>
            <a:r>
              <a:rPr lang="en-GB" altLang="da-DK" sz="1200" b="0" noProof="1">
                <a:solidFill>
                  <a:schemeClr val="tx1"/>
                </a:solidFill>
                <a:latin typeface="Arial" panose="020B0604020202020204" pitchFamily="34" charset="0"/>
                <a:cs typeface="Arial" panose="020B0604020202020204" pitchFamily="34" charset="0"/>
              </a:rPr>
              <a:t>in the </a:t>
            </a:r>
            <a:r>
              <a:rPr lang="en-GB" altLang="da-DK" sz="1200" b="1" noProof="1">
                <a:solidFill>
                  <a:schemeClr val="tx1"/>
                </a:solidFill>
                <a:latin typeface="Arial" panose="020B0604020202020204" pitchFamily="34" charset="0"/>
                <a:cs typeface="Arial" panose="020B0604020202020204" pitchFamily="34" charset="0"/>
              </a:rPr>
              <a:t>Home</a:t>
            </a:r>
            <a:r>
              <a:rPr lang="en-GB" altLang="da-DK" sz="1200" b="0" noProof="1">
                <a:solidFill>
                  <a:schemeClr val="tx1"/>
                </a:solidFill>
                <a:latin typeface="Arial" panose="020B0604020202020204" pitchFamily="34" charset="0"/>
                <a:cs typeface="Arial" panose="020B0604020202020204" pitchFamily="34" charset="0"/>
              </a:rPr>
              <a:t> tab to insert a new slide</a:t>
            </a:r>
            <a:br>
              <a:rPr lang="en-GB" altLang="da-DK" sz="1200" b="0" noProof="1">
                <a:solidFill>
                  <a:schemeClr val="tx1"/>
                </a:solidFill>
                <a:latin typeface="Arial" panose="020B0604020202020204" pitchFamily="34" charset="0"/>
                <a:cs typeface="Arial" panose="020B0604020202020204" pitchFamily="34" charset="0"/>
              </a:rPr>
            </a:br>
            <a:br>
              <a:rPr lang="en-GB" altLang="da-DK" sz="1200" b="0" noProof="1">
                <a:solidFill>
                  <a:schemeClr val="tx1"/>
                </a:solidFill>
                <a:latin typeface="Arial" panose="020B0604020202020204" pitchFamily="34" charset="0"/>
                <a:cs typeface="Arial" panose="020B0604020202020204" pitchFamily="34" charset="0"/>
              </a:rPr>
            </a:br>
            <a:endParaRPr lang="en-GB" sz="1200" b="0" i="0">
              <a:solidFill>
                <a:schemeClr val="tx1"/>
              </a:solidFill>
              <a:latin typeface="Arial" panose="020B0604020202020204" pitchFamily="34" charset="0"/>
              <a:ea typeface="Times New Roman" panose="02020603050405020304" pitchFamily="18" charset="0"/>
            </a:endParaRPr>
          </a:p>
        </p:txBody>
      </p:sp>
      <p:sp>
        <p:nvSpPr>
          <p:cNvPr id="9" name="Text Box 3">
            <a:extLst>
              <a:ext uri="{FF2B5EF4-FFF2-40B4-BE49-F238E27FC236}">
                <a16:creationId xmlns:a16="http://schemas.microsoft.com/office/drawing/2014/main" id="{31ADB34C-EDBF-CD41-B8DC-CF366240FB97}"/>
              </a:ext>
            </a:extLst>
          </p:cNvPr>
          <p:cNvSpPr txBox="1">
            <a:spLocks noChangeArrowheads="1"/>
          </p:cNvSpPr>
          <p:nvPr userDrawn="1"/>
        </p:nvSpPr>
        <p:spPr bwMode="auto">
          <a:xfrm>
            <a:off x="4497227" y="1459334"/>
            <a:ext cx="27703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1" noProof="1">
                <a:solidFill>
                  <a:schemeClr val="tx1"/>
                </a:solidFill>
                <a:latin typeface="Arial" panose="020B0604020202020204" pitchFamily="34" charset="0"/>
                <a:cs typeface="Arial" panose="020B0604020202020204" pitchFamily="34" charset="0"/>
              </a:rPr>
              <a:t>Change layout</a:t>
            </a:r>
            <a:endParaRPr lang="en-GB" altLang="da-DK" sz="1200" b="0" noProof="1">
              <a:solidFill>
                <a:schemeClr val="tx1"/>
              </a:solidFill>
              <a:latin typeface="Arial" panose="020B0604020202020204" pitchFamily="34" charset="0"/>
              <a:cs typeface="Arial" panose="020B0604020202020204" pitchFamily="34" charset="0"/>
            </a:endParaRPr>
          </a:p>
          <a:p>
            <a:pPr marL="0" indent="0">
              <a:spcAft>
                <a:spcPts val="600"/>
              </a:spcAft>
              <a:buFont typeface="+mj-lt"/>
              <a:buNone/>
            </a:pPr>
            <a:r>
              <a:rPr lang="en-GB" sz="1200" b="0" i="0">
                <a:solidFill>
                  <a:schemeClr val="tx1"/>
                </a:solidFill>
                <a:latin typeface="Arial" panose="020B0604020202020204" pitchFamily="34" charset="0"/>
                <a:ea typeface="Times New Roman" panose="02020603050405020304" pitchFamily="18" charset="0"/>
              </a:rPr>
              <a:t>Click on the arrow next to Layout</a:t>
            </a:r>
            <a:br>
              <a:rPr lang="en-GB" sz="1200" b="0" i="0">
                <a:solidFill>
                  <a:schemeClr val="tx1"/>
                </a:solidFill>
                <a:latin typeface="Arial" panose="020B0604020202020204" pitchFamily="34" charset="0"/>
                <a:ea typeface="Times New Roman" panose="02020603050405020304" pitchFamily="18" charset="0"/>
              </a:rPr>
            </a:br>
            <a:r>
              <a:rPr lang="en-GB" sz="1200" b="0" i="0">
                <a:solidFill>
                  <a:schemeClr val="tx1"/>
                </a:solidFill>
                <a:latin typeface="Arial" panose="020B0604020202020204" pitchFamily="34" charset="0"/>
                <a:ea typeface="Times New Roman" panose="02020603050405020304" pitchFamily="18" charset="0"/>
              </a:rPr>
              <a:t>to view a dropdown menu of </a:t>
            </a:r>
            <a:br>
              <a:rPr lang="en-GB" sz="1200" b="0" i="0">
                <a:solidFill>
                  <a:schemeClr val="tx1"/>
                </a:solidFill>
                <a:latin typeface="Arial" panose="020B0604020202020204" pitchFamily="34" charset="0"/>
                <a:ea typeface="Times New Roman" panose="02020603050405020304" pitchFamily="18" charset="0"/>
              </a:rPr>
            </a:br>
            <a:r>
              <a:rPr lang="en-GB" sz="1200" b="0" i="0">
                <a:solidFill>
                  <a:schemeClr val="tx1"/>
                </a:solidFill>
                <a:latin typeface="Arial" panose="020B0604020202020204" pitchFamily="34" charset="0"/>
                <a:ea typeface="Times New Roman" panose="02020603050405020304" pitchFamily="18" charset="0"/>
              </a:rPr>
              <a:t>possible slide layouts</a:t>
            </a:r>
          </a:p>
          <a:p>
            <a:pPr fontAlgn="auto">
              <a:spcBef>
                <a:spcPts val="1200"/>
              </a:spcBef>
              <a:spcAft>
                <a:spcPts val="600"/>
              </a:spcAft>
              <a:buFont typeface="+mj-lt"/>
              <a:buNone/>
              <a:defRPr/>
            </a:pPr>
            <a:r>
              <a:rPr lang="en-GB" sz="12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1200" noProof="1">
                <a:solidFill>
                  <a:schemeClr val="tx1"/>
                </a:solidFill>
                <a:latin typeface="Arial" panose="020B0604020202020204" pitchFamily="34" charset="0"/>
                <a:cs typeface="Arial" panose="020B0604020202020204" pitchFamily="34" charset="0"/>
              </a:rPr>
              <a:t>Click the </a:t>
            </a:r>
            <a:r>
              <a:rPr lang="en-GB" altLang="da-DK" sz="1200" b="1" baseline="0" noProof="1">
                <a:solidFill>
                  <a:schemeClr val="tx1"/>
                </a:solidFill>
                <a:latin typeface="Arial" panose="020B0604020202020204" pitchFamily="34" charset="0"/>
                <a:cs typeface="Arial" panose="020B0604020202020204" pitchFamily="34" charset="0"/>
              </a:rPr>
              <a:t>Reset </a:t>
            </a:r>
            <a:r>
              <a:rPr lang="en-GB" altLang="da-DK" sz="1200" noProof="1">
                <a:solidFill>
                  <a:schemeClr val="tx1"/>
                </a:solidFill>
                <a:latin typeface="Arial" panose="020B0604020202020204" pitchFamily="34" charset="0"/>
                <a:cs typeface="Arial" panose="020B0604020202020204" pitchFamily="34" charset="0"/>
              </a:rPr>
              <a:t>menu to reset position, size</a:t>
            </a:r>
            <a:r>
              <a:rPr lang="en-GB" altLang="da-DK" sz="1200" baseline="0" noProof="1">
                <a:solidFill>
                  <a:schemeClr val="tx1"/>
                </a:solidFill>
                <a:latin typeface="Arial" panose="020B0604020202020204" pitchFamily="34" charset="0"/>
                <a:cs typeface="Arial" panose="020B0604020202020204" pitchFamily="34" charset="0"/>
              </a:rPr>
              <a:t> and formatting of the slide placeholders to their default settings</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en-GB" sz="900" b="1"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Arial" panose="020B0604020202020204" pitchFamily="34" charset="0"/>
                <a:cs typeface="Arial" panose="020B0604020202020204" pitchFamily="34" charset="0"/>
              </a:rPr>
              <a:t>Pictures</a:t>
            </a:r>
            <a:endParaRPr lang="en-GB"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1200" b="0" noProof="1">
                <a:solidFill>
                  <a:schemeClr val="tx1"/>
                </a:solidFill>
                <a:latin typeface="Arial" panose="020B0604020202020204" pitchFamily="34" charset="0"/>
                <a:cs typeface="Arial" panose="020B0604020202020204" pitchFamily="34" charset="0"/>
              </a:rPr>
              <a:t>On slides with picture placeholder, click on the icon and choose </a:t>
            </a:r>
            <a:r>
              <a:rPr lang="en-GB" altLang="da-DK" sz="12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en-GB" sz="1200" b="1" noProof="1">
                <a:solidFill>
                  <a:schemeClr val="tx1"/>
                </a:solidFill>
                <a:latin typeface="Arial" panose="020B0604020202020204" pitchFamily="34" charset="0"/>
                <a:cs typeface="Arial" panose="020B0604020202020204" pitchFamily="34" charset="0"/>
              </a:rPr>
              <a:t>Crop picture</a:t>
            </a: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1. </a:t>
            </a:r>
            <a:r>
              <a:rPr lang="en-GB" altLang="da-DK" sz="1200" b="0" noProof="1">
                <a:solidFill>
                  <a:schemeClr val="tx1"/>
                </a:solidFill>
                <a:latin typeface="Arial" panose="020B0604020202020204" pitchFamily="34" charset="0"/>
                <a:cs typeface="Arial" panose="020B0604020202020204" pitchFamily="34" charset="0"/>
              </a:rPr>
              <a:t>Click </a:t>
            </a:r>
            <a:r>
              <a:rPr lang="en-GB" altLang="da-DK" sz="1200" b="1" noProof="1">
                <a:solidFill>
                  <a:schemeClr val="tx1"/>
                </a:solidFill>
                <a:latin typeface="Arial" panose="020B0604020202020204" pitchFamily="34" charset="0"/>
                <a:cs typeface="Arial" panose="020B0604020202020204" pitchFamily="34" charset="0"/>
              </a:rPr>
              <a:t>Crop</a:t>
            </a:r>
            <a:r>
              <a:rPr lang="en-GB" altLang="da-DK" sz="1200" b="0" noProof="1">
                <a:solidFill>
                  <a:schemeClr val="tx1"/>
                </a:solidFill>
                <a:latin typeface="Arial" panose="020B0604020202020204" pitchFamily="34" charset="0"/>
                <a:cs typeface="Arial" panose="020B0604020202020204" pitchFamily="34" charset="0"/>
              </a:rPr>
              <a:t> to change size or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2. </a:t>
            </a:r>
            <a:r>
              <a:rPr lang="en-GB" altLang="da-DK" sz="1200" b="0" noProof="1">
                <a:solidFill>
                  <a:schemeClr val="tx1"/>
                </a:solidFill>
                <a:latin typeface="Arial" panose="020B0604020202020204" pitchFamily="34" charset="0"/>
                <a:cs typeface="Arial" panose="020B0604020202020204" pitchFamily="34" charset="0"/>
              </a:rPr>
              <a:t>If you want to scale the picture,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hold </a:t>
            </a:r>
            <a:r>
              <a:rPr lang="en-GB" altLang="da-DK" sz="1200" b="1" noProof="1">
                <a:solidFill>
                  <a:schemeClr val="tx1"/>
                </a:solidFill>
                <a:latin typeface="Arial" panose="020B0604020202020204" pitchFamily="34" charset="0"/>
                <a:cs typeface="Arial" panose="020B0604020202020204" pitchFamily="34" charset="0"/>
              </a:rPr>
              <a:t>SHIFT</a:t>
            </a:r>
            <a:r>
              <a:rPr lang="en-GB" altLang="da-DK" sz="1200" b="0" noProof="1">
                <a:solidFill>
                  <a:schemeClr val="tx1"/>
                </a:solidFill>
                <a:latin typeface="Arial" panose="020B0604020202020204" pitchFamily="34" charset="0"/>
                <a:cs typeface="Arial" panose="020B0604020202020204" pitchFamily="34" charset="0"/>
              </a:rPr>
              <a:t>-key down while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dragging the corners of the picture</a:t>
            </a:r>
            <a:br>
              <a:rPr lang="en-GB" altLang="da-DK" sz="1200" b="0" noProof="1">
                <a:solidFill>
                  <a:schemeClr val="tx1"/>
                </a:solidFill>
                <a:latin typeface="Arial" panose="020B0604020202020204" pitchFamily="34" charset="0"/>
                <a:cs typeface="Arial" panose="020B0604020202020204" pitchFamily="34" charset="0"/>
              </a:rPr>
            </a:br>
            <a:endParaRPr lang="en-GB" altLang="da-DK" sz="1200" b="0" noProof="1">
              <a:solidFill>
                <a:schemeClr val="tx1"/>
              </a:solidFill>
              <a:latin typeface="Arial" panose="020B0604020202020204" pitchFamily="34" charset="0"/>
              <a:cs typeface="Arial" panose="020B0604020202020204" pitchFamily="34" charset="0"/>
            </a:endParaRPr>
          </a:p>
        </p:txBody>
      </p:sp>
      <p:sp>
        <p:nvSpPr>
          <p:cNvPr id="10" name="Text Box 4">
            <a:extLst>
              <a:ext uri="{FF2B5EF4-FFF2-40B4-BE49-F238E27FC236}">
                <a16:creationId xmlns:a16="http://schemas.microsoft.com/office/drawing/2014/main" id="{A0368FCE-A14D-684D-B294-762F608A278D}"/>
              </a:ext>
            </a:extLst>
          </p:cNvPr>
          <p:cNvSpPr txBox="1">
            <a:spLocks noChangeArrowheads="1"/>
          </p:cNvSpPr>
          <p:nvPr userDrawn="1"/>
        </p:nvSpPr>
        <p:spPr bwMode="auto">
          <a:xfrm>
            <a:off x="8868233" y="1459334"/>
            <a:ext cx="27720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HINT: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If you delete the picture and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insert a new one, the picture may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lie in front of the text or graphic.</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If this happens, select the picture,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right-click and choose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Send to Back</a:t>
            </a:r>
            <a:endParaRPr kumimoji="0" lang="da-DK" altLang="da-DK" sz="105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rPr>
              <a:t>Header and </a:t>
            </a:r>
            <a:r>
              <a:rPr kumimoji="0" lang="da-DK" sz="1600" b="0" i="0" u="none" strike="noStrike" kern="1200" cap="none" spc="0" normalizeH="0" baseline="0" noProof="0" err="1">
                <a:ln>
                  <a:noFill/>
                </a:ln>
                <a:solidFill>
                  <a:srgbClr val="003B4C"/>
                </a:solidFill>
                <a:effectLst/>
                <a:uLnTx/>
                <a:uFillTx/>
                <a:latin typeface="Arial" panose="020B0604020202020204" pitchFamily="34" charset="0"/>
                <a:ea typeface="+mn-ea"/>
                <a:cs typeface="Arial" panose="020B0604020202020204" pitchFamily="34" charset="0"/>
              </a:rPr>
              <a:t>footer</a:t>
            </a:r>
            <a:endPar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Do this at the very end to apply the changes on all slides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on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Header and Footer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 the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Insert</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tab (write the desired text)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Apply to All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or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Apply</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if only used on one slide</a:t>
            </a:r>
            <a:br>
              <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endPar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err="1">
                <a:ln>
                  <a:noFill/>
                </a:ln>
                <a:solidFill>
                  <a:srgbClr val="003B4C"/>
                </a:solidFill>
                <a:effectLst/>
                <a:uLnTx/>
                <a:uFillTx/>
                <a:latin typeface="Arial" panose="020B0604020202020204" pitchFamily="34" charset="0"/>
                <a:ea typeface="+mn-ea"/>
                <a:cs typeface="Arial" panose="020B0604020202020204" pitchFamily="34" charset="0"/>
              </a:rPr>
              <a:t>Gridlines</a:t>
            </a:r>
            <a:endPar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the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View</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tab and set tick mark next to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Guides</a:t>
            </a:r>
            <a:endPar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HINT: Alt + F9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for quick view of guides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764DBEAA-0DB8-8D4A-B98F-36F9404ECAEF}"/>
              </a:ext>
            </a:extLst>
          </p:cNvPr>
          <p:cNvPicPr>
            <a:picLocks noChangeAspect="1"/>
          </p:cNvPicPr>
          <p:nvPr userDrawn="1"/>
        </p:nvPicPr>
        <p:blipFill>
          <a:blip r:embed="rId2"/>
          <a:stretch>
            <a:fillRect/>
          </a:stretch>
        </p:blipFill>
        <p:spPr>
          <a:xfrm>
            <a:off x="3107691" y="4777577"/>
            <a:ext cx="337820" cy="371602"/>
          </a:xfrm>
          <a:prstGeom prst="rect">
            <a:avLst/>
          </a:prstGeom>
        </p:spPr>
      </p:pic>
      <p:pic>
        <p:nvPicPr>
          <p:cNvPr id="12" name="Picture 11">
            <a:extLst>
              <a:ext uri="{FF2B5EF4-FFF2-40B4-BE49-F238E27FC236}">
                <a16:creationId xmlns:a16="http://schemas.microsoft.com/office/drawing/2014/main" id="{46D06B6D-71E9-3846-B694-6DCA90702F8F}"/>
              </a:ext>
            </a:extLst>
          </p:cNvPr>
          <p:cNvPicPr>
            <a:picLocks noChangeAspect="1"/>
          </p:cNvPicPr>
          <p:nvPr userDrawn="1"/>
        </p:nvPicPr>
        <p:blipFill>
          <a:blip r:embed="rId3"/>
          <a:stretch>
            <a:fillRect/>
          </a:stretch>
        </p:blipFill>
        <p:spPr>
          <a:xfrm>
            <a:off x="3155654" y="3967049"/>
            <a:ext cx="608076" cy="337820"/>
          </a:xfrm>
          <a:prstGeom prst="rect">
            <a:avLst/>
          </a:prstGeom>
        </p:spPr>
      </p:pic>
      <p:pic>
        <p:nvPicPr>
          <p:cNvPr id="13" name="Picture 12">
            <a:extLst>
              <a:ext uri="{FF2B5EF4-FFF2-40B4-BE49-F238E27FC236}">
                <a16:creationId xmlns:a16="http://schemas.microsoft.com/office/drawing/2014/main" id="{3ED7E66E-93E4-0C48-80BE-60A45005774C}"/>
              </a:ext>
            </a:extLst>
          </p:cNvPr>
          <p:cNvPicPr>
            <a:picLocks noChangeAspect="1"/>
          </p:cNvPicPr>
          <p:nvPr userDrawn="1"/>
        </p:nvPicPr>
        <p:blipFill>
          <a:blip r:embed="rId4"/>
          <a:stretch>
            <a:fillRect/>
          </a:stretch>
        </p:blipFill>
        <p:spPr>
          <a:xfrm>
            <a:off x="7281785" y="1807403"/>
            <a:ext cx="736600" cy="266700"/>
          </a:xfrm>
          <a:prstGeom prst="rect">
            <a:avLst/>
          </a:prstGeom>
        </p:spPr>
      </p:pic>
      <p:pic>
        <p:nvPicPr>
          <p:cNvPr id="14" name="Picture 13">
            <a:extLst>
              <a:ext uri="{FF2B5EF4-FFF2-40B4-BE49-F238E27FC236}">
                <a16:creationId xmlns:a16="http://schemas.microsoft.com/office/drawing/2014/main" id="{DC83D3E1-8B82-EE45-8C31-4B388F1DB8EB}"/>
              </a:ext>
            </a:extLst>
          </p:cNvPr>
          <p:cNvPicPr>
            <a:picLocks noChangeAspect="1"/>
          </p:cNvPicPr>
          <p:nvPr userDrawn="1"/>
        </p:nvPicPr>
        <p:blipFill rotWithShape="1">
          <a:blip r:embed="rId5"/>
          <a:srcRect l="3901" t="45142" r="62601" b="9046"/>
          <a:stretch/>
        </p:blipFill>
        <p:spPr>
          <a:xfrm>
            <a:off x="7204344" y="3796898"/>
            <a:ext cx="421170" cy="395632"/>
          </a:xfrm>
          <a:prstGeom prst="rect">
            <a:avLst/>
          </a:prstGeom>
        </p:spPr>
      </p:pic>
      <p:pic>
        <p:nvPicPr>
          <p:cNvPr id="15" name="Picture 16">
            <a:extLst>
              <a:ext uri="{FF2B5EF4-FFF2-40B4-BE49-F238E27FC236}">
                <a16:creationId xmlns:a16="http://schemas.microsoft.com/office/drawing/2014/main" id="{C26EBEA4-4F9A-114A-B324-72CB4B441C88}"/>
              </a:ext>
            </a:extLst>
          </p:cNvPr>
          <p:cNvPicPr>
            <a:picLocks noChangeAspect="1"/>
          </p:cNvPicPr>
          <p:nvPr userDrawn="1"/>
        </p:nvPicPr>
        <p:blipFill>
          <a:blip r:embed="rId6"/>
          <a:stretch>
            <a:fillRect/>
          </a:stretch>
        </p:blipFill>
        <p:spPr>
          <a:xfrm>
            <a:off x="3072296" y="5621887"/>
            <a:ext cx="508000" cy="787400"/>
          </a:xfrm>
          <a:prstGeom prst="rect">
            <a:avLst/>
          </a:prstGeom>
        </p:spPr>
      </p:pic>
      <p:pic>
        <p:nvPicPr>
          <p:cNvPr id="16" name="Picture 20">
            <a:extLst>
              <a:ext uri="{FF2B5EF4-FFF2-40B4-BE49-F238E27FC236}">
                <a16:creationId xmlns:a16="http://schemas.microsoft.com/office/drawing/2014/main" id="{7AC8BA73-346D-784A-89CC-42D3BE8889EF}"/>
              </a:ext>
            </a:extLst>
          </p:cNvPr>
          <p:cNvPicPr>
            <a:picLocks noChangeAspect="1"/>
          </p:cNvPicPr>
          <p:nvPr userDrawn="1"/>
        </p:nvPicPr>
        <p:blipFill>
          <a:blip r:embed="rId7"/>
          <a:stretch>
            <a:fillRect/>
          </a:stretch>
        </p:blipFill>
        <p:spPr>
          <a:xfrm>
            <a:off x="7276760" y="2983250"/>
            <a:ext cx="800100" cy="253365"/>
          </a:xfrm>
          <a:prstGeom prst="rect">
            <a:avLst/>
          </a:prstGeom>
        </p:spPr>
      </p:pic>
      <p:pic>
        <p:nvPicPr>
          <p:cNvPr id="17" name="Picture 19">
            <a:extLst>
              <a:ext uri="{FF2B5EF4-FFF2-40B4-BE49-F238E27FC236}">
                <a16:creationId xmlns:a16="http://schemas.microsoft.com/office/drawing/2014/main" id="{FA8DD67E-D0B2-6A4B-B938-54BADA8BDE01}"/>
              </a:ext>
            </a:extLst>
          </p:cNvPr>
          <p:cNvPicPr>
            <a:picLocks noChangeAspect="1"/>
          </p:cNvPicPr>
          <p:nvPr userDrawn="1"/>
        </p:nvPicPr>
        <p:blipFill>
          <a:blip r:embed="rId8"/>
          <a:stretch>
            <a:fillRect/>
          </a:stretch>
        </p:blipFill>
        <p:spPr>
          <a:xfrm>
            <a:off x="7280478" y="5054909"/>
            <a:ext cx="419100" cy="736600"/>
          </a:xfrm>
          <a:prstGeom prst="rect">
            <a:avLst/>
          </a:prstGeom>
        </p:spPr>
      </p:pic>
    </p:spTree>
    <p:extLst>
      <p:ext uri="{BB962C8B-B14F-4D97-AF65-F5344CB8AC3E}">
        <p14:creationId xmlns:p14="http://schemas.microsoft.com/office/powerpoint/2010/main" val="136984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x 2 3">
    <p:bg>
      <p:bgPr>
        <a:blipFill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799200"/>
            <a:ext cx="10260000" cy="720000"/>
          </a:xfrm>
        </p:spPr>
        <p:txBody>
          <a:bodyPr lIns="0" tIns="0" rIns="0" bIns="0" numCol="1" anchor="t" anchorCtr="0">
            <a:normAutofit/>
          </a:bodyPr>
          <a:lstStyle>
            <a:lvl1pPr>
              <a:defRPr sz="4400" b="1" baseline="0"/>
            </a:lvl1pPr>
          </a:lstStyle>
          <a:p>
            <a:r>
              <a:rPr lang="en-GB" altLang="en-GB"/>
              <a:t>Click to add title</a:t>
            </a:r>
            <a:br>
              <a:rPr lang="en-GB" altLang="en-GB"/>
            </a:br>
            <a:endParaRPr lang="en-US"/>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761638" y="1935679"/>
            <a:ext cx="5040000" cy="360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altLang="en-GB"/>
              <a:t>Click to add text </a:t>
            </a:r>
          </a:p>
          <a:p>
            <a:pPr lvl="1"/>
            <a:r>
              <a:rPr lang="en-GB" altLang="en-GB"/>
              <a:t>Second level</a:t>
            </a:r>
          </a:p>
          <a:p>
            <a:pPr lvl="2"/>
            <a:r>
              <a:rPr lang="en-GB" altLang="en-GB"/>
              <a:t>Third level</a:t>
            </a:r>
          </a:p>
          <a:p>
            <a:pPr lvl="2"/>
            <a:endParaRPr lang="en-GB" altLang="en-GB"/>
          </a:p>
          <a:p>
            <a:pPr lvl="2"/>
            <a:endParaRPr lang="en-GB" altLang="en-GB"/>
          </a:p>
          <a:p>
            <a:pPr lvl="2"/>
            <a:endParaRPr lang="en-GB" altLang="en-GB"/>
          </a:p>
          <a:p>
            <a:pPr lvl="2"/>
            <a:endParaRPr lang="en-GB" altLang="en-GB"/>
          </a:p>
          <a:p>
            <a:pPr lvl="2"/>
            <a:endParaRPr lang="en-GB" altLang="en-GB"/>
          </a:p>
          <a:p>
            <a:pPr lvl="2"/>
            <a:endParaRPr lang="en-GB" altLang="en-GB"/>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numCol="1"/>
          <a:lstStyle>
            <a:lvl1pPr>
              <a:defRPr/>
            </a:lvl1pPr>
          </a:lstStyle>
          <a:p>
            <a:fld id="{BE634052-B349-6340-B91C-DAB0451BF245}" type="slidenum">
              <a:rPr lang="en-US" smtClean="0"/>
              <a:pPr/>
              <a:t>‹#›</a:t>
            </a:fld>
            <a:endParaRPr lang="en-US"/>
          </a:p>
        </p:txBody>
      </p:sp>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935674"/>
            <a:ext cx="5040000" cy="360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altLang="en-GB"/>
              <a:t>Click to add text </a:t>
            </a:r>
          </a:p>
          <a:p>
            <a:pPr lvl="1"/>
            <a:r>
              <a:rPr lang="en-GB" altLang="en-GB"/>
              <a:t>Second level</a:t>
            </a:r>
          </a:p>
          <a:p>
            <a:pPr lvl="2"/>
            <a:r>
              <a:rPr lang="en-GB" altLang="en-GB"/>
              <a:t>Third level</a:t>
            </a:r>
          </a:p>
          <a:p>
            <a:pPr lvl="2"/>
            <a:endParaRPr lang="en-GB" altLang="en-GB"/>
          </a:p>
          <a:p>
            <a:pPr lvl="2"/>
            <a:endParaRPr lang="en-GB" altLang="en-GB"/>
          </a:p>
        </p:txBody>
      </p:sp>
    </p:spTree>
    <p:extLst>
      <p:ext uri="{BB962C8B-B14F-4D97-AF65-F5344CB8AC3E}">
        <p14:creationId xmlns:p14="http://schemas.microsoft.com/office/powerpoint/2010/main" val="4103178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Text and Image 3">
    <p:bg>
      <p:bgPr>
        <a:blipFill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800100"/>
            <a:ext cx="10260000" cy="720000"/>
          </a:xfrm>
        </p:spPr>
        <p:txBody>
          <a:bodyPr lIns="0" tIns="0" rIns="0" bIns="0" numCol="1" anchor="t" anchorCtr="0">
            <a:normAutofit/>
          </a:bodyPr>
          <a:lstStyle>
            <a:lvl1pPr>
              <a:defRPr sz="4400" b="1" baseline="0"/>
            </a:lvl1pPr>
          </a:lstStyle>
          <a:p>
            <a:r>
              <a:rPr lang="en-GB" altLang="en-GB"/>
              <a:t>Click to add title </a:t>
            </a:r>
            <a:br>
              <a:rPr lang="en-GB" altLang="en-GB"/>
            </a:br>
            <a:endParaRPr lang="en-US"/>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numCol="1"/>
          <a:lstStyle>
            <a:lvl1pPr>
              <a:defRPr/>
            </a:lvl1pPr>
          </a:lstStyle>
          <a:p>
            <a:fld id="{BE634052-B349-6340-B91C-DAB0451BF245}" type="slidenum">
              <a:rPr lang="en-US" smtClean="0"/>
              <a:pPr/>
              <a:t>‹#›</a:t>
            </a:fld>
            <a:endParaRPr lang="en-US"/>
          </a:p>
        </p:txBody>
      </p:sp>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935671"/>
            <a:ext cx="5040000" cy="360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altLang="en-GB"/>
              <a:t>Click to add text </a:t>
            </a:r>
          </a:p>
          <a:p>
            <a:pPr lvl="1"/>
            <a:r>
              <a:rPr lang="en-GB" altLang="en-GB"/>
              <a:t>Second level</a:t>
            </a:r>
          </a:p>
          <a:p>
            <a:pPr lvl="2"/>
            <a:r>
              <a:rPr lang="en-GB" altLang="en-GB"/>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5765628" y="1935676"/>
            <a:ext cx="5040000" cy="3600000"/>
          </a:xfrm>
        </p:spPr>
        <p:txBody>
          <a:bodyPr numCol="1">
            <a:normAutofit/>
          </a:bodyPr>
          <a:lstStyle>
            <a:lvl1pPr marL="0" marR="0" indent="0" algn="l" defTabSz="914400" rtl="0" eaLnBrk="1"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Tree>
    <p:extLst>
      <p:ext uri="{BB962C8B-B14F-4D97-AF65-F5344CB8AC3E}">
        <p14:creationId xmlns:p14="http://schemas.microsoft.com/office/powerpoint/2010/main" val="2462178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Dark Teal">
    <p:bg>
      <p:bgPr>
        <a:blipFill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2A3CC-77D2-0746-8D46-3A7DC51AA8E7}"/>
              </a:ext>
            </a:extLst>
          </p:cNvPr>
          <p:cNvSpPr>
            <a:spLocks noGrp="1"/>
          </p:cNvSpPr>
          <p:nvPr>
            <p:ph type="title" hasCustomPrompt="1"/>
          </p:nvPr>
        </p:nvSpPr>
        <p:spPr>
          <a:xfrm>
            <a:off x="541640" y="800097"/>
            <a:ext cx="11152520" cy="1332000"/>
          </a:xfrm>
        </p:spPr>
        <p:txBody>
          <a:bodyPr lIns="0" tIns="0" rIns="0" bIns="0" numCol="1" anchor="t" anchorCtr="0">
            <a:normAutofit/>
          </a:bodyPr>
          <a:lstStyle>
            <a:lvl1pPr>
              <a:defRPr sz="4800" b="1">
                <a:solidFill>
                  <a:schemeClr val="bg1"/>
                </a:solidFill>
              </a:defRPr>
            </a:lvl1pPr>
          </a:lstStyle>
          <a:p>
            <a:r>
              <a:rPr lang="en-US"/>
              <a:t>Section title</a:t>
            </a:r>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3"/>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D38A5CB-0137-9342-8E32-19D3FD1D65D0}"/>
              </a:ext>
            </a:extLst>
          </p:cNvPr>
          <p:cNvPicPr>
            <a:picLocks noChangeAspect="1"/>
          </p:cNvPicPr>
          <p:nvPr userDrawn="1"/>
        </p:nvPicPr>
        <p:blipFill>
          <a:blip r:embed="rId4"/>
          <a:stretch>
            <a:fillRect/>
          </a:stretch>
        </p:blipFill>
        <p:spPr>
          <a:xfrm>
            <a:off x="6632651" y="2349794"/>
            <a:ext cx="4317718" cy="4508205"/>
          </a:xfrm>
          <a:prstGeom prst="rect">
            <a:avLst/>
          </a:prstGeom>
        </p:spPr>
      </p:pic>
    </p:spTree>
    <p:extLst>
      <p:ext uri="{BB962C8B-B14F-4D97-AF65-F5344CB8AC3E}">
        <p14:creationId xmlns:p14="http://schemas.microsoft.com/office/powerpoint/2010/main" val="15102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Dark Teal">
    <p:bg>
      <p:bgPr>
        <a:blipFill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3"/>
          <a:stretch>
            <a:fillRect/>
          </a:stretch>
        </p:blipFill>
        <p:spPr>
          <a:xfrm>
            <a:off x="541638" y="5955902"/>
            <a:ext cx="2058924" cy="645414"/>
          </a:xfrm>
          <a:prstGeom prst="rect">
            <a:avLst/>
          </a:prstGeom>
        </p:spPr>
      </p:pic>
      <p:pic>
        <p:nvPicPr>
          <p:cNvPr id="4" name="Picture 3">
            <a:extLst>
              <a:ext uri="{FF2B5EF4-FFF2-40B4-BE49-F238E27FC236}">
                <a16:creationId xmlns:a16="http://schemas.microsoft.com/office/drawing/2014/main" id="{038D8DD5-F4B2-4C4E-938D-CB9CD9B22ECA}"/>
              </a:ext>
            </a:extLst>
          </p:cNvPr>
          <p:cNvPicPr>
            <a:picLocks noChangeAspect="1"/>
          </p:cNvPicPr>
          <p:nvPr userDrawn="1"/>
        </p:nvPicPr>
        <p:blipFill>
          <a:blip r:embed="rId4"/>
          <a:stretch>
            <a:fillRect/>
          </a:stretch>
        </p:blipFill>
        <p:spPr>
          <a:xfrm>
            <a:off x="5383496" y="2268187"/>
            <a:ext cx="6808504" cy="4811236"/>
          </a:xfrm>
          <a:prstGeom prst="rect">
            <a:avLst/>
          </a:prstGeom>
        </p:spPr>
      </p:pic>
      <p:sp>
        <p:nvSpPr>
          <p:cNvPr id="5" name="Title 1">
            <a:extLst>
              <a:ext uri="{FF2B5EF4-FFF2-40B4-BE49-F238E27FC236}">
                <a16:creationId xmlns:a16="http://schemas.microsoft.com/office/drawing/2014/main" id="{74028109-7A16-304A-877A-98257D0AB024}"/>
              </a:ext>
            </a:extLst>
          </p:cNvPr>
          <p:cNvSpPr>
            <a:spLocks noGrp="1"/>
          </p:cNvSpPr>
          <p:nvPr>
            <p:ph type="title" hasCustomPrompt="1"/>
          </p:nvPr>
        </p:nvSpPr>
        <p:spPr>
          <a:xfrm>
            <a:off x="541640" y="800099"/>
            <a:ext cx="11142360" cy="1332000"/>
          </a:xfrm>
        </p:spPr>
        <p:txBody>
          <a:bodyPr lIns="0" tIns="0" rIns="0" bIns="0" numCol="1" anchor="t" anchorCtr="0">
            <a:normAutofit/>
          </a:bodyPr>
          <a:lstStyle>
            <a:lvl1pPr>
              <a:defRPr sz="4800" b="1">
                <a:solidFill>
                  <a:schemeClr val="bg1"/>
                </a:solidFill>
              </a:defRPr>
            </a:lvl1pPr>
          </a:lstStyle>
          <a:p>
            <a:r>
              <a:rPr lang="en-US"/>
              <a:t>Section title</a:t>
            </a:r>
          </a:p>
        </p:txBody>
      </p:sp>
    </p:spTree>
    <p:extLst>
      <p:ext uri="{BB962C8B-B14F-4D97-AF65-F5344CB8AC3E}">
        <p14:creationId xmlns:p14="http://schemas.microsoft.com/office/powerpoint/2010/main" val="104841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Dark Teal">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6" name="Title 1">
            <a:extLst>
              <a:ext uri="{FF2B5EF4-FFF2-40B4-BE49-F238E27FC236}">
                <a16:creationId xmlns:a16="http://schemas.microsoft.com/office/drawing/2014/main" id="{DE20176F-26BA-6849-B868-5D33EFC980A9}"/>
              </a:ext>
            </a:extLst>
          </p:cNvPr>
          <p:cNvSpPr>
            <a:spLocks noGrp="1"/>
          </p:cNvSpPr>
          <p:nvPr>
            <p:ph type="title" hasCustomPrompt="1"/>
          </p:nvPr>
        </p:nvSpPr>
        <p:spPr>
          <a:xfrm>
            <a:off x="541640" y="800098"/>
            <a:ext cx="11142360" cy="1332000"/>
          </a:xfrm>
        </p:spPr>
        <p:txBody>
          <a:bodyPr lIns="0" tIns="0" rIns="0" bIns="0" numCol="1" anchor="t" anchorCtr="0">
            <a:normAutofit/>
          </a:bodyPr>
          <a:lstStyle>
            <a:lvl1pPr>
              <a:defRPr sz="4800" b="1">
                <a:solidFill>
                  <a:schemeClr val="bg1"/>
                </a:solidFill>
              </a:defRPr>
            </a:lvl1pPr>
          </a:lstStyle>
          <a:p>
            <a:r>
              <a:rPr lang="en-US"/>
              <a:t>Section title</a:t>
            </a:r>
          </a:p>
        </p:txBody>
      </p:sp>
    </p:spTree>
    <p:extLst>
      <p:ext uri="{BB962C8B-B14F-4D97-AF65-F5344CB8AC3E}">
        <p14:creationId xmlns:p14="http://schemas.microsoft.com/office/powerpoint/2010/main" val="911681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8C1EFC-B520-1D44-AB01-08834D801E28}"/>
              </a:ext>
            </a:extLst>
          </p:cNvPr>
          <p:cNvSpPr>
            <a:spLocks noGrp="1"/>
          </p:cNvSpPr>
          <p:nvPr>
            <p:ph type="title"/>
          </p:nvPr>
        </p:nvSpPr>
        <p:spPr>
          <a:xfrm>
            <a:off x="515938" y="677039"/>
            <a:ext cx="11160000" cy="1332000"/>
          </a:xfrm>
          <a:prstGeom prst="rect">
            <a:avLst/>
          </a:prstGeom>
        </p:spPr>
        <p:txBody>
          <a:bodyPr vert="horz" lIns="0" tIns="0" rIns="0" bIns="0" numCol="1"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4D36D84F-EBC3-2845-AF92-B6BDE030C8FF}"/>
              </a:ext>
            </a:extLst>
          </p:cNvPr>
          <p:cNvSpPr>
            <a:spLocks noGrp="1"/>
          </p:cNvSpPr>
          <p:nvPr>
            <p:ph type="body" idx="1"/>
          </p:nvPr>
        </p:nvSpPr>
        <p:spPr>
          <a:xfrm>
            <a:off x="515938" y="2099944"/>
            <a:ext cx="11160000" cy="3600000"/>
          </a:xfrm>
          <a:prstGeom prst="rect">
            <a:avLst/>
          </a:prstGeom>
        </p:spPr>
        <p:txBody>
          <a:bodyPr vert="horz" lIns="0" tIns="0" rIns="0" bIns="0" numCol="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B8108-2794-F14D-A5CF-2BE760865465}"/>
              </a:ext>
            </a:extLst>
          </p:cNvPr>
          <p:cNvSpPr>
            <a:spLocks noGrp="1"/>
          </p:cNvSpPr>
          <p:nvPr>
            <p:ph type="dt" sz="half" idx="2"/>
          </p:nvPr>
        </p:nvSpPr>
        <p:spPr>
          <a:xfrm>
            <a:off x="541640" y="6311900"/>
            <a:ext cx="2743200" cy="365125"/>
          </a:xfrm>
          <a:prstGeom prst="rect">
            <a:avLst/>
          </a:prstGeom>
        </p:spPr>
        <p:txBody>
          <a:bodyPr vert="horz" lIns="91440" tIns="45720" rIns="91440" bIns="45720" numCol="1" rtlCol="0" anchor="ctr"/>
          <a:lstStyle>
            <a:lvl1pPr algn="l">
              <a:defRPr sz="1200">
                <a:solidFill>
                  <a:schemeClr val="tx1"/>
                </a:solidFill>
              </a:defRPr>
            </a:lvl1pPr>
          </a:lstStyle>
          <a:p>
            <a:fld id="{81B85E33-636B-C24E-AA55-34FB80DEAD45}" type="datetime1">
              <a:rPr lang="en-GB" altLang="en-GB" smtClean="0"/>
              <a:t>07/05/2026</a:t>
            </a:fld>
            <a:endParaRPr lang="en-US"/>
          </a:p>
        </p:txBody>
      </p:sp>
      <p:sp>
        <p:nvSpPr>
          <p:cNvPr id="6" name="Slide Number Placeholder 5">
            <a:extLst>
              <a:ext uri="{FF2B5EF4-FFF2-40B4-BE49-F238E27FC236}">
                <a16:creationId xmlns:a16="http://schemas.microsoft.com/office/drawing/2014/main" id="{13D71992-B27D-4246-ACD1-AF51083C0B95}"/>
              </a:ext>
            </a:extLst>
          </p:cNvPr>
          <p:cNvSpPr>
            <a:spLocks noGrp="1"/>
          </p:cNvSpPr>
          <p:nvPr>
            <p:ph type="sldNum" sz="quarter" idx="4"/>
          </p:nvPr>
        </p:nvSpPr>
        <p:spPr>
          <a:xfrm>
            <a:off x="8907160" y="6311900"/>
            <a:ext cx="2743200" cy="365125"/>
          </a:xfrm>
          <a:prstGeom prst="rect">
            <a:avLst/>
          </a:prstGeom>
        </p:spPr>
        <p:txBody>
          <a:bodyPr vert="horz" lIns="91440" tIns="45720" rIns="0" bIns="45720" numCol="1" rtlCol="0" anchor="ctr"/>
          <a:lstStyle>
            <a:lvl1pPr algn="r">
              <a:defRPr sz="1200">
                <a:solidFill>
                  <a:schemeClr val="tx1"/>
                </a:solidFill>
              </a:defRPr>
            </a:lvl1pPr>
          </a:lstStyle>
          <a:p>
            <a:fld id="{BE634052-B349-6340-B91C-DAB0451BF245}" type="slidenum">
              <a:rPr lang="en-US" smtClean="0"/>
              <a:pPr/>
              <a:t>‹#›</a:t>
            </a:fld>
            <a:endParaRPr lang="en-US"/>
          </a:p>
        </p:txBody>
      </p:sp>
      <p:sp>
        <p:nvSpPr>
          <p:cNvPr id="15" name="Footer Placeholder 14">
            <a:extLst>
              <a:ext uri="{FF2B5EF4-FFF2-40B4-BE49-F238E27FC236}">
                <a16:creationId xmlns:a16="http://schemas.microsoft.com/office/drawing/2014/main" id="{5EF3F506-8663-8546-969E-1F277E3AEF0F}"/>
              </a:ext>
            </a:extLst>
          </p:cNvPr>
          <p:cNvSpPr>
            <a:spLocks noGrp="1"/>
          </p:cNvSpPr>
          <p:nvPr>
            <p:ph type="ftr" sz="quarter" idx="3"/>
          </p:nvPr>
        </p:nvSpPr>
        <p:spPr>
          <a:xfrm>
            <a:off x="4038600" y="6356350"/>
            <a:ext cx="4114800" cy="365125"/>
          </a:xfrm>
          <a:prstGeom prst="rect">
            <a:avLst/>
          </a:prstGeom>
        </p:spPr>
        <p:txBody>
          <a:bodyPr vert="horz" lIns="91440" tIns="45720" rIns="91440" bIns="45720" numCol="1" rtlCol="0" anchor="ct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941486848"/>
      </p:ext>
    </p:extLst>
  </p:cSld>
  <p:clrMap bg1="lt1" tx1="dk1" bg2="lt2" tx2="dk2" accent1="accent1" accent2="accent2" accent3="accent3" accent4="accent4" accent5="accent5" accent6="accent6" hlink="hlink" folHlink="folHlink"/>
  <p:sldLayoutIdLst>
    <p:sldLayoutId id="2147483683" r:id="rId1"/>
    <p:sldLayoutId id="2147483649" r:id="rId2"/>
    <p:sldLayoutId id="2147483692" r:id="rId3"/>
    <p:sldLayoutId id="2147483685" r:id="rId4"/>
    <p:sldLayoutId id="2147483696" r:id="rId5"/>
    <p:sldLayoutId id="2147483697" r:id="rId6"/>
    <p:sldLayoutId id="2147483691" r:id="rId7"/>
    <p:sldLayoutId id="2147483699" r:id="rId8"/>
    <p:sldLayoutId id="2147483698" r:id="rId9"/>
    <p:sldLayoutId id="2147483700" r:id="rId10"/>
    <p:sldLayoutId id="2147483701" r:id="rId11"/>
    <p:sldLayoutId id="2147483659" r:id="rId12"/>
    <p:sldLayoutId id="2147483684" r:id="rId13"/>
    <p:sldLayoutId id="2147483688" r:id="rId14"/>
    <p:sldLayoutId id="2147483662" r:id="rId15"/>
    <p:sldLayoutId id="2147483663" r:id="rId16"/>
    <p:sldLayoutId id="2147483693" r:id="rId17"/>
    <p:sldLayoutId id="2147483694" r:id="rId18"/>
    <p:sldLayoutId id="2147483686" r:id="rId19"/>
    <p:sldLayoutId id="2147483689" r:id="rId20"/>
    <p:sldLayoutId id="2147483690" r:id="rId21"/>
    <p:sldLayoutId id="2147483687" r:id="rId2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55" userDrawn="1">
          <p15:clr>
            <a:srgbClr val="F26B43"/>
          </p15:clr>
        </p15:guide>
        <p15:guide id="5" orient="horz" pos="4133" userDrawn="1">
          <p15:clr>
            <a:srgbClr val="F26B43"/>
          </p15:clr>
        </p15:guide>
        <p15:guide id="6" orient="horz" pos="504" userDrawn="1">
          <p15:clr>
            <a:srgbClr val="F26B43"/>
          </p15:clr>
        </p15:guide>
        <p15:guide id="7" orient="horz" pos="709" userDrawn="1">
          <p15:clr>
            <a:srgbClr val="F26B43"/>
          </p15:clr>
        </p15:guide>
        <p15:guide id="9" orient="horz" pos="37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8C1EFC-B520-1D44-AB01-08834D801E28}"/>
              </a:ext>
            </a:extLst>
          </p:cNvPr>
          <p:cNvSpPr>
            <a:spLocks noGrp="1"/>
          </p:cNvSpPr>
          <p:nvPr>
            <p:ph type="title"/>
          </p:nvPr>
        </p:nvSpPr>
        <p:spPr>
          <a:xfrm>
            <a:off x="539999" y="378000"/>
            <a:ext cx="11136063" cy="720000"/>
          </a:xfrm>
          <a:prstGeom prst="rect">
            <a:avLst/>
          </a:prstGeom>
        </p:spPr>
        <p:txBody>
          <a:bodyPr vert="horz" lIns="0" tIns="0" rIns="0" bIns="0" rtlCol="0" anchor="t" anchorCtr="0">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4D36D84F-EBC3-2845-AF92-B6BDE030C8FF}"/>
              </a:ext>
            </a:extLst>
          </p:cNvPr>
          <p:cNvSpPr>
            <a:spLocks noGrp="1"/>
          </p:cNvSpPr>
          <p:nvPr>
            <p:ph type="body" idx="1"/>
          </p:nvPr>
        </p:nvSpPr>
        <p:spPr>
          <a:xfrm>
            <a:off x="540000" y="1440000"/>
            <a:ext cx="11136062" cy="4500000"/>
          </a:xfrm>
          <a:prstGeom prst="rect">
            <a:avLst/>
          </a:prstGeom>
        </p:spPr>
        <p:txBody>
          <a:bodyPr vert="horz" lIns="0" tIns="0" rIns="0" bIns="0" rtlCol="0">
            <a:normAutofit/>
          </a:bodyPr>
          <a:lstStyle/>
          <a:p>
            <a:pPr lvl="0"/>
            <a:r>
              <a:rPr lang="en-GB" noProof="0"/>
              <a:t>Click to edit Master text styles</a:t>
            </a:r>
          </a:p>
          <a:p>
            <a:pPr lvl="1"/>
            <a:r>
              <a:rPr lang="en-GB" noProof="0"/>
              <a:t>Second level</a:t>
            </a:r>
          </a:p>
          <a:p>
            <a:pPr lvl="2"/>
            <a:r>
              <a:rPr lang="en-GB" noProof="0"/>
              <a:t>Third level</a:t>
            </a:r>
          </a:p>
        </p:txBody>
      </p:sp>
      <p:sp>
        <p:nvSpPr>
          <p:cNvPr id="6" name="Slide Number Placeholder 5">
            <a:extLst>
              <a:ext uri="{FF2B5EF4-FFF2-40B4-BE49-F238E27FC236}">
                <a16:creationId xmlns:a16="http://schemas.microsoft.com/office/drawing/2014/main" id="{13D71992-B27D-4246-ACD1-AF51083C0B95}"/>
              </a:ext>
            </a:extLst>
          </p:cNvPr>
          <p:cNvSpPr>
            <a:spLocks noGrp="1"/>
          </p:cNvSpPr>
          <p:nvPr>
            <p:ph type="sldNum" sz="quarter" idx="4"/>
          </p:nvPr>
        </p:nvSpPr>
        <p:spPr>
          <a:xfrm>
            <a:off x="11160000" y="6372000"/>
            <a:ext cx="540000" cy="288000"/>
          </a:xfrm>
          <a:prstGeom prst="rect">
            <a:avLst/>
          </a:prstGeom>
        </p:spPr>
        <p:txBody>
          <a:bodyPr vert="horz" lIns="0" tIns="0" rIns="0" bIns="0" rtlCol="0" anchor="ctr"/>
          <a:lstStyle>
            <a:lvl1pPr algn="r">
              <a:lnSpc>
                <a:spcPts val="1200"/>
              </a:lnSpc>
              <a:defRPr sz="1200" kern="100" baseline="0">
                <a:solidFill>
                  <a:schemeClr val="tx1"/>
                </a:solidFill>
              </a:defRPr>
            </a:lvl1p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33B07537-41B2-357A-99DF-F18D2E571D8E}"/>
              </a:ext>
            </a:extLst>
          </p:cNvPr>
          <p:cNvSpPr>
            <a:spLocks noGrp="1"/>
          </p:cNvSpPr>
          <p:nvPr>
            <p:ph type="ftr" sz="quarter" idx="3"/>
          </p:nvPr>
        </p:nvSpPr>
        <p:spPr>
          <a:xfrm>
            <a:off x="6840000" y="6372000"/>
            <a:ext cx="4320000" cy="288000"/>
          </a:xfrm>
          <a:prstGeom prst="rect">
            <a:avLst/>
          </a:prstGeom>
        </p:spPr>
        <p:txBody>
          <a:bodyPr vert="horz" lIns="0" tIns="0" rIns="0" bIns="0" rtlCol="0" anchor="ctr"/>
          <a:lstStyle>
            <a:lvl1pPr algn="r">
              <a:lnSpc>
                <a:spcPts val="1200"/>
              </a:lnSpc>
              <a:defRPr sz="900">
                <a:solidFill>
                  <a:schemeClr val="tx1"/>
                </a:solidFill>
              </a:defRPr>
            </a:lvl1pPr>
          </a:lstStyle>
          <a:p>
            <a:endParaRPr lang="en-GB"/>
          </a:p>
        </p:txBody>
      </p:sp>
    </p:spTree>
    <p:extLst>
      <p:ext uri="{BB962C8B-B14F-4D97-AF65-F5344CB8AC3E}">
        <p14:creationId xmlns:p14="http://schemas.microsoft.com/office/powerpoint/2010/main" val="3941486848"/>
      </p:ext>
    </p:extLst>
  </p:cSld>
  <p:clrMap bg1="lt1" tx1="dk1" bg2="lt2" tx2="dk2" accent1="accent1" accent2="accent2" accent3="accent3" accent4="accent4" accent5="accent5" accent6="accent6" hlink="hlink" folHlink="folHlink"/>
  <p:sldLayoutIdLst>
    <p:sldLayoutId id="2147483660" r:id="rId1"/>
    <p:sldLayoutId id="2147483676" r:id="rId2"/>
    <p:sldLayoutId id="2147483672" r:id="rId3"/>
    <p:sldLayoutId id="2147483680" r:id="rId4"/>
    <p:sldLayoutId id="2147483651" r:id="rId5"/>
    <p:sldLayoutId id="2147483666" r:id="rId6"/>
    <p:sldLayoutId id="2147483669" r:id="rId7"/>
    <p:sldLayoutId id="2147483661" r:id="rId8"/>
    <p:sldLayoutId id="2147483667" r:id="rId9"/>
    <p:sldLayoutId id="2147483668" r:id="rId10"/>
    <p:sldLayoutId id="2147483673" r:id="rId11"/>
    <p:sldLayoutId id="2147483681" r:id="rId12"/>
    <p:sldLayoutId id="2147483674" r:id="rId13"/>
    <p:sldLayoutId id="2147483682" r:id="rId14"/>
    <p:sldLayoutId id="2147483654" r:id="rId15"/>
    <p:sldLayoutId id="2147483677" r:id="rId16"/>
    <p:sldLayoutId id="2147483678" r:id="rId17"/>
    <p:sldLayoutId id="2147483650" r:id="rId18"/>
    <p:sldLayoutId id="2147483664" r:id="rId19"/>
    <p:sldLayoutId id="2147483665" r:id="rId20"/>
    <p:sldLayoutId id="2147483695" r:id="rId21"/>
    <p:sldLayoutId id="2147483652" r:id="rId22"/>
    <p:sldLayoutId id="2147483653" r:id="rId23"/>
    <p:sldLayoutId id="2147483656" r:id="rId24"/>
    <p:sldLayoutId id="2147483655" r:id="rId25"/>
    <p:sldLayoutId id="2147483657" r:id="rId26"/>
    <p:sldLayoutId id="2147483658"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b="1" kern="100" spc="-40" baseline="0">
          <a:solidFill>
            <a:schemeClr val="tx1"/>
          </a:solidFill>
          <a:latin typeface="+mj-lt"/>
          <a:ea typeface="+mj-ea"/>
          <a:cs typeface="+mj-cs"/>
        </a:defRPr>
      </a:lvl1pPr>
    </p:titleStyle>
    <p:bodyStyle>
      <a:lvl1pPr marL="216000" indent="-216000" algn="l" defTabSz="914400" rtl="0" eaLnBrk="1" latinLnBrk="0" hangingPunct="1">
        <a:lnSpc>
          <a:spcPct val="102000"/>
        </a:lnSpc>
        <a:spcBef>
          <a:spcPts val="1000"/>
        </a:spcBef>
        <a:buClr>
          <a:schemeClr val="tx1"/>
        </a:buClr>
        <a:buFont typeface="Arial" panose="020B0604020202020204" pitchFamily="34" charset="0"/>
        <a:buChar char="•"/>
        <a:defRPr sz="2600" kern="100" baseline="0">
          <a:solidFill>
            <a:schemeClr val="tx1"/>
          </a:solidFill>
          <a:latin typeface="+mn-lt"/>
          <a:ea typeface="+mn-ea"/>
          <a:cs typeface="+mn-cs"/>
        </a:defRPr>
      </a:lvl1pPr>
      <a:lvl2pPr marL="432000" indent="-208800" algn="l" defTabSz="914400" rtl="0" eaLnBrk="1" latinLnBrk="0" hangingPunct="1">
        <a:lnSpc>
          <a:spcPct val="102000"/>
        </a:lnSpc>
        <a:spcBef>
          <a:spcPts val="500"/>
        </a:spcBef>
        <a:buClr>
          <a:schemeClr val="tx1"/>
        </a:buClr>
        <a:buFont typeface="Arial" panose="020B0604020202020204" pitchFamily="34" charset="0"/>
        <a:buChar char="•"/>
        <a:defRPr sz="2300" kern="100" baseline="0">
          <a:solidFill>
            <a:schemeClr val="tx1"/>
          </a:solidFill>
          <a:latin typeface="+mn-lt"/>
          <a:ea typeface="+mn-ea"/>
          <a:cs typeface="+mn-cs"/>
        </a:defRPr>
      </a:lvl2pPr>
      <a:lvl3pPr marL="640800" indent="-187200" algn="l" defTabSz="914400" rtl="0" eaLnBrk="1" latinLnBrk="0" hangingPunct="1">
        <a:lnSpc>
          <a:spcPct val="102000"/>
        </a:lnSpc>
        <a:spcBef>
          <a:spcPts val="500"/>
        </a:spcBef>
        <a:buClr>
          <a:schemeClr val="tx1"/>
        </a:buClr>
        <a:buFont typeface="System Font Regular"/>
        <a:buChar char="-"/>
        <a:defRPr sz="2000" kern="1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55" userDrawn="1">
          <p15:clr>
            <a:srgbClr val="F26B43"/>
          </p15:clr>
        </p15:guide>
        <p15:guide id="5" orient="horz" pos="4133" userDrawn="1">
          <p15:clr>
            <a:srgbClr val="F26B43"/>
          </p15:clr>
        </p15:guide>
        <p15:guide id="6" orient="horz" pos="504" userDrawn="1">
          <p15:clr>
            <a:srgbClr val="F26B43"/>
          </p15:clr>
        </p15:guide>
        <p15:guide id="7" orient="horz" pos="709" userDrawn="1">
          <p15:clr>
            <a:srgbClr val="F26B43"/>
          </p15:clr>
        </p15:guide>
        <p15:guide id="9"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2.sv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mailto:hello@rcot.co.uk" TargetMode="External"/><Relationship Id="rId7" Type="http://schemas.openxmlformats.org/officeDocument/2006/relationships/hyperlink" Target="https://www.rcot.co.uk/practice-resources/professional-practice-enquiries-service/about-professional-practice-enquiries-service" TargetMode="External"/><Relationship Id="rId2" Type="http://schemas.openxmlformats.org/officeDocument/2006/relationships/hyperlink" Target="https://www.rcot.co.uk/discover-membership/professional-advisory-service" TargetMode="External"/><Relationship Id="rId1" Type="http://schemas.openxmlformats.org/officeDocument/2006/relationships/slideLayout" Target="../slideLayouts/slideLayout4.xml"/><Relationship Id="rId6" Type="http://schemas.openxmlformats.org/officeDocument/2006/relationships/hyperlink" Target="https://www.rcot.co.uk/explore-resources/standards-guidelines/early-career-principles-and-standards-occupational-therapists" TargetMode="External"/><Relationship Id="rId5" Type="http://schemas.openxmlformats.org/officeDocument/2006/relationships/hyperlink" Target="https://www.rcot.co.uk/discover-membership/communities" TargetMode="External"/><Relationship Id="rId4" Type="http://schemas.openxmlformats.org/officeDocument/2006/relationships/hyperlink" Target="https://www.rcot.co.uk/about-occupational-therapy/returning-practic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rcot.co.uk/discover-membership/join-us" TargetMode="External"/><Relationship Id="rId2" Type="http://schemas.openxmlformats.org/officeDocument/2006/relationships/hyperlink" Target="https://www.hcpc-uk.org/registration/returning-to-practice/"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hee.nhs.uk/our-work/allied-health-professions/return-practice-allied-health-professionals-healthcare-scientists-practising-psychologist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heiw.nhs.wales/careers/nhs-wales-careers/education-and-training/return-to-practice/return-to-practice-for-allied-health-professionals-and-health-care-scientists/" TargetMode="External"/><Relationship Id="rId2" Type="http://schemas.openxmlformats.org/officeDocument/2006/relationships/hyperlink" Target="https://www.careers.nhs.scot/shape-your-future/return-to-practice/allied-health-profession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2AD5C-E3A2-9647-B5B5-2602EA25007C}"/>
              </a:ext>
            </a:extLst>
          </p:cNvPr>
          <p:cNvSpPr>
            <a:spLocks noGrp="1"/>
          </p:cNvSpPr>
          <p:nvPr>
            <p:ph type="ctrTitle"/>
          </p:nvPr>
        </p:nvSpPr>
        <p:spPr>
          <a:xfrm>
            <a:off x="372825" y="800098"/>
            <a:ext cx="6530895" cy="1332000"/>
          </a:xfrm>
        </p:spPr>
        <p:txBody>
          <a:bodyPr vert="horz" wrap="square" lIns="0" tIns="0" rIns="0" bIns="0" numCol="1" rtlCol="0" anchor="t" anchorCtr="0">
            <a:noAutofit/>
          </a:bodyPr>
          <a:lstStyle/>
          <a:p>
            <a:r>
              <a:rPr lang="en-GB" altLang="en-GB" b="1" i="0">
                <a:effectLst/>
                <a:latin typeface="Arial"/>
                <a:cs typeface="Arial"/>
              </a:rPr>
              <a:t>Return to practice </a:t>
            </a:r>
            <a:br>
              <a:rPr lang="en-GB" altLang="en-GB" b="1" i="0">
                <a:effectLst/>
                <a:latin typeface="Arial"/>
                <a:cs typeface="Arial"/>
              </a:rPr>
            </a:br>
            <a:r>
              <a:rPr lang="en-GB" altLang="en-GB" b="1" i="0">
                <a:effectLst/>
                <a:latin typeface="Arial"/>
                <a:cs typeface="Arial"/>
              </a:rPr>
              <a:t>webinar</a:t>
            </a:r>
            <a:br>
              <a:rPr lang="en-GB" altLang="en-GB" sz="3600" b="1" i="0">
                <a:effectLst/>
                <a:latin typeface="Arial"/>
                <a:cs typeface="Arial"/>
              </a:rPr>
            </a:br>
            <a:br>
              <a:rPr lang="en-GB" altLang="en-GB" sz="1600">
                <a:latin typeface="Arial"/>
                <a:cs typeface="Arial"/>
              </a:rPr>
            </a:br>
            <a:br>
              <a:rPr lang="en-GB" altLang="en-GB" sz="1600">
                <a:latin typeface="Arial"/>
                <a:cs typeface="Arial"/>
              </a:rPr>
            </a:br>
            <a:endParaRPr lang="en-US" sz="3600"/>
          </a:p>
        </p:txBody>
      </p:sp>
      <p:sp>
        <p:nvSpPr>
          <p:cNvPr id="3" name="Text Placeholder 2">
            <a:extLst>
              <a:ext uri="{FF2B5EF4-FFF2-40B4-BE49-F238E27FC236}">
                <a16:creationId xmlns:a16="http://schemas.microsoft.com/office/drawing/2014/main" id="{4467734F-CFA8-7F49-AAF7-B0FF528A4ED3}"/>
              </a:ext>
            </a:extLst>
          </p:cNvPr>
          <p:cNvSpPr>
            <a:spLocks noGrp="1"/>
          </p:cNvSpPr>
          <p:nvPr>
            <p:ph type="body" sz="half" idx="2"/>
          </p:nvPr>
        </p:nvSpPr>
        <p:spPr>
          <a:xfrm>
            <a:off x="541639" y="2368297"/>
            <a:ext cx="6090656" cy="3210570"/>
          </a:xfrm>
        </p:spPr>
        <p:txBody>
          <a:bodyPr vert="horz" lIns="0" tIns="0" rIns="0" bIns="0" numCol="1" rtlCol="0" anchor="t">
            <a:normAutofit/>
          </a:bodyPr>
          <a:lstStyle/>
          <a:p>
            <a:endParaRPr lang="en-GB" altLang="en-GB">
              <a:latin typeface="Arial"/>
              <a:cs typeface="Arial"/>
            </a:endParaRPr>
          </a:p>
          <a:p>
            <a:r>
              <a:rPr lang="en-GB" altLang="en-GB">
                <a:latin typeface="Arial"/>
                <a:cs typeface="Arial"/>
              </a:rPr>
              <a:t>12.00–13.00</a:t>
            </a:r>
          </a:p>
          <a:p>
            <a:r>
              <a:rPr lang="en-GB" altLang="en-GB">
                <a:latin typeface="Arial"/>
                <a:cs typeface="Arial"/>
              </a:rPr>
              <a:t>Wednesday 22 April 2026</a:t>
            </a:r>
          </a:p>
          <a:p>
            <a:endParaRPr lang="en-GB" altLang="en-GB" b="0" i="0">
              <a:effectLst/>
              <a:latin typeface="Arial"/>
              <a:cs typeface="Arial"/>
            </a:endParaRPr>
          </a:p>
          <a:p>
            <a:endParaRPr lang="en-GB" altLang="en-GB">
              <a:latin typeface="Arial"/>
              <a:cs typeface="Arial"/>
            </a:endParaRPr>
          </a:p>
          <a:p>
            <a:r>
              <a:rPr lang="en-GB" altLang="en-GB" b="0" i="0">
                <a:effectLst/>
                <a:latin typeface="Arial"/>
                <a:cs typeface="Arial"/>
              </a:rPr>
              <a:t>Please note that </a:t>
            </a:r>
            <a:r>
              <a:rPr lang="en-GB" altLang="en-GB">
                <a:latin typeface="Arial"/>
                <a:cs typeface="Arial"/>
              </a:rPr>
              <a:t>we’ll record this</a:t>
            </a:r>
            <a:r>
              <a:rPr lang="en-GB" altLang="en-GB" b="0" i="0">
                <a:effectLst/>
                <a:latin typeface="Arial"/>
                <a:cs typeface="Arial"/>
              </a:rPr>
              <a:t> webinar.</a:t>
            </a:r>
            <a:endParaRPr lang="en-US">
              <a:latin typeface="Arial"/>
              <a:cs typeface="Arial"/>
            </a:endParaRPr>
          </a:p>
        </p:txBody>
      </p:sp>
    </p:spTree>
    <p:extLst>
      <p:ext uri="{BB962C8B-B14F-4D97-AF65-F5344CB8AC3E}">
        <p14:creationId xmlns:p14="http://schemas.microsoft.com/office/powerpoint/2010/main" val="3907738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1B3B69-0946-7EC6-5436-909C9CD00916}"/>
              </a:ext>
            </a:extLst>
          </p:cNvPr>
          <p:cNvSpPr>
            <a:spLocks noGrp="1"/>
          </p:cNvSpPr>
          <p:nvPr>
            <p:ph idx="1"/>
          </p:nvPr>
        </p:nvSpPr>
        <p:spPr>
          <a:xfrm>
            <a:off x="541638" y="1629000"/>
            <a:ext cx="10260000" cy="4258092"/>
          </a:xfrm>
        </p:spPr>
        <p:txBody>
          <a:bodyPr vert="horz" lIns="0" tIns="0" rIns="0" bIns="0" numCol="1" rtlCol="0" anchor="t">
            <a:normAutofit/>
          </a:bodyPr>
          <a:lstStyle/>
          <a:p>
            <a:pPr marL="360045" indent="-360045">
              <a:buClr>
                <a:schemeClr val="tx1"/>
              </a:buClr>
            </a:pPr>
            <a:r>
              <a:rPr lang="en-GB" altLang="en-GB">
                <a:solidFill>
                  <a:srgbClr val="0A0A0A"/>
                </a:solidFill>
              </a:rPr>
              <a:t>As a supervisor, you should only supervise activities that are within your scope of practice/competence</a:t>
            </a:r>
            <a:endParaRPr lang="en-US">
              <a:solidFill>
                <a:srgbClr val="0A0A0A"/>
              </a:solidFill>
              <a:cs typeface="Arial"/>
            </a:endParaRPr>
          </a:p>
          <a:p>
            <a:pPr marL="360045" indent="-360045">
              <a:buClr>
                <a:schemeClr val="tx1"/>
              </a:buClr>
            </a:pPr>
            <a:r>
              <a:rPr lang="en-GB" altLang="en-GB">
                <a:solidFill>
                  <a:srgbClr val="0A0A0A"/>
                </a:solidFill>
              </a:rPr>
              <a:t>You need to have been on the HCPC register for a minimum of three years and not be subject to any fitness to practice proceedings or sanctions</a:t>
            </a:r>
            <a:endParaRPr lang="en-GB" altLang="en-GB">
              <a:solidFill>
                <a:srgbClr val="0A0A0A"/>
              </a:solidFill>
              <a:cs typeface="Arial" panose="020B0604020202020204"/>
            </a:endParaRPr>
          </a:p>
          <a:p>
            <a:pPr marL="360045" indent="-360045">
              <a:buClr>
                <a:schemeClr val="tx1"/>
              </a:buClr>
            </a:pPr>
            <a:r>
              <a:rPr lang="en-GB" altLang="en-GB">
                <a:solidFill>
                  <a:srgbClr val="0A0A0A"/>
                </a:solidFill>
              </a:rPr>
              <a:t>It’s more straightforward than you may think:</a:t>
            </a:r>
          </a:p>
          <a:p>
            <a:pPr marL="817245" lvl="1" indent="-360045">
              <a:buClr>
                <a:schemeClr val="tx1"/>
              </a:buClr>
            </a:pPr>
            <a:r>
              <a:rPr lang="en-GB" altLang="en-GB">
                <a:solidFill>
                  <a:srgbClr val="0A0A0A"/>
                </a:solidFill>
              </a:rPr>
              <a:t>you don’t have to judge the returner’s competencies</a:t>
            </a:r>
          </a:p>
          <a:p>
            <a:pPr marL="817245" lvl="1" indent="-360045">
              <a:buClr>
                <a:schemeClr val="tx1"/>
              </a:buClr>
            </a:pPr>
            <a:r>
              <a:rPr lang="en-GB" altLang="en-GB">
                <a:solidFill>
                  <a:srgbClr val="0A0A0A"/>
                </a:solidFill>
              </a:rPr>
              <a:t>you don’t have to assess their fitness to practice</a:t>
            </a:r>
            <a:endParaRPr lang="en-GB" altLang="en-GB">
              <a:solidFill>
                <a:srgbClr val="0A0A0A"/>
              </a:solidFill>
              <a:cs typeface="Arial" panose="020B0604020202020204"/>
            </a:endParaRPr>
          </a:p>
          <a:p>
            <a:endParaRPr lang="en-GB" altLang="en-GB"/>
          </a:p>
        </p:txBody>
      </p:sp>
      <p:sp>
        <p:nvSpPr>
          <p:cNvPr id="3" name="Title 2">
            <a:extLst>
              <a:ext uri="{FF2B5EF4-FFF2-40B4-BE49-F238E27FC236}">
                <a16:creationId xmlns:a16="http://schemas.microsoft.com/office/drawing/2014/main" id="{EF58D59D-BDDF-DA71-5B3A-85F69B0696D7}"/>
              </a:ext>
            </a:extLst>
          </p:cNvPr>
          <p:cNvSpPr>
            <a:spLocks noGrp="1"/>
          </p:cNvSpPr>
          <p:nvPr>
            <p:ph type="title"/>
          </p:nvPr>
        </p:nvSpPr>
        <p:spPr>
          <a:xfrm>
            <a:off x="541638" y="602326"/>
            <a:ext cx="11650362" cy="720000"/>
          </a:xfrm>
        </p:spPr>
        <p:txBody>
          <a:bodyPr numCol="1">
            <a:noAutofit/>
          </a:bodyPr>
          <a:lstStyle/>
          <a:p>
            <a:r>
              <a:rPr lang="en-GB" altLang="en-GB">
                <a:solidFill>
                  <a:srgbClr val="0A0A0A"/>
                </a:solidFill>
                <a:cs typeface="Arial"/>
              </a:rPr>
              <a:t>As a supervisor, </a:t>
            </a:r>
            <a:r>
              <a:rPr lang="en-GB" altLang="en-GB" i="0">
                <a:solidFill>
                  <a:srgbClr val="0A0A0A"/>
                </a:solidFill>
                <a:effectLst/>
                <a:cs typeface="Arial"/>
              </a:rPr>
              <a:t>what </a:t>
            </a:r>
            <a:r>
              <a:rPr lang="en-GB" altLang="en-GB">
                <a:solidFill>
                  <a:srgbClr val="0A0A0A"/>
                </a:solidFill>
                <a:cs typeface="Arial"/>
              </a:rPr>
              <a:t>do</a:t>
            </a:r>
            <a:r>
              <a:rPr lang="en-GB" altLang="en-GB" i="0">
                <a:solidFill>
                  <a:srgbClr val="0A0A0A"/>
                </a:solidFill>
                <a:effectLst/>
                <a:cs typeface="Arial"/>
              </a:rPr>
              <a:t> I need to know? </a:t>
            </a:r>
            <a:br>
              <a:rPr lang="en-GB" altLang="en-GB" i="0">
                <a:effectLst/>
              </a:rPr>
            </a:br>
            <a:endParaRPr lang="en-GB" altLang="en-GB"/>
          </a:p>
        </p:txBody>
      </p:sp>
    </p:spTree>
    <p:extLst>
      <p:ext uri="{BB962C8B-B14F-4D97-AF65-F5344CB8AC3E}">
        <p14:creationId xmlns:p14="http://schemas.microsoft.com/office/powerpoint/2010/main" val="3222218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1B3B69-0946-7EC6-5436-909C9CD00916}"/>
              </a:ext>
            </a:extLst>
          </p:cNvPr>
          <p:cNvSpPr>
            <a:spLocks noGrp="1"/>
          </p:cNvSpPr>
          <p:nvPr>
            <p:ph idx="1"/>
          </p:nvPr>
        </p:nvSpPr>
        <p:spPr>
          <a:xfrm>
            <a:off x="541638" y="1629000"/>
            <a:ext cx="10260000" cy="4258092"/>
          </a:xfrm>
        </p:spPr>
        <p:txBody>
          <a:bodyPr vert="horz" lIns="0" tIns="0" rIns="0" bIns="0" numCol="1" rtlCol="0" anchor="t">
            <a:normAutofit/>
          </a:bodyPr>
          <a:lstStyle/>
          <a:p>
            <a:pPr marL="360045" indent="-360045">
              <a:buClr>
                <a:schemeClr val="tx1"/>
              </a:buClr>
            </a:pPr>
            <a:r>
              <a:rPr lang="en-GB" altLang="en-GB" sz="2800">
                <a:solidFill>
                  <a:srgbClr val="0A0A0A"/>
                </a:solidFill>
                <a:cs typeface="Arial"/>
              </a:rPr>
              <a:t>As an employer, </a:t>
            </a:r>
            <a:r>
              <a:rPr lang="en-GB" altLang="en-GB">
                <a:solidFill>
                  <a:srgbClr val="0A0A0A"/>
                </a:solidFill>
                <a:cs typeface="Arial"/>
              </a:rPr>
              <a:t>it is very beneficial to support returners</a:t>
            </a:r>
            <a:r>
              <a:rPr lang="en-GB" altLang="en-GB" sz="2800">
                <a:solidFill>
                  <a:srgbClr val="0A0A0A"/>
                </a:solidFill>
                <a:cs typeface="Arial"/>
              </a:rPr>
              <a:t> </a:t>
            </a:r>
          </a:p>
          <a:p>
            <a:pPr marL="360045" indent="-360045">
              <a:buClr>
                <a:schemeClr val="tx1"/>
              </a:buClr>
            </a:pPr>
            <a:r>
              <a:rPr lang="en-GB" altLang="en-GB">
                <a:solidFill>
                  <a:srgbClr val="0A0A0A"/>
                </a:solidFill>
                <a:cs typeface="Arial"/>
              </a:rPr>
              <a:t>It is a quick, relatively cheap way to fill vacancies and retain staff</a:t>
            </a:r>
            <a:endParaRPr lang="en-US">
              <a:solidFill>
                <a:srgbClr val="0A0A0A"/>
              </a:solidFill>
              <a:cs typeface="Arial"/>
            </a:endParaRPr>
          </a:p>
          <a:p>
            <a:pPr marL="360045" indent="-360045">
              <a:buClr>
                <a:schemeClr val="tx1"/>
              </a:buClr>
            </a:pPr>
            <a:r>
              <a:rPr lang="en-GB" altLang="en-GB">
                <a:solidFill>
                  <a:srgbClr val="0A0A0A"/>
                </a:solidFill>
                <a:cs typeface="Arial"/>
              </a:rPr>
              <a:t>Flexible – fixed term/permanent/bank contract, Band 3 or 4, agency, voluntary or RTP scheme/course</a:t>
            </a:r>
          </a:p>
          <a:p>
            <a:endParaRPr lang="en-GB" altLang="en-GB"/>
          </a:p>
        </p:txBody>
      </p:sp>
      <p:sp>
        <p:nvSpPr>
          <p:cNvPr id="3" name="Title 2">
            <a:extLst>
              <a:ext uri="{FF2B5EF4-FFF2-40B4-BE49-F238E27FC236}">
                <a16:creationId xmlns:a16="http://schemas.microsoft.com/office/drawing/2014/main" id="{EF58D59D-BDDF-DA71-5B3A-85F69B0696D7}"/>
              </a:ext>
            </a:extLst>
          </p:cNvPr>
          <p:cNvSpPr>
            <a:spLocks noGrp="1"/>
          </p:cNvSpPr>
          <p:nvPr>
            <p:ph type="title"/>
          </p:nvPr>
        </p:nvSpPr>
        <p:spPr>
          <a:xfrm>
            <a:off x="541638" y="602326"/>
            <a:ext cx="11650362" cy="720000"/>
          </a:xfrm>
        </p:spPr>
        <p:txBody>
          <a:bodyPr numCol="1">
            <a:noAutofit/>
          </a:bodyPr>
          <a:lstStyle/>
          <a:p>
            <a:r>
              <a:rPr lang="en-GB" altLang="en-GB">
                <a:solidFill>
                  <a:srgbClr val="0A0A0A"/>
                </a:solidFill>
                <a:cs typeface="Arial"/>
              </a:rPr>
              <a:t>As an employer, </a:t>
            </a:r>
            <a:r>
              <a:rPr lang="en-GB" altLang="en-GB" i="0">
                <a:solidFill>
                  <a:srgbClr val="0A0A0A"/>
                </a:solidFill>
                <a:effectLst/>
                <a:cs typeface="Arial"/>
              </a:rPr>
              <a:t>what </a:t>
            </a:r>
            <a:r>
              <a:rPr lang="en-GB" altLang="en-GB">
                <a:solidFill>
                  <a:srgbClr val="0A0A0A"/>
                </a:solidFill>
                <a:cs typeface="Arial"/>
              </a:rPr>
              <a:t>do</a:t>
            </a:r>
            <a:r>
              <a:rPr lang="en-GB" altLang="en-GB" i="0">
                <a:solidFill>
                  <a:srgbClr val="0A0A0A"/>
                </a:solidFill>
                <a:effectLst/>
                <a:cs typeface="Arial"/>
              </a:rPr>
              <a:t> I need to </a:t>
            </a:r>
            <a:r>
              <a:rPr lang="en-GB" altLang="en-GB">
                <a:solidFill>
                  <a:srgbClr val="0A0A0A"/>
                </a:solidFill>
                <a:cs typeface="Arial"/>
              </a:rPr>
              <a:t>know</a:t>
            </a:r>
            <a:r>
              <a:rPr lang="en-GB" altLang="en-GB" i="0">
                <a:solidFill>
                  <a:srgbClr val="0A0A0A"/>
                </a:solidFill>
                <a:effectLst/>
                <a:cs typeface="Arial"/>
              </a:rPr>
              <a:t>? </a:t>
            </a:r>
            <a:br>
              <a:rPr lang="en-GB" altLang="en-GB" i="0">
                <a:solidFill>
                  <a:srgbClr val="003643"/>
                </a:solidFill>
                <a:effectLst/>
              </a:rPr>
            </a:br>
            <a:endParaRPr lang="en-GB" altLang="en-GB"/>
          </a:p>
        </p:txBody>
      </p:sp>
    </p:spTree>
    <p:extLst>
      <p:ext uri="{BB962C8B-B14F-4D97-AF65-F5344CB8AC3E}">
        <p14:creationId xmlns:p14="http://schemas.microsoft.com/office/powerpoint/2010/main" val="4126914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F0F39F-7681-453A-3CA3-1038C76762BF}"/>
              </a:ext>
            </a:extLst>
          </p:cNvPr>
          <p:cNvSpPr>
            <a:spLocks noGrp="1"/>
          </p:cNvSpPr>
          <p:nvPr>
            <p:ph idx="1"/>
          </p:nvPr>
        </p:nvSpPr>
        <p:spPr>
          <a:xfrm>
            <a:off x="511657" y="1885224"/>
            <a:ext cx="10260000" cy="3600000"/>
          </a:xfrm>
        </p:spPr>
        <p:txBody>
          <a:bodyPr vert="horz" lIns="0" tIns="0" rIns="0" bIns="0" numCol="1" rtlCol="0" anchor="t">
            <a:normAutofit lnSpcReduction="10000"/>
          </a:bodyPr>
          <a:lstStyle/>
          <a:p>
            <a:pPr marL="0" indent="0">
              <a:buNone/>
            </a:pPr>
            <a:endParaRPr lang="en-GB" altLang="en-GB"/>
          </a:p>
          <a:p>
            <a:pPr marL="269875" indent="-269875">
              <a:buClr>
                <a:schemeClr val="tx1"/>
              </a:buClr>
            </a:pPr>
            <a:r>
              <a:rPr lang="en-GB" altLang="en-GB">
                <a:solidFill>
                  <a:srgbClr val="0A0A0A"/>
                </a:solidFill>
              </a:rPr>
              <a:t>Returners are motivated to return to work</a:t>
            </a:r>
            <a:endParaRPr lang="en-GB" altLang="en-GB">
              <a:solidFill>
                <a:srgbClr val="0A0A0A"/>
              </a:solidFill>
              <a:cs typeface="Arial" panose="020B0604020202020204"/>
            </a:endParaRPr>
          </a:p>
          <a:p>
            <a:pPr marL="269875" indent="-269875">
              <a:buClr>
                <a:schemeClr val="tx1"/>
              </a:buClr>
            </a:pPr>
            <a:r>
              <a:rPr lang="en-GB" altLang="en-GB">
                <a:solidFill>
                  <a:srgbClr val="0A0A0A"/>
                </a:solidFill>
              </a:rPr>
              <a:t>They are a ready-made workforce</a:t>
            </a:r>
            <a:endParaRPr lang="en-GB" altLang="en-GB">
              <a:solidFill>
                <a:srgbClr val="0A0A0A"/>
              </a:solidFill>
              <a:cs typeface="Arial"/>
            </a:endParaRPr>
          </a:p>
          <a:p>
            <a:pPr marL="269875" indent="-269875">
              <a:buClr>
                <a:schemeClr val="tx1"/>
              </a:buClr>
            </a:pPr>
            <a:r>
              <a:rPr lang="en-GB" altLang="en-GB">
                <a:solidFill>
                  <a:srgbClr val="0A0A0A"/>
                </a:solidFill>
              </a:rPr>
              <a:t>Returners are qualified and often very experienced</a:t>
            </a:r>
            <a:endParaRPr lang="en-GB" altLang="en-GB">
              <a:solidFill>
                <a:srgbClr val="0A0A0A"/>
              </a:solidFill>
              <a:cs typeface="Arial"/>
            </a:endParaRPr>
          </a:p>
          <a:p>
            <a:pPr marL="269875" indent="-269875">
              <a:buClr>
                <a:schemeClr val="tx1"/>
              </a:buClr>
            </a:pPr>
            <a:r>
              <a:rPr lang="en-GB" altLang="en-GB">
                <a:solidFill>
                  <a:srgbClr val="0A0A0A"/>
                </a:solidFill>
              </a:rPr>
              <a:t>They can fill job vacancies</a:t>
            </a:r>
            <a:endParaRPr lang="en-GB" altLang="en-GB">
              <a:solidFill>
                <a:srgbClr val="0A0A0A"/>
              </a:solidFill>
              <a:cs typeface="Arial"/>
            </a:endParaRPr>
          </a:p>
          <a:p>
            <a:pPr marL="269875" indent="-269875">
              <a:buClr>
                <a:schemeClr val="tx1"/>
              </a:buClr>
            </a:pPr>
            <a:r>
              <a:rPr lang="en-GB" altLang="en-GB">
                <a:solidFill>
                  <a:srgbClr val="0A0A0A"/>
                </a:solidFill>
              </a:rPr>
              <a:t>Returners view employers that host supervised placements in a favourable light which improves staff retention</a:t>
            </a:r>
            <a:endParaRPr lang="en-GB" altLang="en-GB">
              <a:solidFill>
                <a:srgbClr val="0A0A0A"/>
              </a:solidFill>
              <a:cs typeface="Arial"/>
            </a:endParaRPr>
          </a:p>
          <a:p>
            <a:endParaRPr lang="en-GB" altLang="en-GB"/>
          </a:p>
        </p:txBody>
      </p:sp>
      <p:sp>
        <p:nvSpPr>
          <p:cNvPr id="3" name="Title 2">
            <a:extLst>
              <a:ext uri="{FF2B5EF4-FFF2-40B4-BE49-F238E27FC236}">
                <a16:creationId xmlns:a16="http://schemas.microsoft.com/office/drawing/2014/main" id="{AA41F610-6153-646A-A08E-71A31759A9A8}"/>
              </a:ext>
            </a:extLst>
          </p:cNvPr>
          <p:cNvSpPr>
            <a:spLocks noGrp="1"/>
          </p:cNvSpPr>
          <p:nvPr>
            <p:ph type="title"/>
          </p:nvPr>
        </p:nvSpPr>
        <p:spPr>
          <a:xfrm>
            <a:off x="511657" y="575246"/>
            <a:ext cx="10648188" cy="720000"/>
          </a:xfrm>
        </p:spPr>
        <p:txBody>
          <a:bodyPr numCol="1">
            <a:noAutofit/>
          </a:bodyPr>
          <a:lstStyle/>
          <a:p>
            <a:r>
              <a:rPr lang="en-GB" altLang="en-GB">
                <a:solidFill>
                  <a:srgbClr val="0A0A0A"/>
                </a:solidFill>
              </a:rPr>
              <a:t>How can supporting returners improve recruitment and retention?</a:t>
            </a:r>
            <a:endParaRPr lang="en-GB" altLang="en-GB">
              <a:solidFill>
                <a:srgbClr val="0A0A0A"/>
              </a:solidFill>
              <a:cs typeface="Arial"/>
            </a:endParaRPr>
          </a:p>
        </p:txBody>
      </p:sp>
    </p:spTree>
    <p:extLst>
      <p:ext uri="{BB962C8B-B14F-4D97-AF65-F5344CB8AC3E}">
        <p14:creationId xmlns:p14="http://schemas.microsoft.com/office/powerpoint/2010/main" val="3739195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2F2BF-C117-59EA-F756-022E35D8C641}"/>
              </a:ext>
            </a:extLst>
          </p:cNvPr>
          <p:cNvSpPr>
            <a:spLocks noGrp="1"/>
          </p:cNvSpPr>
          <p:nvPr>
            <p:ph type="ctrTitle"/>
          </p:nvPr>
        </p:nvSpPr>
        <p:spPr/>
        <p:txBody>
          <a:bodyPr numCol="1"/>
          <a:lstStyle/>
          <a:p>
            <a:r>
              <a:rPr lang="en-GB" altLang="en-GB">
                <a:latin typeface="Arial" panose="020B0604020202020204" pitchFamily="34" charset="0"/>
                <a:cs typeface="Arial" panose="020B0604020202020204" pitchFamily="34" charset="0"/>
              </a:rPr>
              <a:t>Roxanne’s return to practice journey </a:t>
            </a:r>
          </a:p>
        </p:txBody>
      </p:sp>
    </p:spTree>
    <p:extLst>
      <p:ext uri="{BB962C8B-B14F-4D97-AF65-F5344CB8AC3E}">
        <p14:creationId xmlns:p14="http://schemas.microsoft.com/office/powerpoint/2010/main" val="1129000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73012-B13E-AE10-42C5-CD0D3EFB739F}"/>
              </a:ext>
            </a:extLst>
          </p:cNvPr>
          <p:cNvSpPr>
            <a:spLocks noGrp="1"/>
          </p:cNvSpPr>
          <p:nvPr>
            <p:ph type="ctrTitle"/>
          </p:nvPr>
        </p:nvSpPr>
        <p:spPr>
          <a:xfrm>
            <a:off x="541639" y="792000"/>
            <a:ext cx="6090655" cy="1332000"/>
          </a:xfrm>
        </p:spPr>
        <p:txBody>
          <a:bodyPr numCol="1"/>
          <a:lstStyle/>
          <a:p>
            <a:r>
              <a:rPr lang="en-GB" altLang="en-GB">
                <a:latin typeface="Arial" panose="020B0604020202020204" pitchFamily="34" charset="0"/>
                <a:cs typeface="Arial" panose="020B0604020202020204" pitchFamily="34" charset="0"/>
              </a:rPr>
              <a:t>Rachael’s return to practice journey</a:t>
            </a:r>
          </a:p>
        </p:txBody>
      </p:sp>
    </p:spTree>
    <p:extLst>
      <p:ext uri="{BB962C8B-B14F-4D97-AF65-F5344CB8AC3E}">
        <p14:creationId xmlns:p14="http://schemas.microsoft.com/office/powerpoint/2010/main" val="2890204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B5FA1E-BBDB-CF89-7599-DAF2439E45B7}"/>
              </a:ext>
            </a:extLst>
          </p:cNvPr>
          <p:cNvSpPr>
            <a:spLocks noGrp="1"/>
          </p:cNvSpPr>
          <p:nvPr>
            <p:ph type="title"/>
          </p:nvPr>
        </p:nvSpPr>
        <p:spPr>
          <a:xfrm>
            <a:off x="541639" y="800098"/>
            <a:ext cx="4680000" cy="1332000"/>
          </a:xfrm>
        </p:spPr>
        <p:txBody>
          <a:bodyPr anchor="t">
            <a:normAutofit/>
          </a:bodyPr>
          <a:lstStyle/>
          <a:p>
            <a:r>
              <a:rPr lang="en-GB"/>
              <a:t>Looking forward….</a:t>
            </a:r>
          </a:p>
        </p:txBody>
      </p:sp>
      <p:sp>
        <p:nvSpPr>
          <p:cNvPr id="2" name="Content Placeholder 1">
            <a:extLst>
              <a:ext uri="{FF2B5EF4-FFF2-40B4-BE49-F238E27FC236}">
                <a16:creationId xmlns:a16="http://schemas.microsoft.com/office/drawing/2014/main" id="{7035B7F4-602C-45F4-BFE5-6EE88FC9E230}"/>
              </a:ext>
            </a:extLst>
          </p:cNvPr>
          <p:cNvSpPr>
            <a:spLocks noGrp="1"/>
          </p:cNvSpPr>
          <p:nvPr>
            <p:ph idx="1"/>
          </p:nvPr>
        </p:nvSpPr>
        <p:spPr>
          <a:xfrm>
            <a:off x="541639" y="2304285"/>
            <a:ext cx="4680000" cy="3600000"/>
          </a:xfrm>
        </p:spPr>
        <p:txBody>
          <a:bodyPr>
            <a:normAutofit/>
          </a:bodyPr>
          <a:lstStyle/>
          <a:p>
            <a:r>
              <a:rPr lang="en-GB"/>
              <a:t>When you’re back on the HCPC register, what’s next?</a:t>
            </a:r>
          </a:p>
          <a:p>
            <a:endParaRPr lang="en-GB"/>
          </a:p>
        </p:txBody>
      </p:sp>
      <p:pic>
        <p:nvPicPr>
          <p:cNvPr id="5" name="Graphic 4" descr="Thought bubble outline">
            <a:extLst>
              <a:ext uri="{FF2B5EF4-FFF2-40B4-BE49-F238E27FC236}">
                <a16:creationId xmlns:a16="http://schemas.microsoft.com/office/drawing/2014/main" id="{8D4639A8-21AE-930E-5F00-2205AF91C8A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510360" y="2304287"/>
            <a:ext cx="3600000" cy="3600000"/>
          </a:xfrm>
          <a:prstGeom prst="rect">
            <a:avLst/>
          </a:prstGeom>
        </p:spPr>
      </p:pic>
    </p:spTree>
    <p:extLst>
      <p:ext uri="{BB962C8B-B14F-4D97-AF65-F5344CB8AC3E}">
        <p14:creationId xmlns:p14="http://schemas.microsoft.com/office/powerpoint/2010/main" val="2422179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E622AA-DFA3-833C-0D31-97F7D157F4E1}"/>
              </a:ext>
            </a:extLst>
          </p:cNvPr>
          <p:cNvSpPr>
            <a:spLocks noGrp="1"/>
          </p:cNvSpPr>
          <p:nvPr>
            <p:ph idx="1"/>
          </p:nvPr>
        </p:nvSpPr>
        <p:spPr/>
        <p:txBody>
          <a:bodyPr vert="horz" lIns="0" tIns="0" rIns="0" bIns="0" numCol="1" rtlCol="0" anchor="t">
            <a:noAutofit/>
          </a:bodyPr>
          <a:lstStyle/>
          <a:p>
            <a:pPr>
              <a:buClr>
                <a:schemeClr val="tx1"/>
              </a:buClr>
            </a:pPr>
            <a:r>
              <a:rPr lang="en-GB">
                <a:solidFill>
                  <a:srgbClr val="0070C0"/>
                </a:solidFill>
                <a:hlinkClick r:id="rId2">
                  <a:extLst>
                    <a:ext uri="{A12FA001-AC4F-418D-AE19-62706E023703}">
                      <ahyp:hlinkClr xmlns:ahyp="http://schemas.microsoft.com/office/drawing/2018/hyperlinkcolor" val="tx"/>
                    </a:ext>
                  </a:extLst>
                </a:hlinkClick>
              </a:rPr>
              <a:t>Professional Advisory Service | RCOT</a:t>
            </a:r>
            <a:r>
              <a:rPr lang="en-GB">
                <a:solidFill>
                  <a:srgbClr val="0070C0"/>
                </a:solidFill>
              </a:rPr>
              <a:t> </a:t>
            </a:r>
            <a:r>
              <a:rPr lang="en-GB" altLang="en-GB">
                <a:solidFill>
                  <a:srgbClr val="0A0A0A"/>
                </a:solidFill>
              </a:rPr>
              <a:t>(PAS) is here to support you</a:t>
            </a:r>
            <a:r>
              <a:rPr lang="en-US" altLang="en-GB">
                <a:solidFill>
                  <a:srgbClr val="0A0A0A"/>
                </a:solidFill>
              </a:rPr>
              <a:t>. </a:t>
            </a:r>
            <a:r>
              <a:rPr lang="en-GB" altLang="en-GB">
                <a:solidFill>
                  <a:srgbClr val="0A0A0A"/>
                </a:solidFill>
              </a:rPr>
              <a:t>We are open Monday to Friday, 9am–5pm </a:t>
            </a:r>
          </a:p>
          <a:p>
            <a:pPr>
              <a:buClr>
                <a:schemeClr val="tx1"/>
              </a:buClr>
            </a:pPr>
            <a:r>
              <a:rPr lang="en-GB" altLang="en-GB">
                <a:solidFill>
                  <a:srgbClr val="0070C0"/>
                </a:solidFill>
                <a:hlinkClick r:id="rId3">
                  <a:extLst>
                    <a:ext uri="{A12FA001-AC4F-418D-AE19-62706E023703}">
                      <ahyp:hlinkClr xmlns:ahyp="http://schemas.microsoft.com/office/drawing/2018/hyperlinkcolor" val="tx"/>
                    </a:ext>
                  </a:extLst>
                </a:hlinkClick>
              </a:rPr>
              <a:t>hello</a:t>
            </a:r>
            <a:r>
              <a:rPr lang="en-GB" altLang="en-GB" sz="2800">
                <a:solidFill>
                  <a:srgbClr val="0070C0"/>
                </a:solidFill>
                <a:hlinkClick r:id="rId3">
                  <a:extLst>
                    <a:ext uri="{A12FA001-AC4F-418D-AE19-62706E023703}">
                      <ahyp:hlinkClr xmlns:ahyp="http://schemas.microsoft.com/office/drawing/2018/hyperlinkcolor" val="tx"/>
                    </a:ext>
                  </a:extLst>
                </a:hlinkClick>
              </a:rPr>
              <a:t>@rcot.co.uk</a:t>
            </a:r>
            <a:r>
              <a:rPr lang="en-GB" altLang="en-GB" sz="2800"/>
              <a:t> </a:t>
            </a:r>
            <a:r>
              <a:rPr lang="en-GB" altLang="en-GB" sz="2800">
                <a:solidFill>
                  <a:srgbClr val="0A0A0A"/>
                </a:solidFill>
              </a:rPr>
              <a:t>or 020 3141 </a:t>
            </a:r>
            <a:r>
              <a:rPr lang="en-GB" altLang="en-GB">
                <a:solidFill>
                  <a:srgbClr val="0A0A0A"/>
                </a:solidFill>
              </a:rPr>
              <a:t>4630</a:t>
            </a:r>
          </a:p>
          <a:p>
            <a:pPr>
              <a:buClr>
                <a:schemeClr val="tx1"/>
              </a:buClr>
            </a:pPr>
            <a:r>
              <a:rPr lang="en-GB" altLang="en-GB">
                <a:solidFill>
                  <a:srgbClr val="0070C0"/>
                </a:solidFill>
                <a:cs typeface="Arial"/>
                <a:hlinkClick r:id="rId4">
                  <a:extLst>
                    <a:ext uri="{A12FA001-AC4F-418D-AE19-62706E023703}">
                      <ahyp:hlinkClr xmlns:ahyp="http://schemas.microsoft.com/office/drawing/2018/hyperlinkcolor" val="tx"/>
                    </a:ext>
                  </a:extLst>
                </a:hlinkClick>
              </a:rPr>
              <a:t>RTP webpage</a:t>
            </a:r>
            <a:endParaRPr lang="en-GB" altLang="en-GB">
              <a:solidFill>
                <a:srgbClr val="0070C0"/>
              </a:solidFill>
              <a:cs typeface="Arial"/>
            </a:endParaRPr>
          </a:p>
          <a:p>
            <a:pPr>
              <a:buClr>
                <a:schemeClr val="tx1"/>
              </a:buClr>
            </a:pPr>
            <a:r>
              <a:rPr lang="en-GB">
                <a:solidFill>
                  <a:srgbClr val="0070C0"/>
                </a:solidFill>
                <a:hlinkClick r:id="rId5">
                  <a:extLst>
                    <a:ext uri="{A12FA001-AC4F-418D-AE19-62706E023703}">
                      <ahyp:hlinkClr xmlns:ahyp="http://schemas.microsoft.com/office/drawing/2018/hyperlinkcolor" val="tx"/>
                    </a:ext>
                  </a:extLst>
                </a:hlinkClick>
              </a:rPr>
              <a:t>RCOT Communities | RCOT</a:t>
            </a:r>
            <a:r>
              <a:rPr lang="en-GB">
                <a:solidFill>
                  <a:srgbClr val="0070C0"/>
                </a:solidFill>
              </a:rPr>
              <a:t> </a:t>
            </a:r>
            <a:r>
              <a:rPr lang="en-GB"/>
              <a:t>– </a:t>
            </a:r>
            <a:r>
              <a:rPr lang="en-GB">
                <a:solidFill>
                  <a:srgbClr val="0A0A0A"/>
                </a:solidFill>
              </a:rPr>
              <a:t>Returning to Practice Community!</a:t>
            </a:r>
          </a:p>
          <a:p>
            <a:pPr>
              <a:buClr>
                <a:schemeClr val="tx1"/>
              </a:buClr>
            </a:pPr>
            <a:r>
              <a:rPr lang="en-GB">
                <a:solidFill>
                  <a:srgbClr val="0A0A0A"/>
                </a:solidFill>
              </a:rPr>
              <a:t>Early career principles and standards </a:t>
            </a:r>
            <a:r>
              <a:rPr lang="en-GB">
                <a:hlinkClick r:id="rId6"/>
              </a:rPr>
              <a:t>Early career principles and standards for occupational therapists | RCOT</a:t>
            </a:r>
            <a:endParaRPr lang="en-GB">
              <a:solidFill>
                <a:srgbClr val="0A0A0A"/>
              </a:solidFill>
              <a:highlight>
                <a:srgbClr val="FFFF00"/>
              </a:highlight>
            </a:endParaRPr>
          </a:p>
          <a:p>
            <a:pPr>
              <a:buClr>
                <a:schemeClr val="tx1"/>
              </a:buClr>
            </a:pPr>
            <a:endParaRPr lang="en-GB" altLang="en-GB">
              <a:solidFill>
                <a:srgbClr val="0A0A0A"/>
              </a:solidFill>
              <a:cs typeface="Arial" panose="020B0604020202020204"/>
            </a:endParaRPr>
          </a:p>
          <a:p>
            <a:pPr marL="0" indent="0">
              <a:buClr>
                <a:schemeClr val="tx1"/>
              </a:buClr>
              <a:buNone/>
            </a:pPr>
            <a:endParaRPr lang="en-GB" altLang="en-GB">
              <a:solidFill>
                <a:srgbClr val="0A0A0A"/>
              </a:solidFill>
            </a:endParaRPr>
          </a:p>
          <a:p>
            <a:pPr marL="0" indent="0">
              <a:buClr>
                <a:schemeClr val="tx1"/>
              </a:buClr>
              <a:buNone/>
            </a:pPr>
            <a:endParaRPr lang="en-GB" altLang="en-GB" sz="2800">
              <a:solidFill>
                <a:srgbClr val="0070C0"/>
              </a:solidFill>
              <a:hlinkClick r:id="rId7">
                <a:extLst>
                  <a:ext uri="{A12FA001-AC4F-418D-AE19-62706E023703}">
                    <ahyp:hlinkClr xmlns:ahyp="http://schemas.microsoft.com/office/drawing/2018/hyperlinkcolor" val="tx"/>
                  </a:ext>
                </a:extLst>
              </a:hlinkClick>
            </a:endParaRPr>
          </a:p>
          <a:p>
            <a:pPr marL="0" indent="0">
              <a:buClr>
                <a:schemeClr val="tx1"/>
              </a:buClr>
              <a:buNone/>
            </a:pPr>
            <a:endParaRPr lang="en-GB" altLang="en-GB" sz="2800">
              <a:solidFill>
                <a:srgbClr val="0A0A0A"/>
              </a:solidFill>
              <a:cs typeface="Arial"/>
              <a:hlinkClick r:id="rId7">
                <a:extLst>
                  <a:ext uri="{A12FA001-AC4F-418D-AE19-62706E023703}">
                    <ahyp:hlinkClr xmlns:ahyp="http://schemas.microsoft.com/office/drawing/2018/hyperlinkcolor" val="tx"/>
                  </a:ext>
                </a:extLst>
              </a:hlinkClick>
            </a:endParaRPr>
          </a:p>
          <a:p>
            <a:endParaRPr lang="en-GB" altLang="en-GB">
              <a:cs typeface="Arial"/>
            </a:endParaRPr>
          </a:p>
        </p:txBody>
      </p:sp>
      <p:sp>
        <p:nvSpPr>
          <p:cNvPr id="3" name="Title 2">
            <a:extLst>
              <a:ext uri="{FF2B5EF4-FFF2-40B4-BE49-F238E27FC236}">
                <a16:creationId xmlns:a16="http://schemas.microsoft.com/office/drawing/2014/main" id="{9C6862CE-01E9-A6D7-B0A5-F4A414CF51EF}"/>
              </a:ext>
            </a:extLst>
          </p:cNvPr>
          <p:cNvSpPr>
            <a:spLocks noGrp="1"/>
          </p:cNvSpPr>
          <p:nvPr>
            <p:ph type="title"/>
          </p:nvPr>
        </p:nvSpPr>
        <p:spPr>
          <a:xfrm>
            <a:off x="541640" y="602326"/>
            <a:ext cx="10260000" cy="720000"/>
          </a:xfrm>
        </p:spPr>
        <p:txBody>
          <a:bodyPr numCol="1"/>
          <a:lstStyle/>
          <a:p>
            <a:r>
              <a:rPr lang="en-GB" altLang="en-GB">
                <a:solidFill>
                  <a:srgbClr val="0A0A0A"/>
                </a:solidFill>
              </a:rPr>
              <a:t>Guidance and support from RCOT</a:t>
            </a:r>
          </a:p>
        </p:txBody>
      </p:sp>
    </p:spTree>
    <p:extLst>
      <p:ext uri="{BB962C8B-B14F-4D97-AF65-F5344CB8AC3E}">
        <p14:creationId xmlns:p14="http://schemas.microsoft.com/office/powerpoint/2010/main" val="1978527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00C593-91DC-5BC0-81DE-5757B8BB962B}"/>
              </a:ext>
            </a:extLst>
          </p:cNvPr>
          <p:cNvSpPr>
            <a:spLocks noGrp="1"/>
          </p:cNvSpPr>
          <p:nvPr>
            <p:ph type="title"/>
          </p:nvPr>
        </p:nvSpPr>
        <p:spPr>
          <a:xfrm>
            <a:off x="5797296" y="819967"/>
            <a:ext cx="5853064" cy="1332000"/>
          </a:xfrm>
        </p:spPr>
        <p:txBody>
          <a:bodyPr anchor="t">
            <a:normAutofit/>
          </a:bodyPr>
          <a:lstStyle/>
          <a:p>
            <a:r>
              <a:rPr lang="en-GB"/>
              <a:t>RTP community</a:t>
            </a:r>
          </a:p>
        </p:txBody>
      </p:sp>
      <p:sp>
        <p:nvSpPr>
          <p:cNvPr id="12" name="Text Placeholder 2">
            <a:extLst>
              <a:ext uri="{FF2B5EF4-FFF2-40B4-BE49-F238E27FC236}">
                <a16:creationId xmlns:a16="http://schemas.microsoft.com/office/drawing/2014/main" id="{965FF64D-CD37-2D96-E4EB-A4F06FBBFD82}"/>
              </a:ext>
            </a:extLst>
          </p:cNvPr>
          <p:cNvSpPr>
            <a:spLocks noGrp="1"/>
          </p:cNvSpPr>
          <p:nvPr>
            <p:ph type="body" sz="half" idx="2"/>
          </p:nvPr>
        </p:nvSpPr>
        <p:spPr>
          <a:xfrm flipV="1">
            <a:off x="5797296" y="5859967"/>
            <a:ext cx="5853064" cy="45719"/>
          </a:xfrm>
        </p:spPr>
        <p:txBody>
          <a:bodyPr>
            <a:normAutofit fontScale="25000" lnSpcReduction="20000"/>
          </a:bodyPr>
          <a:lstStyle/>
          <a:p>
            <a:endParaRPr lang="en-US"/>
          </a:p>
        </p:txBody>
      </p:sp>
      <p:pic>
        <p:nvPicPr>
          <p:cNvPr id="7" name="Content Placeholder 6">
            <a:extLst>
              <a:ext uri="{FF2B5EF4-FFF2-40B4-BE49-F238E27FC236}">
                <a16:creationId xmlns:a16="http://schemas.microsoft.com/office/drawing/2014/main" id="{782B3E71-89F0-5C6F-F8E5-5E2F9FA82224}"/>
              </a:ext>
            </a:extLst>
          </p:cNvPr>
          <p:cNvPicPr>
            <a:picLocks noGrp="1" noChangeAspect="1"/>
          </p:cNvPicPr>
          <p:nvPr>
            <p:ph type="pic" sz="quarter" idx="13"/>
          </p:nvPr>
        </p:nvPicPr>
        <p:blipFill>
          <a:blip r:embed="rId2"/>
          <a:srcRect t="14071" b="53887"/>
          <a:stretch>
            <a:fillRect/>
          </a:stretch>
        </p:blipFill>
        <p:spPr>
          <a:xfrm>
            <a:off x="5896467" y="1585699"/>
            <a:ext cx="5522382" cy="4681286"/>
          </a:xfrm>
          <a:prstGeom prst="rect">
            <a:avLst/>
          </a:prstGeom>
          <a:noFill/>
        </p:spPr>
      </p:pic>
    </p:spTree>
    <p:extLst>
      <p:ext uri="{BB962C8B-B14F-4D97-AF65-F5344CB8AC3E}">
        <p14:creationId xmlns:p14="http://schemas.microsoft.com/office/powerpoint/2010/main" val="3292656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1346F-FA33-2C97-FE1C-F4E64EB3D7EC}"/>
              </a:ext>
            </a:extLst>
          </p:cNvPr>
          <p:cNvSpPr>
            <a:spLocks noGrp="1"/>
          </p:cNvSpPr>
          <p:nvPr>
            <p:ph type="title"/>
          </p:nvPr>
        </p:nvSpPr>
        <p:spPr/>
        <p:txBody>
          <a:bodyPr>
            <a:normAutofit fontScale="90000"/>
          </a:bodyPr>
          <a:lstStyle/>
          <a:p>
            <a:r>
              <a:rPr lang="en-US"/>
              <a:t>Early career standards and principles for occupational therapists</a:t>
            </a:r>
            <a:endParaRPr lang="en-GB"/>
          </a:p>
        </p:txBody>
      </p:sp>
    </p:spTree>
    <p:extLst>
      <p:ext uri="{BB962C8B-B14F-4D97-AF65-F5344CB8AC3E}">
        <p14:creationId xmlns:p14="http://schemas.microsoft.com/office/powerpoint/2010/main" val="67373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4C63F1-1654-278D-968D-EE77FF20B90F}"/>
              </a:ext>
            </a:extLst>
          </p:cNvPr>
          <p:cNvPicPr>
            <a:picLocks noChangeAspect="1"/>
          </p:cNvPicPr>
          <p:nvPr/>
        </p:nvPicPr>
        <p:blipFill>
          <a:blip r:embed="rId3"/>
          <a:stretch>
            <a:fillRect/>
          </a:stretch>
        </p:blipFill>
        <p:spPr>
          <a:xfrm>
            <a:off x="8450827" y="1494949"/>
            <a:ext cx="3002316" cy="4223915"/>
          </a:xfrm>
          <a:prstGeom prst="rect">
            <a:avLst/>
          </a:prstGeom>
        </p:spPr>
      </p:pic>
      <p:sp>
        <p:nvSpPr>
          <p:cNvPr id="4" name="Content Placeholder 3">
            <a:extLst>
              <a:ext uri="{FF2B5EF4-FFF2-40B4-BE49-F238E27FC236}">
                <a16:creationId xmlns:a16="http://schemas.microsoft.com/office/drawing/2014/main" id="{6B2A9BD1-9F6C-3E38-1129-9455A7D78808}"/>
              </a:ext>
            </a:extLst>
          </p:cNvPr>
          <p:cNvSpPr>
            <a:spLocks noGrp="1"/>
          </p:cNvSpPr>
          <p:nvPr>
            <p:ph idx="1"/>
          </p:nvPr>
        </p:nvSpPr>
        <p:spPr>
          <a:xfrm>
            <a:off x="541640" y="1440000"/>
            <a:ext cx="7640335" cy="4320000"/>
          </a:xfrm>
        </p:spPr>
        <p:txBody>
          <a:bodyPr>
            <a:normAutofit fontScale="85000" lnSpcReduction="10000"/>
          </a:bodyPr>
          <a:lstStyle/>
          <a:p>
            <a:r>
              <a:rPr lang="en-GB"/>
              <a:t>Students, apprentices, international recruits and those returning to practice have invested significantly – financially, emotionally and in time. We all share a responsibility to provide the guidance and support you need during this critical stage of transition to ensure that you thrive and develop. </a:t>
            </a:r>
          </a:p>
          <a:p>
            <a:r>
              <a:rPr lang="en-GB"/>
              <a:t>The principles reflect the voices of early career occupational therapists, employers, academics and people who access occupational therapy services and are grounded in evidence. </a:t>
            </a:r>
          </a:p>
          <a:p>
            <a:r>
              <a:rPr lang="en-GB"/>
              <a:t>They shine a light on what works, champion what is valued, and set out what is essential to build a confident, capable and inspired occupational therapy workforce. </a:t>
            </a:r>
          </a:p>
          <a:p>
            <a:endParaRPr lang="en-GB"/>
          </a:p>
          <a:p>
            <a:endParaRPr lang="en-GB"/>
          </a:p>
        </p:txBody>
      </p:sp>
      <p:sp>
        <p:nvSpPr>
          <p:cNvPr id="3" name="Title 2">
            <a:extLst>
              <a:ext uri="{FF2B5EF4-FFF2-40B4-BE49-F238E27FC236}">
                <a16:creationId xmlns:a16="http://schemas.microsoft.com/office/drawing/2014/main" id="{72D9D817-B9D4-95EE-B2A8-7A883176F82D}"/>
              </a:ext>
            </a:extLst>
          </p:cNvPr>
          <p:cNvSpPr>
            <a:spLocks noGrp="1"/>
          </p:cNvSpPr>
          <p:nvPr>
            <p:ph type="title"/>
          </p:nvPr>
        </p:nvSpPr>
        <p:spPr/>
        <p:txBody>
          <a:bodyPr>
            <a:normAutofit fontScale="90000"/>
          </a:bodyPr>
          <a:lstStyle/>
          <a:p>
            <a:r>
              <a:rPr lang="en-US"/>
              <a:t>We want you to have the best possible introduction to your career</a:t>
            </a:r>
            <a:endParaRPr lang="en-GB"/>
          </a:p>
        </p:txBody>
      </p:sp>
      <p:sp>
        <p:nvSpPr>
          <p:cNvPr id="6" name="TextBox 5">
            <a:extLst>
              <a:ext uri="{FF2B5EF4-FFF2-40B4-BE49-F238E27FC236}">
                <a16:creationId xmlns:a16="http://schemas.microsoft.com/office/drawing/2014/main" id="{9D466A23-B141-0BCF-94C5-03DB8392E483}"/>
              </a:ext>
            </a:extLst>
          </p:cNvPr>
          <p:cNvSpPr txBox="1"/>
          <p:nvPr/>
        </p:nvSpPr>
        <p:spPr>
          <a:xfrm rot="20998638">
            <a:off x="9013351" y="5527850"/>
            <a:ext cx="2428240" cy="382028"/>
          </a:xfrm>
          <a:prstGeom prst="rect">
            <a:avLst/>
          </a:prstGeom>
          <a:solidFill>
            <a:srgbClr val="E6705D"/>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02000"/>
              </a:lnSpc>
              <a:spcBef>
                <a:spcPts val="1000"/>
              </a:spcBef>
              <a:buClr>
                <a:schemeClr val="accent1"/>
              </a:buClr>
            </a:pPr>
            <a:r>
              <a:rPr lang="en-GB" sz="2600">
                <a:cs typeface="Arial"/>
              </a:rPr>
              <a:t>Coming soon</a:t>
            </a:r>
            <a:endParaRPr lang="en-GB" sz="2600" err="1">
              <a:cs typeface="Arial" panose="020B0604020202020204"/>
            </a:endParaRPr>
          </a:p>
        </p:txBody>
      </p:sp>
      <p:pic>
        <p:nvPicPr>
          <p:cNvPr id="7" name="Picture 6" descr="A gold medal with a star and pink ribbons&#10;&#10;AI-generated content may be incorrect.">
            <a:extLst>
              <a:ext uri="{FF2B5EF4-FFF2-40B4-BE49-F238E27FC236}">
                <a16:creationId xmlns:a16="http://schemas.microsoft.com/office/drawing/2014/main" id="{7878063A-D102-713F-60AA-41C76E39586F}"/>
              </a:ext>
            </a:extLst>
          </p:cNvPr>
          <p:cNvPicPr>
            <a:picLocks noChangeAspect="1"/>
          </p:cNvPicPr>
          <p:nvPr/>
        </p:nvPicPr>
        <p:blipFill>
          <a:blip r:embed="rId4"/>
          <a:stretch>
            <a:fillRect/>
          </a:stretch>
        </p:blipFill>
        <p:spPr>
          <a:xfrm rot="757660">
            <a:off x="10967253" y="1696468"/>
            <a:ext cx="1078261" cy="1634438"/>
          </a:xfrm>
          <a:prstGeom prst="rect">
            <a:avLst/>
          </a:prstGeom>
        </p:spPr>
      </p:pic>
    </p:spTree>
    <p:extLst>
      <p:ext uri="{BB962C8B-B14F-4D97-AF65-F5344CB8AC3E}">
        <p14:creationId xmlns:p14="http://schemas.microsoft.com/office/powerpoint/2010/main" val="19967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5EFC0A-BE7F-E3D5-9E40-2A4797BE3597}"/>
              </a:ext>
            </a:extLst>
          </p:cNvPr>
          <p:cNvSpPr>
            <a:spLocks noGrp="1"/>
          </p:cNvSpPr>
          <p:nvPr>
            <p:ph idx="1"/>
          </p:nvPr>
        </p:nvSpPr>
        <p:spPr>
          <a:xfrm>
            <a:off x="541638" y="1629000"/>
            <a:ext cx="10260000" cy="3600000"/>
          </a:xfrm>
        </p:spPr>
        <p:txBody>
          <a:bodyPr>
            <a:normAutofit/>
          </a:bodyPr>
          <a:lstStyle/>
          <a:p>
            <a:pPr>
              <a:buClr>
                <a:schemeClr val="tx1"/>
              </a:buClr>
            </a:pPr>
            <a:r>
              <a:rPr lang="en-GB" sz="3600">
                <a:solidFill>
                  <a:srgbClr val="0A0A0A"/>
                </a:solidFill>
              </a:rPr>
              <a:t>Whilst we’re waiting to start, please pop your name in the ‘Chat’ and say what you hope to get out of today.</a:t>
            </a:r>
          </a:p>
          <a:p>
            <a:pPr marL="0" indent="0">
              <a:buClr>
                <a:schemeClr val="tx1"/>
              </a:buClr>
              <a:buNone/>
            </a:pPr>
            <a:endParaRPr lang="en-GB"/>
          </a:p>
          <a:p>
            <a:pPr marL="0" indent="0">
              <a:buNone/>
            </a:pPr>
            <a:endParaRPr lang="en-GB"/>
          </a:p>
        </p:txBody>
      </p:sp>
      <p:sp>
        <p:nvSpPr>
          <p:cNvPr id="3" name="Title 2">
            <a:extLst>
              <a:ext uri="{FF2B5EF4-FFF2-40B4-BE49-F238E27FC236}">
                <a16:creationId xmlns:a16="http://schemas.microsoft.com/office/drawing/2014/main" id="{A3CFAF26-FDFD-4CD9-780D-DF9643916930}"/>
              </a:ext>
            </a:extLst>
          </p:cNvPr>
          <p:cNvSpPr>
            <a:spLocks noGrp="1"/>
          </p:cNvSpPr>
          <p:nvPr>
            <p:ph type="title"/>
          </p:nvPr>
        </p:nvSpPr>
        <p:spPr/>
        <p:txBody>
          <a:bodyPr/>
          <a:lstStyle/>
          <a:p>
            <a:r>
              <a:rPr lang="en-GB">
                <a:solidFill>
                  <a:srgbClr val="0A0A0A"/>
                </a:solidFill>
              </a:rPr>
              <a:t>Welcome!</a:t>
            </a:r>
          </a:p>
        </p:txBody>
      </p:sp>
    </p:spTree>
    <p:extLst>
      <p:ext uri="{BB962C8B-B14F-4D97-AF65-F5344CB8AC3E}">
        <p14:creationId xmlns:p14="http://schemas.microsoft.com/office/powerpoint/2010/main" val="1546490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663CA4-DD03-62C1-D910-FFEE1D3C6AFF}"/>
              </a:ext>
            </a:extLst>
          </p:cNvPr>
          <p:cNvSpPr>
            <a:spLocks noGrp="1"/>
          </p:cNvSpPr>
          <p:nvPr>
            <p:ph type="title"/>
          </p:nvPr>
        </p:nvSpPr>
        <p:spPr/>
        <p:txBody>
          <a:bodyPr/>
          <a:lstStyle/>
          <a:p>
            <a:endParaRPr lang="en-GB"/>
          </a:p>
        </p:txBody>
      </p:sp>
      <p:sp>
        <p:nvSpPr>
          <p:cNvPr id="5" name="Rectangle: Rounded Corners 4">
            <a:extLst>
              <a:ext uri="{FF2B5EF4-FFF2-40B4-BE49-F238E27FC236}">
                <a16:creationId xmlns:a16="http://schemas.microsoft.com/office/drawing/2014/main" id="{52B70507-0339-B917-5F1E-A68E27E99770}"/>
              </a:ext>
            </a:extLst>
          </p:cNvPr>
          <p:cNvSpPr/>
          <p:nvPr/>
        </p:nvSpPr>
        <p:spPr>
          <a:xfrm>
            <a:off x="541638" y="265296"/>
            <a:ext cx="10260000" cy="113860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solidFill>
                  <a:schemeClr val="tx1"/>
                </a:solidFill>
                <a:latin typeface="Arial" panose="020B0604020202020204" pitchFamily="34" charset="0"/>
              </a:rPr>
              <a:t>Principle 1</a:t>
            </a:r>
          </a:p>
          <a:p>
            <a:r>
              <a:rPr lang="en-GB">
                <a:solidFill>
                  <a:schemeClr val="tx1"/>
                </a:solidFill>
                <a:latin typeface="Arial" panose="020B0604020202020204" pitchFamily="34" charset="0"/>
              </a:rPr>
              <a:t>Early career occupational therapists experience a sense of belonging, connection and feel valued as they begin or return to their professional journey.</a:t>
            </a:r>
            <a:endParaRPr lang="en-GB"/>
          </a:p>
        </p:txBody>
      </p:sp>
      <p:sp>
        <p:nvSpPr>
          <p:cNvPr id="6" name="Rectangle: Rounded Corners 5">
            <a:extLst>
              <a:ext uri="{FF2B5EF4-FFF2-40B4-BE49-F238E27FC236}">
                <a16:creationId xmlns:a16="http://schemas.microsoft.com/office/drawing/2014/main" id="{FCCE40E8-2166-9176-BA73-26B2E3B51254}"/>
              </a:ext>
            </a:extLst>
          </p:cNvPr>
          <p:cNvSpPr/>
          <p:nvPr/>
        </p:nvSpPr>
        <p:spPr>
          <a:xfrm>
            <a:off x="541638" y="1589388"/>
            <a:ext cx="10260000" cy="113860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solidFill>
                  <a:schemeClr val="tx1"/>
                </a:solidFill>
                <a:latin typeface="Arial" panose="020B0604020202020204" pitchFamily="34" charset="0"/>
              </a:rPr>
              <a:t>Principle 2</a:t>
            </a:r>
          </a:p>
          <a:p>
            <a:r>
              <a:rPr lang="en-GB">
                <a:solidFill>
                  <a:schemeClr val="tx1"/>
                </a:solidFill>
                <a:latin typeface="Arial" panose="020B0604020202020204" pitchFamily="34" charset="0"/>
              </a:rPr>
              <a:t>Early career occupational therapists have access to regular, structured supervision that supports their individual transition into autonomous, safe and confident practice. </a:t>
            </a:r>
            <a:endParaRPr lang="en-GB"/>
          </a:p>
        </p:txBody>
      </p:sp>
      <p:sp>
        <p:nvSpPr>
          <p:cNvPr id="7" name="Rectangle: Rounded Corners 6">
            <a:extLst>
              <a:ext uri="{FF2B5EF4-FFF2-40B4-BE49-F238E27FC236}">
                <a16:creationId xmlns:a16="http://schemas.microsoft.com/office/drawing/2014/main" id="{504C9E98-5496-9AEB-0C33-713B444AA9BC}"/>
              </a:ext>
            </a:extLst>
          </p:cNvPr>
          <p:cNvSpPr/>
          <p:nvPr/>
        </p:nvSpPr>
        <p:spPr>
          <a:xfrm>
            <a:off x="541638" y="4239408"/>
            <a:ext cx="10260000" cy="11386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solidFill>
                  <a:schemeClr val="tx1"/>
                </a:solidFill>
                <a:latin typeface="Arial" panose="020B0604020202020204" pitchFamily="34" charset="0"/>
              </a:rPr>
              <a:t>Principle 4</a:t>
            </a:r>
          </a:p>
          <a:p>
            <a:r>
              <a:rPr lang="en-GB">
                <a:solidFill>
                  <a:schemeClr val="tx1"/>
                </a:solidFill>
                <a:latin typeface="Arial" panose="020B0604020202020204" pitchFamily="34" charset="0"/>
              </a:rPr>
              <a:t>Employers proactively promote the wellbeing of early career occupational therapists through supportive working practices that enable sustainable, reflective and self-directed engagement in the profession. </a:t>
            </a:r>
            <a:endParaRPr lang="en-GB"/>
          </a:p>
        </p:txBody>
      </p:sp>
      <p:sp>
        <p:nvSpPr>
          <p:cNvPr id="8" name="Rectangle: Rounded Corners 7">
            <a:extLst>
              <a:ext uri="{FF2B5EF4-FFF2-40B4-BE49-F238E27FC236}">
                <a16:creationId xmlns:a16="http://schemas.microsoft.com/office/drawing/2014/main" id="{3C0CA8E1-365D-625B-AD7B-5A1B563BC040}"/>
              </a:ext>
            </a:extLst>
          </p:cNvPr>
          <p:cNvSpPr/>
          <p:nvPr/>
        </p:nvSpPr>
        <p:spPr>
          <a:xfrm>
            <a:off x="541638" y="2913481"/>
            <a:ext cx="10260000" cy="1138608"/>
          </a:xfrm>
          <a:prstGeom prst="roundRect">
            <a:avLst/>
          </a:prstGeom>
          <a:solidFill>
            <a:srgbClr val="83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solidFill>
                  <a:schemeClr val="tx1"/>
                </a:solidFill>
                <a:latin typeface="Arial" panose="020B0604020202020204" pitchFamily="34" charset="0"/>
              </a:rPr>
              <a:t>Principle 3</a:t>
            </a:r>
          </a:p>
          <a:p>
            <a:r>
              <a:rPr lang="en-GB">
                <a:solidFill>
                  <a:schemeClr val="tx1"/>
                </a:solidFill>
                <a:latin typeface="Arial" panose="020B0604020202020204" pitchFamily="34" charset="0"/>
              </a:rPr>
              <a:t>Early career occupational therapists are supported to engage in professional development, establish individual career trajectories and contribute to the development of the profession</a:t>
            </a:r>
            <a:endParaRPr lang="en-GB"/>
          </a:p>
        </p:txBody>
      </p:sp>
      <p:sp>
        <p:nvSpPr>
          <p:cNvPr id="9" name="Rectangle: Rounded Corners 8">
            <a:extLst>
              <a:ext uri="{FF2B5EF4-FFF2-40B4-BE49-F238E27FC236}">
                <a16:creationId xmlns:a16="http://schemas.microsoft.com/office/drawing/2014/main" id="{EE6F481F-252A-6558-A429-C9B4489C117B}"/>
              </a:ext>
            </a:extLst>
          </p:cNvPr>
          <p:cNvSpPr/>
          <p:nvPr/>
        </p:nvSpPr>
        <p:spPr>
          <a:xfrm>
            <a:off x="541638" y="5565335"/>
            <a:ext cx="10260000" cy="113860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solidFill>
                  <a:schemeClr val="tx1"/>
                </a:solidFill>
                <a:latin typeface="Arial" panose="020B0604020202020204" pitchFamily="34" charset="0"/>
              </a:rPr>
              <a:t>Principle 5 </a:t>
            </a:r>
          </a:p>
          <a:p>
            <a:r>
              <a:rPr lang="en-GB">
                <a:solidFill>
                  <a:schemeClr val="tx1"/>
                </a:solidFill>
                <a:latin typeface="Arial" panose="020B0604020202020204" pitchFamily="34" charset="0"/>
              </a:rPr>
              <a:t>Early career occupational therapists develop a strong professional identity and engage with the wider profession. </a:t>
            </a:r>
            <a:endParaRPr lang="en-GB"/>
          </a:p>
        </p:txBody>
      </p:sp>
    </p:spTree>
    <p:extLst>
      <p:ext uri="{BB962C8B-B14F-4D97-AF65-F5344CB8AC3E}">
        <p14:creationId xmlns:p14="http://schemas.microsoft.com/office/powerpoint/2010/main" val="77644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7261A2-9D29-38B9-585C-698DF254D94D}"/>
              </a:ext>
            </a:extLst>
          </p:cNvPr>
          <p:cNvSpPr/>
          <p:nvPr/>
        </p:nvSpPr>
        <p:spPr>
          <a:xfrm>
            <a:off x="541638" y="265297"/>
            <a:ext cx="10800000" cy="1077728"/>
          </a:xfrm>
          <a:prstGeom prst="roundRect">
            <a:avLst/>
          </a:prstGeom>
          <a:solidFill>
            <a:srgbClr val="E6705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000" b="1">
                <a:solidFill>
                  <a:srgbClr val="003643"/>
                </a:solidFill>
                <a:latin typeface="Arial" panose="020B0604020202020204" pitchFamily="34" charset="0"/>
                <a:cs typeface="Arial" panose="020B0604020202020204" pitchFamily="34" charset="0"/>
              </a:rPr>
              <a:t>Principle 1</a:t>
            </a:r>
            <a:endParaRPr lang="en-US" sz="2000">
              <a:solidFill>
                <a:srgbClr val="003643"/>
              </a:solidFill>
              <a:latin typeface="Arial" panose="020B0604020202020204" pitchFamily="34" charset="0"/>
              <a:cs typeface="Arial" panose="020B0604020202020204" pitchFamily="34" charset="0"/>
            </a:endParaRPr>
          </a:p>
          <a:p>
            <a:r>
              <a:rPr lang="en-GB" sz="2000">
                <a:solidFill>
                  <a:srgbClr val="003643"/>
                </a:solidFill>
                <a:latin typeface="Arial" panose="020B0604020202020204" pitchFamily="34" charset="0"/>
                <a:cs typeface="Arial" panose="020B0604020202020204" pitchFamily="34" charset="0"/>
              </a:rPr>
              <a:t>Early career occupational therapists experience a sense of belonging, connection and feel valued as they begin or return to their professional journey..</a:t>
            </a:r>
          </a:p>
        </p:txBody>
      </p:sp>
      <p:sp>
        <p:nvSpPr>
          <p:cNvPr id="7" name="Rectangle: Rounded Corners 6">
            <a:extLst>
              <a:ext uri="{FF2B5EF4-FFF2-40B4-BE49-F238E27FC236}">
                <a16:creationId xmlns:a16="http://schemas.microsoft.com/office/drawing/2014/main" id="{B9D7BAA5-1C12-7C08-202A-56CD6F83EBB4}"/>
              </a:ext>
            </a:extLst>
          </p:cNvPr>
          <p:cNvSpPr/>
          <p:nvPr/>
        </p:nvSpPr>
        <p:spPr>
          <a:xfrm>
            <a:off x="538744" y="1575701"/>
            <a:ext cx="10800000" cy="910323"/>
          </a:xfrm>
          <a:prstGeom prst="roundRect">
            <a:avLst/>
          </a:prstGeom>
          <a:solidFill>
            <a:srgbClr val="E6705D">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47675" indent="-447675"/>
            <a:r>
              <a:rPr lang="en-GB">
                <a:solidFill>
                  <a:srgbClr val="003643"/>
                </a:solidFill>
                <a:latin typeface="Arial" panose="020B0604020202020204" pitchFamily="34" charset="0"/>
                <a:cs typeface="Arial" panose="020B0604020202020204" pitchFamily="34" charset="0"/>
              </a:rPr>
              <a:t>1.1 Induction processes support integration into the team, profession and wider service, with emphasis on distinct occupational therapy identity and values (Royal College of Occupational Therapists, In press 2026). </a:t>
            </a:r>
          </a:p>
        </p:txBody>
      </p:sp>
      <p:sp>
        <p:nvSpPr>
          <p:cNvPr id="8" name="Rectangle: Rounded Corners 7">
            <a:extLst>
              <a:ext uri="{FF2B5EF4-FFF2-40B4-BE49-F238E27FC236}">
                <a16:creationId xmlns:a16="http://schemas.microsoft.com/office/drawing/2014/main" id="{90FFC1E2-617B-C312-39C5-404D4FDEE34C}"/>
              </a:ext>
            </a:extLst>
          </p:cNvPr>
          <p:cNvSpPr/>
          <p:nvPr/>
        </p:nvSpPr>
        <p:spPr>
          <a:xfrm>
            <a:off x="578473" y="2713834"/>
            <a:ext cx="10800000" cy="720000"/>
          </a:xfrm>
          <a:prstGeom prst="roundRect">
            <a:avLst/>
          </a:prstGeom>
          <a:solidFill>
            <a:srgbClr val="E6705D">
              <a:alpha val="49020"/>
            </a:srgbClr>
          </a:solidFill>
          <a:ln w="12700" cap="flat" cmpd="sng" algn="ctr">
            <a:noFill/>
            <a:prstDash val="solid"/>
            <a:miter lim="800000"/>
          </a:ln>
          <a:effectLst/>
        </p:spPr>
        <p:txBody>
          <a:bodyPr lIns="91440" tIns="45720" rIns="91440" bIns="45720" rtlCol="0" anchor="ctr"/>
          <a:lstStyle/>
          <a:p>
            <a:pPr marL="447675" lvl="0" indent="-447675">
              <a:defRPr/>
            </a:pPr>
            <a:r>
              <a:rPr lang="en-GB">
                <a:solidFill>
                  <a:srgbClr val="003643"/>
                </a:solidFill>
                <a:latin typeface="Arial" panose="020B0604020202020204" pitchFamily="34" charset="0"/>
                <a:cs typeface="Arial" panose="020B0604020202020204" pitchFamily="34" charset="0"/>
              </a:rPr>
              <a:t>1.2 There are processes in place to actively promote an anti-racist and anti-discriminatory culture of inclusion through team engagement, and the principles of equity, diversity and belonging.</a:t>
            </a:r>
            <a:endParaRPr kumimoji="0" lang="en-GB" b="0" i="0" u="none" strike="noStrike" kern="0" cap="none" spc="0" normalizeH="0" baseline="0" noProof="0">
              <a:ln>
                <a:noFill/>
              </a:ln>
              <a:solidFill>
                <a:srgbClr val="003643"/>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07325E78-AB0F-3967-A0F3-F3331B685C51}"/>
              </a:ext>
            </a:extLst>
          </p:cNvPr>
          <p:cNvSpPr/>
          <p:nvPr/>
        </p:nvSpPr>
        <p:spPr>
          <a:xfrm>
            <a:off x="578473" y="3661644"/>
            <a:ext cx="10800000" cy="720000"/>
          </a:xfrm>
          <a:prstGeom prst="roundRect">
            <a:avLst/>
          </a:prstGeom>
          <a:solidFill>
            <a:srgbClr val="E6705D">
              <a:alpha val="49020"/>
            </a:srgbClr>
          </a:solidFill>
          <a:ln w="12700" cap="flat" cmpd="sng" algn="ctr">
            <a:noFill/>
            <a:prstDash val="solid"/>
            <a:miter lim="800000"/>
          </a:ln>
          <a:effectLst/>
        </p:spPr>
        <p:txBody>
          <a:bodyPr lIns="91440" tIns="45720" rIns="91440" bIns="45720" rtlCol="0" anchor="ctr"/>
          <a:lstStyle/>
          <a:p>
            <a:pPr marL="447675" lvl="0" indent="-447675">
              <a:defRPr/>
            </a:pPr>
            <a:r>
              <a:rPr kumimoji="0" lang="en-GB" b="0" i="0" u="none" strike="noStrike" kern="0" cap="none" spc="0" normalizeH="0" baseline="0" noProof="0">
                <a:ln>
                  <a:noFill/>
                </a:ln>
                <a:solidFill>
                  <a:srgbClr val="003643"/>
                </a:solidFill>
                <a:effectLst/>
                <a:uLnTx/>
                <a:uFillTx/>
                <a:latin typeface="Arial" panose="020B0604020202020204" pitchFamily="34" charset="0"/>
                <a:cs typeface="Arial" panose="020B0604020202020204" pitchFamily="34" charset="0"/>
              </a:rPr>
              <a:t>1.3 </a:t>
            </a:r>
            <a:r>
              <a:rPr lang="en-GB">
                <a:solidFill>
                  <a:srgbClr val="003643"/>
                </a:solidFill>
                <a:latin typeface="Arial" panose="020B0604020202020204" pitchFamily="34" charset="0"/>
                <a:cs typeface="Arial" panose="020B0604020202020204" pitchFamily="34" charset="0"/>
              </a:rPr>
              <a:t>Employers facilitate access to peer support networks, both locally and nationally, including early career communities and occupational therapy-specific groups. </a:t>
            </a:r>
            <a:r>
              <a:rPr kumimoji="0" lang="en-GB" b="0" i="0" u="none" strike="noStrike" kern="0" cap="none" spc="0" normalizeH="0" baseline="0" noProof="0">
                <a:ln>
                  <a:noFill/>
                </a:ln>
                <a:solidFill>
                  <a:srgbClr val="003643"/>
                </a:solidFill>
                <a:effectLst/>
                <a:uLnTx/>
                <a:uFillTx/>
                <a:latin typeface="Arial" panose="020B0604020202020204" pitchFamily="34" charset="0"/>
                <a:cs typeface="Arial" panose="020B0604020202020204" pitchFamily="34" charset="0"/>
              </a:rPr>
              <a:t>.  </a:t>
            </a:r>
            <a:endParaRPr kumimoji="0" lang="en-GB" b="0" i="0" u="none" strike="noStrike" kern="0" cap="none" spc="0" normalizeH="0" baseline="0" noProof="0">
              <a:ln>
                <a:noFill/>
              </a:ln>
              <a:solidFill>
                <a:srgbClr val="003643"/>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59D03B7F-7BD4-7E40-2925-33FC4245489E}"/>
              </a:ext>
            </a:extLst>
          </p:cNvPr>
          <p:cNvSpPr/>
          <p:nvPr/>
        </p:nvSpPr>
        <p:spPr>
          <a:xfrm>
            <a:off x="578473" y="4609454"/>
            <a:ext cx="10800000" cy="720000"/>
          </a:xfrm>
          <a:prstGeom prst="roundRect">
            <a:avLst/>
          </a:prstGeom>
          <a:solidFill>
            <a:srgbClr val="E6705D">
              <a:alpha val="49020"/>
            </a:srgbClr>
          </a:solidFill>
          <a:ln w="12700" cap="flat" cmpd="sng" algn="ctr">
            <a:noFill/>
            <a:prstDash val="solid"/>
            <a:miter lim="800000"/>
          </a:ln>
          <a:effectLst/>
        </p:spPr>
        <p:txBody>
          <a:bodyPr lIns="91440" tIns="45720" rIns="91440" bIns="45720" rtlCol="0" anchor="ctr"/>
          <a:lstStyle/>
          <a:p>
            <a:pPr marL="447675" lvl="0" indent="-447675">
              <a:defRPr/>
            </a:pPr>
            <a:r>
              <a:rPr kumimoji="0" lang="en-GB" b="0" i="0" u="none" strike="noStrike" kern="0" cap="none" spc="0" normalizeH="0" baseline="0" noProof="0">
                <a:ln>
                  <a:noFill/>
                </a:ln>
                <a:solidFill>
                  <a:srgbClr val="003643"/>
                </a:solidFill>
                <a:effectLst/>
                <a:uLnTx/>
                <a:uFillTx/>
                <a:latin typeface="Arial" panose="020B0604020202020204" pitchFamily="34" charset="0"/>
                <a:ea typeface="Arial"/>
                <a:cs typeface="Arial" panose="020B0604020202020204" pitchFamily="34" charset="0"/>
              </a:rPr>
              <a:t>1.4 </a:t>
            </a:r>
            <a:r>
              <a:rPr lang="en-GB">
                <a:solidFill>
                  <a:srgbClr val="003643"/>
                </a:solidFill>
                <a:latin typeface="Arial" panose="020B0604020202020204" pitchFamily="34" charset="0"/>
                <a:cs typeface="Arial" panose="020B0604020202020204" pitchFamily="34" charset="0"/>
              </a:rPr>
              <a:t>There is a process in place for early career occupational therapists to access mentorship opportunities that offer tailored guidance beyond supervision structures</a:t>
            </a:r>
            <a:r>
              <a:rPr kumimoji="0" lang="en-GB" b="0" i="0" u="none" strike="noStrike" kern="0" cap="none" spc="0" normalizeH="0" baseline="0" noProof="0">
                <a:ln>
                  <a:noFill/>
                </a:ln>
                <a:solidFill>
                  <a:srgbClr val="003643"/>
                </a:solidFill>
                <a:effectLst/>
                <a:uLnTx/>
                <a:uFillTx/>
                <a:latin typeface="Arial" panose="020B0604020202020204" pitchFamily="34" charset="0"/>
                <a:ea typeface="Arial"/>
                <a:cs typeface="Arial" panose="020B0604020202020204" pitchFamily="34" charset="0"/>
              </a:rPr>
              <a:t>.</a:t>
            </a:r>
            <a:endParaRPr kumimoji="0" lang="en-GB" b="0" i="0" u="none" strike="noStrike" kern="0" cap="none" spc="0" normalizeH="0" baseline="0" noProof="0">
              <a:ln>
                <a:noFill/>
              </a:ln>
              <a:solidFill>
                <a:srgbClr val="003643"/>
              </a:solidFill>
              <a:effectLst/>
              <a:uLnTx/>
              <a:uFillTx/>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1DDF18-3FE7-570E-BFF7-DEF8E3F356A0}"/>
              </a:ext>
            </a:extLst>
          </p:cNvPr>
          <p:cNvSpPr>
            <a:spLocks noGrp="1"/>
          </p:cNvSpPr>
          <p:nvPr>
            <p:ph type="title"/>
          </p:nvPr>
        </p:nvSpPr>
        <p:spPr/>
        <p:txBody>
          <a:bodyPr/>
          <a:lstStyle/>
          <a:p>
            <a:r>
              <a:rPr lang="en-US"/>
              <a:t>Next steps…</a:t>
            </a:r>
            <a:endParaRPr lang="en-GB"/>
          </a:p>
        </p:txBody>
      </p:sp>
      <p:sp>
        <p:nvSpPr>
          <p:cNvPr id="5" name="Content Placeholder 4">
            <a:extLst>
              <a:ext uri="{FF2B5EF4-FFF2-40B4-BE49-F238E27FC236}">
                <a16:creationId xmlns:a16="http://schemas.microsoft.com/office/drawing/2014/main" id="{1DBE8EA9-786E-9B5E-4255-44628375FE83}"/>
              </a:ext>
            </a:extLst>
          </p:cNvPr>
          <p:cNvSpPr>
            <a:spLocks noGrp="1"/>
          </p:cNvSpPr>
          <p:nvPr>
            <p:ph idx="1"/>
          </p:nvPr>
        </p:nvSpPr>
        <p:spPr/>
        <p:txBody>
          <a:bodyPr/>
          <a:lstStyle/>
          <a:p>
            <a:r>
              <a:rPr lang="en-US"/>
              <a:t>Visit our webpages.</a:t>
            </a:r>
          </a:p>
          <a:p>
            <a:r>
              <a:rPr lang="en-US"/>
              <a:t>Think about how you can work with your employer to meet these principles and standards. </a:t>
            </a:r>
          </a:p>
          <a:p>
            <a:r>
              <a:rPr lang="en-US"/>
              <a:t>Get involved – with RCOT and the OT community.</a:t>
            </a:r>
          </a:p>
        </p:txBody>
      </p:sp>
    </p:spTree>
    <p:extLst>
      <p:ext uri="{BB962C8B-B14F-4D97-AF65-F5344CB8AC3E}">
        <p14:creationId xmlns:p14="http://schemas.microsoft.com/office/powerpoint/2010/main" val="333753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CBF67C-B88E-29B6-4694-52A205FB70BA}"/>
              </a:ext>
            </a:extLst>
          </p:cNvPr>
          <p:cNvSpPr>
            <a:spLocks noGrp="1"/>
          </p:cNvSpPr>
          <p:nvPr>
            <p:ph type="title"/>
          </p:nvPr>
        </p:nvSpPr>
        <p:spPr>
          <a:xfrm>
            <a:off x="2325467" y="1920684"/>
            <a:ext cx="6398808" cy="2718869"/>
          </a:xfrm>
        </p:spPr>
        <p:txBody>
          <a:bodyPr numCol="1">
            <a:noAutofit/>
          </a:bodyPr>
          <a:lstStyle/>
          <a:p>
            <a:pPr algn="ctr"/>
            <a:r>
              <a:rPr lang="en-GB" altLang="en-GB" sz="6000">
                <a:solidFill>
                  <a:srgbClr val="0A0A0A"/>
                </a:solidFill>
              </a:rPr>
              <a:t>Thank you</a:t>
            </a:r>
            <a:br>
              <a:rPr lang="en-GB" altLang="en-GB" sz="6000"/>
            </a:br>
            <a:br>
              <a:rPr lang="en-GB" altLang="en-GB" sz="6000"/>
            </a:br>
            <a:r>
              <a:rPr lang="en-GB" altLang="en-GB" sz="6000" b="0">
                <a:solidFill>
                  <a:srgbClr val="0A0A0A"/>
                </a:solidFill>
                <a:cs typeface="Arial"/>
              </a:rPr>
              <a:t>Any questions?</a:t>
            </a:r>
          </a:p>
        </p:txBody>
      </p:sp>
    </p:spTree>
    <p:extLst>
      <p:ext uri="{BB962C8B-B14F-4D97-AF65-F5344CB8AC3E}">
        <p14:creationId xmlns:p14="http://schemas.microsoft.com/office/powerpoint/2010/main" val="2685419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C5CB8B-394E-6342-9DA9-238B7B1EF153}"/>
              </a:ext>
            </a:extLst>
          </p:cNvPr>
          <p:cNvSpPr>
            <a:spLocks noGrp="1"/>
          </p:cNvSpPr>
          <p:nvPr>
            <p:ph type="title"/>
          </p:nvPr>
        </p:nvSpPr>
        <p:spPr/>
        <p:txBody>
          <a:bodyPr numCol="1">
            <a:normAutofit/>
          </a:bodyPr>
          <a:lstStyle/>
          <a:p>
            <a:r>
              <a:rPr lang="en-US">
                <a:solidFill>
                  <a:srgbClr val="0A0A0A"/>
                </a:solidFill>
              </a:rPr>
              <a:t>Welcome to our return to practice webinar!</a:t>
            </a:r>
            <a:endParaRPr lang="en-US">
              <a:solidFill>
                <a:srgbClr val="0A0A0A"/>
              </a:solidFill>
              <a:cs typeface="Arial"/>
            </a:endParaRPr>
          </a:p>
        </p:txBody>
      </p:sp>
      <p:sp>
        <p:nvSpPr>
          <p:cNvPr id="2" name="Content Placeholder 1">
            <a:extLst>
              <a:ext uri="{FF2B5EF4-FFF2-40B4-BE49-F238E27FC236}">
                <a16:creationId xmlns:a16="http://schemas.microsoft.com/office/drawing/2014/main" id="{8DBB7AE3-B4A8-5E41-8003-5DD18A8CC740}"/>
              </a:ext>
            </a:extLst>
          </p:cNvPr>
          <p:cNvSpPr>
            <a:spLocks noGrp="1"/>
          </p:cNvSpPr>
          <p:nvPr>
            <p:ph idx="1"/>
          </p:nvPr>
        </p:nvSpPr>
        <p:spPr>
          <a:xfrm>
            <a:off x="541640" y="2140393"/>
            <a:ext cx="6090653" cy="3240000"/>
          </a:xfrm>
        </p:spPr>
        <p:txBody>
          <a:bodyPr vert="horz" lIns="0" tIns="0" rIns="0" bIns="0" numCol="1" rtlCol="0" anchor="t">
            <a:normAutofit/>
          </a:bodyPr>
          <a:lstStyle/>
          <a:p>
            <a:pPr marL="0" indent="0">
              <a:buNone/>
            </a:pPr>
            <a:r>
              <a:rPr lang="en-GB" altLang="en-GB" sz="2000" b="0" i="0">
                <a:solidFill>
                  <a:srgbClr val="0A0A0A"/>
                </a:solidFill>
                <a:effectLst/>
                <a:latin typeface="Arial"/>
                <a:cs typeface="Arial"/>
              </a:rPr>
              <a:t>The webinar is being run by three</a:t>
            </a:r>
            <a:r>
              <a:rPr lang="en-GB" altLang="en-GB" sz="2000">
                <a:solidFill>
                  <a:srgbClr val="0A0A0A"/>
                </a:solidFill>
                <a:latin typeface="Arial"/>
                <a:cs typeface="Arial"/>
              </a:rPr>
              <a:t> occupational therapists, two of which have returned to practice (RTP) following a career-break away from occupational therapy</a:t>
            </a:r>
          </a:p>
          <a:p>
            <a:pPr marL="742950" indent="-285750">
              <a:buClr>
                <a:schemeClr val="tx1"/>
              </a:buClr>
            </a:pPr>
            <a:r>
              <a:rPr lang="en-GB" altLang="en-GB" sz="2000">
                <a:solidFill>
                  <a:srgbClr val="0A0A0A"/>
                </a:solidFill>
                <a:latin typeface="Arial"/>
                <a:cs typeface="Arial"/>
              </a:rPr>
              <a:t>Roxanne Mitchell-Nembhard, Specialist Occupational Therapist, NHS Lanarkshire</a:t>
            </a:r>
          </a:p>
          <a:p>
            <a:pPr marL="742950" indent="-285750">
              <a:buClr>
                <a:schemeClr val="tx1"/>
              </a:buClr>
            </a:pPr>
            <a:r>
              <a:rPr lang="en-GB" altLang="en-GB" sz="2000">
                <a:solidFill>
                  <a:srgbClr val="0A0A0A"/>
                </a:solidFill>
                <a:latin typeface="Arial"/>
                <a:cs typeface="Arial"/>
              </a:rPr>
              <a:t>Rachael Harrison, RCOT Professional Advisor</a:t>
            </a:r>
          </a:p>
          <a:p>
            <a:pPr marL="742950" indent="-285750">
              <a:buClr>
                <a:schemeClr val="tx1"/>
              </a:buClr>
            </a:pPr>
            <a:r>
              <a:rPr lang="en-GB" altLang="en-GB" sz="2000">
                <a:solidFill>
                  <a:srgbClr val="0A0A0A"/>
                </a:solidFill>
                <a:latin typeface="Arial"/>
                <a:cs typeface="Arial"/>
              </a:rPr>
              <a:t>Anne Keen, RCOT Professional Advisory Service Manager</a:t>
            </a:r>
          </a:p>
        </p:txBody>
      </p:sp>
    </p:spTree>
    <p:extLst>
      <p:ext uri="{BB962C8B-B14F-4D97-AF65-F5344CB8AC3E}">
        <p14:creationId xmlns:p14="http://schemas.microsoft.com/office/powerpoint/2010/main" val="1836922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BB7AE3-B4A8-5E41-8003-5DD18A8CC740}"/>
              </a:ext>
            </a:extLst>
          </p:cNvPr>
          <p:cNvSpPr>
            <a:spLocks noGrp="1"/>
          </p:cNvSpPr>
          <p:nvPr>
            <p:ph idx="1"/>
          </p:nvPr>
        </p:nvSpPr>
        <p:spPr/>
        <p:txBody>
          <a:bodyPr vert="horz" lIns="0" tIns="0" rIns="0" bIns="0" numCol="1" rtlCol="0" anchor="t">
            <a:normAutofit/>
          </a:bodyPr>
          <a:lstStyle/>
          <a:p>
            <a:pPr marL="742950" indent="-285750">
              <a:buClr>
                <a:schemeClr val="tx1"/>
              </a:buClr>
            </a:pPr>
            <a:r>
              <a:rPr lang="en-GB" altLang="en-GB">
                <a:solidFill>
                  <a:srgbClr val="0A0A0A"/>
                </a:solidFill>
                <a:latin typeface="Arial"/>
                <a:cs typeface="Arial"/>
              </a:rPr>
              <a:t>provide essential information regarding returning to practice and re-registering with the HCPC</a:t>
            </a:r>
          </a:p>
          <a:p>
            <a:pPr marL="742950" indent="-285750">
              <a:buClr>
                <a:schemeClr val="tx1"/>
              </a:buClr>
            </a:pPr>
            <a:r>
              <a:rPr lang="en-GB" altLang="en-GB">
                <a:solidFill>
                  <a:srgbClr val="0A0A0A"/>
                </a:solidFill>
                <a:latin typeface="Arial"/>
                <a:cs typeface="Arial"/>
              </a:rPr>
              <a:t>give you the opportunity to hear from OTs who have been through the process</a:t>
            </a:r>
            <a:endParaRPr lang="en-US">
              <a:solidFill>
                <a:srgbClr val="0A0A0A"/>
              </a:solidFill>
              <a:latin typeface="Arial"/>
              <a:cs typeface="Arial"/>
            </a:endParaRPr>
          </a:p>
          <a:p>
            <a:pPr marL="742950" indent="-285750">
              <a:buClr>
                <a:schemeClr val="tx1"/>
              </a:buClr>
            </a:pPr>
            <a:r>
              <a:rPr lang="en-GB" altLang="en-GB">
                <a:solidFill>
                  <a:srgbClr val="0A0A0A"/>
                </a:solidFill>
                <a:latin typeface="Arial"/>
                <a:cs typeface="Arial"/>
              </a:rPr>
              <a:t>have a chat function for you to ask questions</a:t>
            </a:r>
          </a:p>
          <a:p>
            <a:pPr marL="742950" indent="-285750">
              <a:buClr>
                <a:schemeClr val="tx1"/>
              </a:buClr>
            </a:pPr>
            <a:r>
              <a:rPr lang="en-GB">
                <a:solidFill>
                  <a:srgbClr val="0A0A0A"/>
                </a:solidFill>
                <a:latin typeface="Arial"/>
                <a:cs typeface="Arial"/>
              </a:rPr>
              <a:t>inform you what support is available from RCOT</a:t>
            </a:r>
            <a:endParaRPr lang="en-US">
              <a:solidFill>
                <a:srgbClr val="0A0A0A"/>
              </a:solidFill>
              <a:latin typeface="Arial"/>
              <a:cs typeface="Arial"/>
            </a:endParaRPr>
          </a:p>
          <a:p>
            <a:pPr marL="742950" indent="-285750">
              <a:buClr>
                <a:schemeClr val="tx1"/>
              </a:buClr>
            </a:pPr>
            <a:r>
              <a:rPr lang="en-GB" altLang="en-GB">
                <a:solidFill>
                  <a:srgbClr val="0A0A0A"/>
                </a:solidFill>
                <a:latin typeface="Arial"/>
                <a:cs typeface="Arial"/>
              </a:rPr>
              <a:t>be recorded so you can listen back in your own time</a:t>
            </a:r>
          </a:p>
        </p:txBody>
      </p:sp>
      <p:sp>
        <p:nvSpPr>
          <p:cNvPr id="3" name="Title 2">
            <a:extLst>
              <a:ext uri="{FF2B5EF4-FFF2-40B4-BE49-F238E27FC236}">
                <a16:creationId xmlns:a16="http://schemas.microsoft.com/office/drawing/2014/main" id="{DBC5CB8B-394E-6342-9DA9-238B7B1EF153}"/>
              </a:ext>
            </a:extLst>
          </p:cNvPr>
          <p:cNvSpPr>
            <a:spLocks noGrp="1"/>
          </p:cNvSpPr>
          <p:nvPr>
            <p:ph type="title"/>
          </p:nvPr>
        </p:nvSpPr>
        <p:spPr>
          <a:xfrm>
            <a:off x="541640" y="602326"/>
            <a:ext cx="10260000" cy="720000"/>
          </a:xfrm>
        </p:spPr>
        <p:txBody>
          <a:bodyPr numCol="1">
            <a:normAutofit/>
          </a:bodyPr>
          <a:lstStyle/>
          <a:p>
            <a:r>
              <a:rPr lang="en-US">
                <a:solidFill>
                  <a:srgbClr val="0A0A0A"/>
                </a:solidFill>
                <a:cs typeface="Arial"/>
              </a:rPr>
              <a:t>This webinar will:</a:t>
            </a:r>
          </a:p>
        </p:txBody>
      </p:sp>
    </p:spTree>
    <p:extLst>
      <p:ext uri="{BB962C8B-B14F-4D97-AF65-F5344CB8AC3E}">
        <p14:creationId xmlns:p14="http://schemas.microsoft.com/office/powerpoint/2010/main" val="3304430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1B3B69-0946-7EC6-5436-909C9CD00916}"/>
              </a:ext>
            </a:extLst>
          </p:cNvPr>
          <p:cNvSpPr>
            <a:spLocks noGrp="1"/>
          </p:cNvSpPr>
          <p:nvPr>
            <p:ph idx="1"/>
          </p:nvPr>
        </p:nvSpPr>
        <p:spPr>
          <a:xfrm>
            <a:off x="541638" y="1629000"/>
            <a:ext cx="10260000" cy="4262608"/>
          </a:xfrm>
        </p:spPr>
        <p:txBody>
          <a:bodyPr vert="horz" lIns="0" tIns="0" rIns="0" bIns="0" numCol="1" rtlCol="0" anchor="t">
            <a:normAutofit/>
          </a:bodyPr>
          <a:lstStyle/>
          <a:p>
            <a:pPr marL="360045" indent="-360045">
              <a:buClr>
                <a:schemeClr val="tx1"/>
              </a:buClr>
            </a:pPr>
            <a:r>
              <a:rPr lang="en-GB" altLang="en-GB">
                <a:solidFill>
                  <a:srgbClr val="0A0A0A"/>
                </a:solidFill>
              </a:rPr>
              <a:t>To practise as an occupational therapist in the UK, you must be registered with HCPC</a:t>
            </a:r>
            <a:endParaRPr lang="en-US">
              <a:solidFill>
                <a:srgbClr val="0A0A0A"/>
              </a:solidFill>
              <a:cs typeface="Arial"/>
            </a:endParaRPr>
          </a:p>
          <a:p>
            <a:pPr marL="360045" indent="-360045">
              <a:buClr>
                <a:schemeClr val="tx1"/>
              </a:buClr>
            </a:pPr>
            <a:r>
              <a:rPr lang="en-GB" altLang="en-GB">
                <a:solidFill>
                  <a:srgbClr val="0A0A0A"/>
                </a:solidFill>
              </a:rPr>
              <a:t>If you’ve been off the HCPC register for 2 years or more, you will need to update your skills:</a:t>
            </a:r>
            <a:endParaRPr lang="en-GB" altLang="en-GB">
              <a:solidFill>
                <a:srgbClr val="0A0A0A"/>
              </a:solidFill>
              <a:cs typeface="Arial"/>
            </a:endParaRPr>
          </a:p>
          <a:p>
            <a:pPr marL="996950" lvl="1" indent="-457200">
              <a:buClr>
                <a:schemeClr val="tx1"/>
              </a:buClr>
            </a:pPr>
            <a:r>
              <a:rPr lang="en-GB" altLang="en-GB" sz="2800">
                <a:solidFill>
                  <a:srgbClr val="0A0A0A"/>
                </a:solidFill>
                <a:cs typeface="Arial"/>
              </a:rPr>
              <a:t>Off the register for less than </a:t>
            </a:r>
            <a:r>
              <a:rPr lang="en-GB" altLang="en-GB" sz="2800" b="1">
                <a:solidFill>
                  <a:srgbClr val="0A0A0A"/>
                </a:solidFill>
                <a:cs typeface="Arial"/>
              </a:rPr>
              <a:t>2 years = no updating</a:t>
            </a:r>
            <a:endParaRPr lang="en-GB" altLang="en-GB" sz="2800">
              <a:solidFill>
                <a:srgbClr val="0A0A0A"/>
              </a:solidFill>
              <a:cs typeface="Arial"/>
            </a:endParaRPr>
          </a:p>
          <a:p>
            <a:pPr marL="996950" lvl="1" indent="-457200">
              <a:buClr>
                <a:schemeClr val="tx1"/>
              </a:buClr>
            </a:pPr>
            <a:r>
              <a:rPr lang="en-GB" altLang="en-GB" sz="2800">
                <a:solidFill>
                  <a:srgbClr val="0A0A0A"/>
                </a:solidFill>
              </a:rPr>
              <a:t>Off the register for </a:t>
            </a:r>
            <a:r>
              <a:rPr lang="en-GB" altLang="en-GB" sz="2800" b="1">
                <a:solidFill>
                  <a:srgbClr val="0A0A0A"/>
                </a:solidFill>
              </a:rPr>
              <a:t>2</a:t>
            </a:r>
            <a:r>
              <a:rPr lang="en-GB" altLang="en-GB" sz="2800" b="1">
                <a:solidFill>
                  <a:srgbClr val="0A0A0A"/>
                </a:solidFill>
                <a:ea typeface="+mn-lt"/>
                <a:cs typeface="+mn-lt"/>
              </a:rPr>
              <a:t>–</a:t>
            </a:r>
            <a:r>
              <a:rPr lang="en-GB" altLang="en-GB" sz="2800" b="1">
                <a:solidFill>
                  <a:srgbClr val="0A0A0A"/>
                </a:solidFill>
              </a:rPr>
              <a:t>5 years = 30 days of updating</a:t>
            </a:r>
            <a:endParaRPr lang="en-GB" altLang="en-GB" sz="2800">
              <a:solidFill>
                <a:srgbClr val="0A0A0A"/>
              </a:solidFill>
              <a:cs typeface="Arial"/>
            </a:endParaRPr>
          </a:p>
          <a:p>
            <a:pPr marL="996950" lvl="1" indent="-457200">
              <a:buClr>
                <a:schemeClr val="tx1"/>
              </a:buClr>
            </a:pPr>
            <a:r>
              <a:rPr lang="en-GB" altLang="en-GB" sz="2800">
                <a:solidFill>
                  <a:srgbClr val="0A0A0A"/>
                </a:solidFill>
              </a:rPr>
              <a:t>Off the register more than </a:t>
            </a:r>
            <a:r>
              <a:rPr lang="en-GB" altLang="en-GB" sz="2800" b="1">
                <a:solidFill>
                  <a:srgbClr val="0A0A0A"/>
                </a:solidFill>
              </a:rPr>
              <a:t>5 years = 60 days of updating</a:t>
            </a:r>
            <a:endParaRPr lang="en-GB" altLang="en-GB" sz="2800">
              <a:solidFill>
                <a:srgbClr val="0A0A0A"/>
              </a:solidFill>
              <a:cs typeface="Arial"/>
            </a:endParaRPr>
          </a:p>
          <a:p>
            <a:pPr marL="996950" lvl="1" indent="-457200">
              <a:buClr>
                <a:schemeClr val="tx1"/>
              </a:buClr>
            </a:pPr>
            <a:r>
              <a:rPr lang="en-GB" altLang="en-GB" sz="2800">
                <a:solidFill>
                  <a:srgbClr val="0A0A0A"/>
                </a:solidFill>
                <a:cs typeface="Arial"/>
              </a:rPr>
              <a:t>These are minimum requirements</a:t>
            </a:r>
          </a:p>
        </p:txBody>
      </p:sp>
      <p:sp>
        <p:nvSpPr>
          <p:cNvPr id="3" name="Title 2">
            <a:extLst>
              <a:ext uri="{FF2B5EF4-FFF2-40B4-BE49-F238E27FC236}">
                <a16:creationId xmlns:a16="http://schemas.microsoft.com/office/drawing/2014/main" id="{EF58D59D-BDDF-DA71-5B3A-85F69B0696D7}"/>
              </a:ext>
            </a:extLst>
          </p:cNvPr>
          <p:cNvSpPr>
            <a:spLocks noGrp="1"/>
          </p:cNvSpPr>
          <p:nvPr>
            <p:ph type="title"/>
          </p:nvPr>
        </p:nvSpPr>
        <p:spPr>
          <a:xfrm>
            <a:off x="541638" y="602326"/>
            <a:ext cx="11650362" cy="720000"/>
          </a:xfrm>
        </p:spPr>
        <p:txBody>
          <a:bodyPr numCol="1">
            <a:noAutofit/>
          </a:bodyPr>
          <a:lstStyle/>
          <a:p>
            <a:r>
              <a:rPr lang="en-GB" altLang="en-GB" i="0">
                <a:solidFill>
                  <a:srgbClr val="0A0A0A"/>
                </a:solidFill>
                <a:effectLst/>
                <a:cs typeface="Arial"/>
              </a:rPr>
              <a:t>What </a:t>
            </a:r>
            <a:r>
              <a:rPr lang="en-GB" altLang="en-GB">
                <a:solidFill>
                  <a:srgbClr val="0A0A0A"/>
                </a:solidFill>
                <a:cs typeface="Arial"/>
              </a:rPr>
              <a:t>does</a:t>
            </a:r>
            <a:r>
              <a:rPr lang="en-GB" altLang="en-GB" i="0">
                <a:solidFill>
                  <a:srgbClr val="0A0A0A"/>
                </a:solidFill>
                <a:effectLst/>
                <a:cs typeface="Arial"/>
              </a:rPr>
              <a:t> </a:t>
            </a:r>
            <a:r>
              <a:rPr lang="en-GB" altLang="en-GB">
                <a:solidFill>
                  <a:srgbClr val="0A0A0A"/>
                </a:solidFill>
                <a:cs typeface="Arial"/>
              </a:rPr>
              <a:t>RTP involve</a:t>
            </a:r>
            <a:r>
              <a:rPr lang="en-GB" altLang="en-GB" i="0">
                <a:solidFill>
                  <a:srgbClr val="0A0A0A"/>
                </a:solidFill>
                <a:effectLst/>
                <a:cs typeface="Arial"/>
              </a:rPr>
              <a:t>? </a:t>
            </a:r>
            <a:br>
              <a:rPr lang="en-GB" altLang="en-GB" i="0">
                <a:solidFill>
                  <a:srgbClr val="003643"/>
                </a:solidFill>
                <a:effectLst/>
              </a:rPr>
            </a:br>
            <a:endParaRPr lang="en-GB" altLang="en-GB"/>
          </a:p>
        </p:txBody>
      </p:sp>
    </p:spTree>
    <p:extLst>
      <p:ext uri="{BB962C8B-B14F-4D97-AF65-F5344CB8AC3E}">
        <p14:creationId xmlns:p14="http://schemas.microsoft.com/office/powerpoint/2010/main" val="1700334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7D457-211E-8FA0-38B0-A77038CEF5D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92F155-547D-644C-9C79-4578B13BC775}"/>
              </a:ext>
            </a:extLst>
          </p:cNvPr>
          <p:cNvSpPr>
            <a:spLocks noGrp="1"/>
          </p:cNvSpPr>
          <p:nvPr>
            <p:ph idx="1"/>
          </p:nvPr>
        </p:nvSpPr>
        <p:spPr>
          <a:xfrm>
            <a:off x="541638" y="1629000"/>
            <a:ext cx="10260000" cy="4295739"/>
          </a:xfrm>
        </p:spPr>
        <p:txBody>
          <a:bodyPr vert="horz" lIns="0" tIns="0" rIns="0" bIns="0" numCol="1" rtlCol="0" anchor="t">
            <a:normAutofit/>
          </a:bodyPr>
          <a:lstStyle/>
          <a:p>
            <a:pPr marL="360045" indent="-360045">
              <a:buClr>
                <a:schemeClr val="tx1"/>
              </a:buClr>
            </a:pPr>
            <a:r>
              <a:rPr lang="en-GB" altLang="en-GB">
                <a:solidFill>
                  <a:srgbClr val="0A0A0A"/>
                </a:solidFill>
                <a:cs typeface="Arial"/>
              </a:rPr>
              <a:t>Supervised practice</a:t>
            </a:r>
            <a:endParaRPr lang="en-US">
              <a:solidFill>
                <a:srgbClr val="0A0A0A"/>
              </a:solidFill>
              <a:cs typeface="Arial"/>
            </a:endParaRPr>
          </a:p>
          <a:p>
            <a:pPr marL="360045" indent="-360045">
              <a:buClr>
                <a:schemeClr val="tx1"/>
              </a:buClr>
            </a:pPr>
            <a:r>
              <a:rPr lang="en-GB" altLang="en-GB">
                <a:solidFill>
                  <a:srgbClr val="0A0A0A"/>
                </a:solidFill>
                <a:cs typeface="Arial"/>
              </a:rPr>
              <a:t>Formal study</a:t>
            </a:r>
          </a:p>
          <a:p>
            <a:pPr marL="360045" indent="-360045">
              <a:buClr>
                <a:schemeClr val="tx1"/>
              </a:buClr>
            </a:pPr>
            <a:r>
              <a:rPr lang="en-GB" altLang="en-GB">
                <a:solidFill>
                  <a:srgbClr val="0A0A0A"/>
                </a:solidFill>
              </a:rPr>
              <a:t>Private study </a:t>
            </a:r>
            <a:endParaRPr lang="en-GB" altLang="en-GB">
              <a:solidFill>
                <a:srgbClr val="0A0A0A"/>
              </a:solidFill>
              <a:cs typeface="Arial"/>
            </a:endParaRPr>
          </a:p>
          <a:p>
            <a:pPr marL="360045" indent="-360045">
              <a:buClr>
                <a:schemeClr val="tx1"/>
              </a:buClr>
            </a:pPr>
            <a:r>
              <a:rPr lang="en-GB" altLang="en-GB">
                <a:solidFill>
                  <a:srgbClr val="0A0A0A"/>
                </a:solidFill>
                <a:cs typeface="Arial"/>
              </a:rPr>
              <a:t>Updating – is about making sure your skills and knowledge are up to date. You don’t have to do all three areas. Private study must not take up more than half of your period of updating</a:t>
            </a:r>
          </a:p>
          <a:p>
            <a:pPr marL="360045" indent="-360045">
              <a:buClr>
                <a:schemeClr val="tx1"/>
              </a:buClr>
            </a:pPr>
            <a:r>
              <a:rPr lang="en-GB" altLang="en-GB">
                <a:solidFill>
                  <a:srgbClr val="0A0A0A"/>
                </a:solidFill>
                <a:cs typeface="Arial"/>
              </a:rPr>
              <a:t>You have one year to complete your updating from when you start it.</a:t>
            </a:r>
          </a:p>
        </p:txBody>
      </p:sp>
      <p:sp>
        <p:nvSpPr>
          <p:cNvPr id="3" name="Title 2">
            <a:extLst>
              <a:ext uri="{FF2B5EF4-FFF2-40B4-BE49-F238E27FC236}">
                <a16:creationId xmlns:a16="http://schemas.microsoft.com/office/drawing/2014/main" id="{A3626433-27AC-392A-0B10-63A7A8286420}"/>
              </a:ext>
            </a:extLst>
          </p:cNvPr>
          <p:cNvSpPr>
            <a:spLocks noGrp="1"/>
          </p:cNvSpPr>
          <p:nvPr>
            <p:ph type="title"/>
          </p:nvPr>
        </p:nvSpPr>
        <p:spPr>
          <a:xfrm>
            <a:off x="914400" y="602326"/>
            <a:ext cx="11277600" cy="720000"/>
          </a:xfrm>
        </p:spPr>
        <p:txBody>
          <a:bodyPr numCol="1">
            <a:noAutofit/>
          </a:bodyPr>
          <a:lstStyle/>
          <a:p>
            <a:r>
              <a:rPr lang="en-GB" altLang="en-GB">
                <a:solidFill>
                  <a:srgbClr val="0A0A0A"/>
                </a:solidFill>
                <a:cs typeface="Arial"/>
              </a:rPr>
              <a:t>HCPC – updating knowledge and skills </a:t>
            </a:r>
            <a:br>
              <a:rPr lang="en-GB" altLang="en-GB" i="0">
                <a:solidFill>
                  <a:srgbClr val="003643"/>
                </a:solidFill>
                <a:effectLst/>
              </a:rPr>
            </a:br>
            <a:endParaRPr lang="en-GB" altLang="en-GB"/>
          </a:p>
        </p:txBody>
      </p:sp>
    </p:spTree>
    <p:extLst>
      <p:ext uri="{BB962C8B-B14F-4D97-AF65-F5344CB8AC3E}">
        <p14:creationId xmlns:p14="http://schemas.microsoft.com/office/powerpoint/2010/main" val="717363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1B3B69-0946-7EC6-5436-909C9CD00916}"/>
              </a:ext>
            </a:extLst>
          </p:cNvPr>
          <p:cNvSpPr>
            <a:spLocks noGrp="1"/>
          </p:cNvSpPr>
          <p:nvPr>
            <p:ph idx="1"/>
          </p:nvPr>
        </p:nvSpPr>
        <p:spPr>
          <a:xfrm>
            <a:off x="541638" y="1629000"/>
            <a:ext cx="10260000" cy="4258092"/>
          </a:xfrm>
        </p:spPr>
        <p:txBody>
          <a:bodyPr vert="horz" lIns="0" tIns="0" rIns="0" bIns="0" numCol="1" rtlCol="0" anchor="t">
            <a:normAutofit/>
          </a:bodyPr>
          <a:lstStyle/>
          <a:p>
            <a:pPr marL="360045" indent="-360045">
              <a:buClr>
                <a:schemeClr val="tx1"/>
              </a:buClr>
            </a:pPr>
            <a:r>
              <a:rPr lang="en-GB" altLang="en-GB">
                <a:solidFill>
                  <a:srgbClr val="0A0A0A"/>
                </a:solidFill>
              </a:rPr>
              <a:t>You are responsible for your updating and for making sure you meet the HCPC standards before you return </a:t>
            </a:r>
            <a:r>
              <a:rPr lang="en-GB">
                <a:solidFill>
                  <a:srgbClr val="0070C0"/>
                </a:solidFill>
                <a:hlinkClick r:id="rId2">
                  <a:extLst>
                    <a:ext uri="{A12FA001-AC4F-418D-AE19-62706E023703}">
                      <ahyp:hlinkClr xmlns:ahyp="http://schemas.microsoft.com/office/drawing/2018/hyperlinkcolor" val="tx"/>
                    </a:ext>
                  </a:extLst>
                </a:hlinkClick>
              </a:rPr>
              <a:t>Returning to practice | The HCPC</a:t>
            </a:r>
            <a:endParaRPr lang="en-US">
              <a:solidFill>
                <a:srgbClr val="0070C0"/>
              </a:solidFill>
              <a:cs typeface="Arial"/>
            </a:endParaRPr>
          </a:p>
          <a:p>
            <a:pPr marL="360045" indent="-360045">
              <a:buClr>
                <a:schemeClr val="tx1"/>
              </a:buClr>
            </a:pPr>
            <a:r>
              <a:rPr lang="en-GB" altLang="en-GB">
                <a:solidFill>
                  <a:srgbClr val="0A0A0A"/>
                </a:solidFill>
              </a:rPr>
              <a:t>You need to submit the HCPC RTP forms and the HCPC readmission paperwork</a:t>
            </a:r>
            <a:endParaRPr lang="en-GB" altLang="en-GB">
              <a:solidFill>
                <a:srgbClr val="0A0A0A"/>
              </a:solidFill>
              <a:cs typeface="Arial" panose="020B0604020202020204"/>
            </a:endParaRPr>
          </a:p>
          <a:p>
            <a:pPr marL="360045" indent="-360045">
              <a:buClr>
                <a:schemeClr val="tx1"/>
              </a:buClr>
            </a:pPr>
            <a:r>
              <a:rPr lang="en-GB" altLang="en-GB">
                <a:solidFill>
                  <a:srgbClr val="0A0A0A"/>
                </a:solidFill>
                <a:cs typeface="Arial" panose="020B0604020202020204"/>
              </a:rPr>
              <a:t>Consider becoming a member of RCOT </a:t>
            </a:r>
            <a:r>
              <a:rPr lang="en-GB">
                <a:hlinkClick r:id="rId3"/>
              </a:rPr>
              <a:t>Join us | RCOT</a:t>
            </a:r>
            <a:endParaRPr lang="en-GB">
              <a:solidFill>
                <a:srgbClr val="0070C0"/>
              </a:solidFill>
            </a:endParaRPr>
          </a:p>
          <a:p>
            <a:pPr marL="360045" indent="-360045">
              <a:buClr>
                <a:schemeClr val="tx1"/>
              </a:buClr>
            </a:pPr>
            <a:r>
              <a:rPr lang="en-GB" altLang="en-GB" sz="2800">
                <a:solidFill>
                  <a:srgbClr val="0A0A0A"/>
                </a:solidFill>
                <a:cs typeface="Arial"/>
              </a:rPr>
              <a:t>We can support you all the way!</a:t>
            </a:r>
          </a:p>
          <a:p>
            <a:endParaRPr lang="en-GB" altLang="en-GB"/>
          </a:p>
        </p:txBody>
      </p:sp>
      <p:sp>
        <p:nvSpPr>
          <p:cNvPr id="3" name="Title 2">
            <a:extLst>
              <a:ext uri="{FF2B5EF4-FFF2-40B4-BE49-F238E27FC236}">
                <a16:creationId xmlns:a16="http://schemas.microsoft.com/office/drawing/2014/main" id="{EF58D59D-BDDF-DA71-5B3A-85F69B0696D7}"/>
              </a:ext>
            </a:extLst>
          </p:cNvPr>
          <p:cNvSpPr>
            <a:spLocks noGrp="1"/>
          </p:cNvSpPr>
          <p:nvPr>
            <p:ph type="title"/>
          </p:nvPr>
        </p:nvSpPr>
        <p:spPr>
          <a:xfrm>
            <a:off x="541638" y="602326"/>
            <a:ext cx="11650362" cy="720000"/>
          </a:xfrm>
        </p:spPr>
        <p:txBody>
          <a:bodyPr numCol="1">
            <a:noAutofit/>
          </a:bodyPr>
          <a:lstStyle/>
          <a:p>
            <a:r>
              <a:rPr lang="en-GB" altLang="en-GB" i="0">
                <a:solidFill>
                  <a:srgbClr val="0A0A0A"/>
                </a:solidFill>
                <a:effectLst/>
                <a:cs typeface="Arial"/>
              </a:rPr>
              <a:t>As a returner</a:t>
            </a:r>
            <a:r>
              <a:rPr lang="en-GB" altLang="en-GB">
                <a:solidFill>
                  <a:srgbClr val="0A0A0A"/>
                </a:solidFill>
                <a:cs typeface="Arial"/>
              </a:rPr>
              <a:t>, </a:t>
            </a:r>
            <a:r>
              <a:rPr lang="en-GB" altLang="en-GB" i="0">
                <a:solidFill>
                  <a:srgbClr val="0A0A0A"/>
                </a:solidFill>
                <a:effectLst/>
                <a:cs typeface="Arial"/>
              </a:rPr>
              <a:t>what do I need to know? </a:t>
            </a:r>
            <a:br>
              <a:rPr lang="en-GB" altLang="en-GB" i="0">
                <a:effectLst/>
              </a:rPr>
            </a:br>
            <a:endParaRPr lang="en-GB" altLang="en-GB"/>
          </a:p>
        </p:txBody>
      </p:sp>
    </p:spTree>
    <p:extLst>
      <p:ext uri="{BB962C8B-B14F-4D97-AF65-F5344CB8AC3E}">
        <p14:creationId xmlns:p14="http://schemas.microsoft.com/office/powerpoint/2010/main" val="2052524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E9BCA-4ACD-F9D3-C4E1-8FD0638CB5A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452C15-CA96-1428-FE4E-440DDDBB2BA2}"/>
              </a:ext>
            </a:extLst>
          </p:cNvPr>
          <p:cNvSpPr>
            <a:spLocks noGrp="1"/>
          </p:cNvSpPr>
          <p:nvPr>
            <p:ph idx="1"/>
          </p:nvPr>
        </p:nvSpPr>
        <p:spPr/>
        <p:txBody>
          <a:bodyPr vert="horz" lIns="0" tIns="0" rIns="0" bIns="0" numCol="1" rtlCol="0" anchor="t">
            <a:normAutofit/>
          </a:bodyPr>
          <a:lstStyle/>
          <a:p>
            <a:pPr marL="457200" lvl="1" indent="-457200">
              <a:buClr>
                <a:schemeClr val="tx1"/>
              </a:buClr>
            </a:pPr>
            <a:r>
              <a:rPr lang="en-GB" altLang="en-GB" sz="2800" b="1">
                <a:solidFill>
                  <a:srgbClr val="0A0A0A"/>
                </a:solidFill>
                <a:cs typeface="Arial"/>
              </a:rPr>
              <a:t>England</a:t>
            </a:r>
            <a:r>
              <a:rPr lang="en-GB" altLang="en-GB" sz="2800">
                <a:solidFill>
                  <a:srgbClr val="0A0A0A"/>
                </a:solidFill>
                <a:cs typeface="Arial"/>
              </a:rPr>
              <a:t> –</a:t>
            </a:r>
            <a:r>
              <a:rPr lang="en-GB" altLang="en-GB" sz="2800">
                <a:solidFill>
                  <a:srgbClr val="0563C1"/>
                </a:solidFill>
                <a:cs typeface="Arial"/>
              </a:rPr>
              <a:t> </a:t>
            </a:r>
            <a:r>
              <a:rPr lang="en-GB" altLang="en-GB" sz="2800">
                <a:solidFill>
                  <a:srgbClr val="0070C0"/>
                </a:solidFill>
                <a:hlinkClick r:id="rId2">
                  <a:extLst>
                    <a:ext uri="{A12FA001-AC4F-418D-AE19-62706E023703}">
                      <ahyp:hlinkClr xmlns:ahyp="http://schemas.microsoft.com/office/drawing/2018/hyperlinkcolor" val="tx"/>
                    </a:ext>
                  </a:extLst>
                </a:hlinkClick>
              </a:rPr>
              <a:t>Return to Practice: allied health professionals, healthcare scientists and practising psychologists | Health Education England (hee.nhs.uk)</a:t>
            </a:r>
            <a:endParaRPr lang="en-GB" altLang="en-GB" sz="2800">
              <a:solidFill>
                <a:srgbClr val="0070C0"/>
              </a:solidFill>
              <a:cs typeface="Arial"/>
            </a:endParaRPr>
          </a:p>
          <a:p>
            <a:pPr marL="0" lvl="1" indent="0">
              <a:buNone/>
            </a:pPr>
            <a:endParaRPr lang="en-GB" altLang="en-GB" sz="2800">
              <a:solidFill>
                <a:srgbClr val="0563C1"/>
              </a:solidFill>
              <a:cs typeface="Arial"/>
            </a:endParaRPr>
          </a:p>
          <a:p>
            <a:pPr marL="457200" lvl="1" indent="-457200">
              <a:buClr>
                <a:schemeClr val="tx1"/>
              </a:buClr>
            </a:pPr>
            <a:r>
              <a:rPr lang="en-GB" altLang="en-GB" sz="2800" b="1">
                <a:solidFill>
                  <a:srgbClr val="0A0A0A"/>
                </a:solidFill>
                <a:cs typeface="Arial"/>
              </a:rPr>
              <a:t>Northern Ireland </a:t>
            </a:r>
            <a:r>
              <a:rPr lang="en-GB" altLang="en-GB" sz="2800">
                <a:solidFill>
                  <a:srgbClr val="0A0A0A"/>
                </a:solidFill>
                <a:cs typeface="Arial"/>
              </a:rPr>
              <a:t>– enquiries should be made locally. Trusts may take requests on a case-by-case basis and try to support where possible</a:t>
            </a:r>
          </a:p>
        </p:txBody>
      </p:sp>
      <p:sp>
        <p:nvSpPr>
          <p:cNvPr id="3" name="Title 2">
            <a:extLst>
              <a:ext uri="{FF2B5EF4-FFF2-40B4-BE49-F238E27FC236}">
                <a16:creationId xmlns:a16="http://schemas.microsoft.com/office/drawing/2014/main" id="{8889D246-4C61-786F-A1DB-6A8A8199D17F}"/>
              </a:ext>
            </a:extLst>
          </p:cNvPr>
          <p:cNvSpPr>
            <a:spLocks noGrp="1"/>
          </p:cNvSpPr>
          <p:nvPr>
            <p:ph type="title"/>
          </p:nvPr>
        </p:nvSpPr>
        <p:spPr>
          <a:xfrm>
            <a:off x="973394" y="800099"/>
            <a:ext cx="9828244" cy="720000"/>
          </a:xfrm>
        </p:spPr>
        <p:txBody>
          <a:bodyPr numCol="1"/>
          <a:lstStyle/>
          <a:p>
            <a:r>
              <a:rPr lang="en-GB" altLang="en-GB">
                <a:solidFill>
                  <a:srgbClr val="0A0A0A"/>
                </a:solidFill>
              </a:rPr>
              <a:t>RTP across the four nations</a:t>
            </a:r>
            <a:endParaRPr lang="en-GB" altLang="en-GB">
              <a:solidFill>
                <a:srgbClr val="0A0A0A"/>
              </a:solidFill>
              <a:cs typeface="Arial"/>
            </a:endParaRPr>
          </a:p>
        </p:txBody>
      </p:sp>
    </p:spTree>
    <p:extLst>
      <p:ext uri="{BB962C8B-B14F-4D97-AF65-F5344CB8AC3E}">
        <p14:creationId xmlns:p14="http://schemas.microsoft.com/office/powerpoint/2010/main" val="1130851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56E318-715B-C692-EB15-7C0D7A12208C}"/>
              </a:ext>
            </a:extLst>
          </p:cNvPr>
          <p:cNvSpPr>
            <a:spLocks noGrp="1"/>
          </p:cNvSpPr>
          <p:nvPr>
            <p:ph idx="1"/>
          </p:nvPr>
        </p:nvSpPr>
        <p:spPr/>
        <p:txBody>
          <a:bodyPr vert="horz" lIns="0" tIns="0" rIns="0" bIns="0" numCol="1" rtlCol="0" anchor="t">
            <a:normAutofit/>
          </a:bodyPr>
          <a:lstStyle/>
          <a:p>
            <a:pPr marL="0" lvl="1" indent="360045">
              <a:buClr>
                <a:schemeClr val="tx1"/>
              </a:buClr>
            </a:pPr>
            <a:r>
              <a:rPr lang="en-GB" altLang="en-GB" sz="2800" b="1">
                <a:solidFill>
                  <a:srgbClr val="0A0A0A"/>
                </a:solidFill>
                <a:cs typeface="Arial"/>
              </a:rPr>
              <a:t>Scotland</a:t>
            </a:r>
            <a:r>
              <a:rPr lang="en-GB" altLang="en-GB" sz="2800">
                <a:solidFill>
                  <a:srgbClr val="0A0A0A"/>
                </a:solidFill>
                <a:cs typeface="Arial"/>
              </a:rPr>
              <a:t> –</a:t>
            </a:r>
            <a:r>
              <a:rPr lang="en-GB" altLang="en-GB" sz="2800">
                <a:solidFill>
                  <a:srgbClr val="0563C1"/>
                </a:solidFill>
                <a:cs typeface="Arial"/>
              </a:rPr>
              <a:t> </a:t>
            </a:r>
            <a:r>
              <a:rPr lang="en-GB" altLang="en-GB" sz="2800">
                <a:solidFill>
                  <a:srgbClr val="0070C0"/>
                </a:solidFill>
                <a:cs typeface="Arial"/>
                <a:hlinkClick r:id="rId2">
                  <a:extLst>
                    <a:ext uri="{A12FA001-AC4F-418D-AE19-62706E023703}">
                      <ahyp:hlinkClr xmlns:ahyp="http://schemas.microsoft.com/office/drawing/2018/hyperlinkcolor" val="tx"/>
                    </a:ext>
                  </a:extLst>
                </a:hlinkClick>
              </a:rPr>
              <a:t>returning to an AHP career, NHS Scotland</a:t>
            </a:r>
            <a:endParaRPr lang="en-GB" altLang="en-GB" sz="2800">
              <a:solidFill>
                <a:srgbClr val="0070C0"/>
              </a:solidFill>
              <a:cs typeface="Arial"/>
            </a:endParaRPr>
          </a:p>
          <a:p>
            <a:pPr marL="0" lvl="1" indent="0">
              <a:buClr>
                <a:schemeClr val="tx1"/>
              </a:buClr>
              <a:buNone/>
            </a:pPr>
            <a:endParaRPr lang="en-GB" altLang="en-GB" sz="2800">
              <a:cs typeface="Arial"/>
            </a:endParaRPr>
          </a:p>
          <a:p>
            <a:pPr marL="0" lvl="1" indent="360045">
              <a:buClr>
                <a:schemeClr val="tx1"/>
              </a:buClr>
            </a:pPr>
            <a:r>
              <a:rPr lang="en-GB" altLang="en-GB" sz="2800" b="1">
                <a:solidFill>
                  <a:srgbClr val="0A0A0A"/>
                </a:solidFill>
                <a:cs typeface="Arial"/>
              </a:rPr>
              <a:t>Wales</a:t>
            </a:r>
            <a:r>
              <a:rPr lang="en-GB" altLang="en-GB" sz="2800">
                <a:solidFill>
                  <a:srgbClr val="0A0A0A"/>
                </a:solidFill>
                <a:cs typeface="Arial"/>
              </a:rPr>
              <a:t> – </a:t>
            </a:r>
            <a:r>
              <a:rPr lang="en-GB" altLang="en-GB" sz="2800">
                <a:solidFill>
                  <a:srgbClr val="0070C0"/>
                </a:solidFill>
                <a:hlinkClick r:id="rId3">
                  <a:extLst>
                    <a:ext uri="{A12FA001-AC4F-418D-AE19-62706E023703}">
                      <ahyp:hlinkClr xmlns:ahyp="http://schemas.microsoft.com/office/drawing/2018/hyperlinkcolor" val="tx"/>
                    </a:ext>
                  </a:extLst>
                </a:hlinkClick>
              </a:rPr>
              <a:t>Return to practice for allied health professionals and health care scientists – HEIW</a:t>
            </a:r>
            <a:endParaRPr lang="en-GB" altLang="en-GB" sz="2800">
              <a:solidFill>
                <a:srgbClr val="0070C0"/>
              </a:solidFill>
              <a:cs typeface="Arial"/>
            </a:endParaRPr>
          </a:p>
        </p:txBody>
      </p:sp>
      <p:sp>
        <p:nvSpPr>
          <p:cNvPr id="3" name="Title 2">
            <a:extLst>
              <a:ext uri="{FF2B5EF4-FFF2-40B4-BE49-F238E27FC236}">
                <a16:creationId xmlns:a16="http://schemas.microsoft.com/office/drawing/2014/main" id="{921C419A-43A7-E3CC-7660-E65B858D11F7}"/>
              </a:ext>
            </a:extLst>
          </p:cNvPr>
          <p:cNvSpPr>
            <a:spLocks noGrp="1"/>
          </p:cNvSpPr>
          <p:nvPr>
            <p:ph type="title"/>
          </p:nvPr>
        </p:nvSpPr>
        <p:spPr/>
        <p:txBody>
          <a:bodyPr numCol="1"/>
          <a:lstStyle/>
          <a:p>
            <a:r>
              <a:rPr lang="en-GB" altLang="en-GB">
                <a:solidFill>
                  <a:srgbClr val="0A0A0A"/>
                </a:solidFill>
              </a:rPr>
              <a:t>RTP across the four nations</a:t>
            </a:r>
          </a:p>
        </p:txBody>
      </p:sp>
    </p:spTree>
    <p:extLst>
      <p:ext uri="{BB962C8B-B14F-4D97-AF65-F5344CB8AC3E}">
        <p14:creationId xmlns:p14="http://schemas.microsoft.com/office/powerpoint/2010/main" val="3481572903"/>
      </p:ext>
    </p:extLst>
  </p:cSld>
  <p:clrMapOvr>
    <a:masterClrMapping/>
  </p:clrMapOvr>
</p:sld>
</file>

<file path=ppt/theme/theme1.xml><?xml version="1.0" encoding="utf-8"?>
<a:theme xmlns:a="http://schemas.openxmlformats.org/drawingml/2006/main" name="Office Theme">
  <a:themeElements>
    <a:clrScheme name="RCOT Colours">
      <a:dk1>
        <a:srgbClr val="003B4C"/>
      </a:dk1>
      <a:lt1>
        <a:srgbClr val="FFFFFF"/>
      </a:lt1>
      <a:dk2>
        <a:srgbClr val="6F34A3"/>
      </a:dk2>
      <a:lt2>
        <a:srgbClr val="43CFB5"/>
      </a:lt2>
      <a:accent1>
        <a:srgbClr val="E7705D"/>
      </a:accent1>
      <a:accent2>
        <a:srgbClr val="7EE1E8"/>
      </a:accent2>
      <a:accent3>
        <a:srgbClr val="7474DE"/>
      </a:accent3>
      <a:accent4>
        <a:srgbClr val="F7E64C"/>
      </a:accent4>
      <a:accent5>
        <a:srgbClr val="FFC2E0"/>
      </a:accent5>
      <a:accent6>
        <a:srgbClr val="61616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OT Standard PowerPoint Template  -  Read-Only" id="{A7813EA5-86EC-41F7-AC90-1D3755485B0E}" vid="{D239A156-B7BA-41F6-A040-F3A7F2176C0E}"/>
    </a:ext>
  </a:extLst>
</a:theme>
</file>

<file path=ppt/theme/theme2.xml><?xml version="1.0" encoding="utf-8"?>
<a:theme xmlns:a="http://schemas.openxmlformats.org/drawingml/2006/main" name="RCOT">
  <a:themeElements>
    <a:clrScheme name="RCOT 2022">
      <a:dk1>
        <a:srgbClr val="003643"/>
      </a:dk1>
      <a:lt1>
        <a:srgbClr val="FFFFFF"/>
      </a:lt1>
      <a:dk2>
        <a:srgbClr val="6E35A3"/>
      </a:dk2>
      <a:lt2>
        <a:srgbClr val="E6705D"/>
      </a:lt2>
      <a:accent1>
        <a:srgbClr val="43CFB5"/>
      </a:accent1>
      <a:accent2>
        <a:srgbClr val="7EE1E8"/>
      </a:accent2>
      <a:accent3>
        <a:srgbClr val="7575DF"/>
      </a:accent3>
      <a:accent4>
        <a:srgbClr val="F7E64D"/>
      </a:accent4>
      <a:accent5>
        <a:srgbClr val="FFC2FF"/>
      </a:accent5>
      <a:accent6>
        <a:srgbClr val="616161"/>
      </a:accent6>
      <a:hlink>
        <a:srgbClr val="6F34A3"/>
      </a:hlink>
      <a:folHlink>
        <a:srgbClr val="6161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02000"/>
          </a:lnSpc>
          <a:spcBef>
            <a:spcPts val="1000"/>
          </a:spcBef>
          <a:buClr>
            <a:schemeClr val="accent1"/>
          </a:buClr>
          <a:defRPr sz="2600" dirty="0" err="1" smtClean="0"/>
        </a:defPPr>
      </a:lstStyle>
    </a:txDef>
  </a:objectDefaults>
  <a:extraClrSchemeLst/>
  <a:extLst>
    <a:ext uri="{05A4C25C-085E-4340-85A3-A5531E510DB2}">
      <thm15:themeFamily xmlns:thm15="http://schemas.microsoft.com/office/thememl/2012/main" name="RCOT PowerPoint standard" id="{D361ABB5-2C4C-4451-9D03-AA7DDC4A7437}" vid="{5224C058-DDC0-4631-B11D-300B104F53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10a95f3-fb1f-4356-a636-fa4685977b4d">
      <Terms xmlns="http://schemas.microsoft.com/office/infopath/2007/PartnerControls"/>
    </lcf76f155ced4ddcb4097134ff3c332f>
    <TaxCatchAll xmlns="0d4e1840-8f65-4f27-8665-3b1f5df6ea1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7B2A8410E38504095B04584E4220C8B" ma:contentTypeVersion="17" ma:contentTypeDescription="Create a new document." ma:contentTypeScope="" ma:versionID="d04e5d085dca9b3915d04eb158981854">
  <xsd:schema xmlns:xsd="http://www.w3.org/2001/XMLSchema" xmlns:xs="http://www.w3.org/2001/XMLSchema" xmlns:p="http://schemas.microsoft.com/office/2006/metadata/properties" xmlns:ns2="110a95f3-fb1f-4356-a636-fa4685977b4d" xmlns:ns3="0d4e1840-8f65-4f27-8665-3b1f5df6ea1f" targetNamespace="http://schemas.microsoft.com/office/2006/metadata/properties" ma:root="true" ma:fieldsID="6d39adf2ef9483f9874ee485d9e85c6f" ns2:_="" ns3:_="">
    <xsd:import namespace="110a95f3-fb1f-4356-a636-fa4685977b4d"/>
    <xsd:import namespace="0d4e1840-8f65-4f27-8665-3b1f5df6ea1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0a95f3-fb1f-4356-a636-fa4685977b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61192ce-d741-42f0-bf32-2e964c76fe00"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4e1840-8f65-4f27-8665-3b1f5df6ea1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8e77be8-d5d9-455e-806d-6554e3e21943}" ma:internalName="TaxCatchAll" ma:showField="CatchAllData" ma:web="0d4e1840-8f65-4f27-8665-3b1f5df6ea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7DB48C-4F6F-439C-AA51-FE31BBE51626}">
  <ds:schemaRefs>
    <ds:schemaRef ds:uri="0d4e1840-8f65-4f27-8665-3b1f5df6ea1f"/>
    <ds:schemaRef ds:uri="110a95f3-fb1f-4356-a636-fa4685977b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FC69AD4-0303-473D-B4DC-F961E84C2898}">
  <ds:schemaRefs>
    <ds:schemaRef ds:uri="http://schemas.microsoft.com/sharepoint/v3/contenttype/forms"/>
  </ds:schemaRefs>
</ds:datastoreItem>
</file>

<file path=customXml/itemProps3.xml><?xml version="1.0" encoding="utf-8"?>
<ds:datastoreItem xmlns:ds="http://schemas.openxmlformats.org/officeDocument/2006/customXml" ds:itemID="{91A565D3-8058-4A79-B74F-82E184D6CF13}">
  <ds:schemaRefs>
    <ds:schemaRef ds:uri="0d4e1840-8f65-4f27-8665-3b1f5df6ea1f"/>
    <ds:schemaRef ds:uri="110a95f3-fb1f-4356-a636-fa4685977b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RCOT Standard PowerPoint Template</Template>
  <Application>Microsoft Office PowerPoint</Application>
  <PresentationFormat>Widescreen</PresentationFormat>
  <Slides>23</Slides>
  <Notes>6</Notes>
  <HiddenSlides>0</HiddenSlide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RCOT</vt:lpstr>
      <vt:lpstr>Return to practice  webinar   </vt:lpstr>
      <vt:lpstr>Welcome!</vt:lpstr>
      <vt:lpstr>Welcome to our return to practice webinar!</vt:lpstr>
      <vt:lpstr>This webinar will:</vt:lpstr>
      <vt:lpstr>What does RTP involve?  </vt:lpstr>
      <vt:lpstr>HCPC – updating knowledge and skills  </vt:lpstr>
      <vt:lpstr>As a returner, what do I need to know?  </vt:lpstr>
      <vt:lpstr>RTP across the four nations</vt:lpstr>
      <vt:lpstr>RTP across the four nations</vt:lpstr>
      <vt:lpstr>As a supervisor, what do I need to know?  </vt:lpstr>
      <vt:lpstr>As an employer, what do I need to know?  </vt:lpstr>
      <vt:lpstr>How can supporting returners improve recruitment and retention?</vt:lpstr>
      <vt:lpstr>Roxanne’s return to practice journey </vt:lpstr>
      <vt:lpstr>Rachael’s return to practice journey</vt:lpstr>
      <vt:lpstr>Looking forward….</vt:lpstr>
      <vt:lpstr>Guidance and support from RCOT</vt:lpstr>
      <vt:lpstr>RTP community</vt:lpstr>
      <vt:lpstr>Early career standards and principles for occupational therapists</vt:lpstr>
      <vt:lpstr>We want you to have the best possible introduction to your career</vt:lpstr>
      <vt:lpstr>PowerPoint Presentation</vt:lpstr>
      <vt:lpstr>PowerPoint Presentation</vt:lpstr>
      <vt:lpstr>Next steps…</vt:lpstr>
      <vt:lpstr>Thank you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Keen</dc:creator>
  <cp:revision>2</cp:revision>
  <cp:lastPrinted>2026-04-20T08:43:57Z</cp:lastPrinted>
  <dcterms:created xsi:type="dcterms:W3CDTF">2022-11-15T18:44:27Z</dcterms:created>
  <dcterms:modified xsi:type="dcterms:W3CDTF">2026-05-07T11:53:44Z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0x01010077B2A8410E38504095B04584E4220C8B</vt:lpwstr>
  </property>
  <property fmtid="{D5CDD505-2E9C-101B-9397-08002B2CF9AE}" pid="3" name="MediaServiceImageTags">
    <vt:lpwstr/>
  </property>
</Properties>
</file>