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A5F610-F2BB-4BA8-ABB8-A352CE4E8311}" v="1" dt="2023-10-25T12:33:29.783"/>
    <p1510:client id="{D986F1B9-F055-4CA7-91AF-91D00655B434}" v="1" dt="2023-10-25T16:44:20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oster of people sitting at a table&#10;&#10;Description automatically generated">
            <a:extLst>
              <a:ext uri="{FF2B5EF4-FFF2-40B4-BE49-F238E27FC236}">
                <a16:creationId xmlns:a16="http://schemas.microsoft.com/office/drawing/2014/main" id="{F62F44E4-AB1C-83EA-E8E1-5D96B205B0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9686" y="8737599"/>
            <a:ext cx="3305628" cy="4064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25/10/2023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AF57F4-C35F-4E68-8F80-D2F8AE3ECA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05E58A-4D4C-4C25-A4DF-AAA7162DBC99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9384fb62-c347-445f-82b3-d01b5c81f834"/>
    <ds:schemaRef ds:uri="http://www.w3.org/XML/1998/namespace"/>
    <ds:schemaRef ds:uri="http://purl.org/dc/elements/1.1/"/>
    <ds:schemaRef ds:uri="http://schemas.openxmlformats.org/package/2006/metadata/core-properties"/>
    <ds:schemaRef ds:uri="a3ec5d5a-76bd-489c-be60-df2b396f6c1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9EF7261-DC0C-49EC-96E0-BAA61E83137C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3</cp:revision>
  <dcterms:created xsi:type="dcterms:W3CDTF">2023-10-24T13:12:17Z</dcterms:created>
  <dcterms:modified xsi:type="dcterms:W3CDTF">2023-10-25T16:44:37Z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