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5A37CC-B3D7-4714-A7BC-87469CC0FA38}" v="3" dt="2023-10-24T13:23:21.3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152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oster of people sitting at tables and working on laptops&#10;&#10;Description automatically generated">
            <a:extLst>
              <a:ext uri="{FF2B5EF4-FFF2-40B4-BE49-F238E27FC236}">
                <a16:creationId xmlns:a16="http://schemas.microsoft.com/office/drawing/2014/main" id="{C840C857-777D-A44D-36B2-6D0AE0235F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0286" y="5202944"/>
            <a:ext cx="6197600" cy="344757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2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555F4-7F07-423A-B0EC-B78D8A9E7939}" type="datetimeFigureOut">
              <a:rPr lang="en-GB" smtClean="0"/>
              <a:t>24/10/2023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32065-4527-4AFA-B937-0F40B57C2C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18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5247D7F-C706-352F-B955-42AA90188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823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F6F8068EA9EA4EBDA4E35674F7AD89" ma:contentTypeVersion="15" ma:contentTypeDescription="Create a new document." ma:contentTypeScope="" ma:versionID="7bfe15fd98b38dc995d9ba0af4feb819">
  <xsd:schema xmlns:xsd="http://www.w3.org/2001/XMLSchema" xmlns:xs="http://www.w3.org/2001/XMLSchema" xmlns:p="http://schemas.microsoft.com/office/2006/metadata/properties" xmlns:ns2="9384fb62-c347-445f-82b3-d01b5c81f834" xmlns:ns3="a3ec5d5a-76bd-489c-be60-df2b396f6c1f" targetNamespace="http://schemas.microsoft.com/office/2006/metadata/properties" ma:root="true" ma:fieldsID="f9c34948be1f9c4ebb47b30a0ca1f7f7" ns2:_="" ns3:_="">
    <xsd:import namespace="9384fb62-c347-445f-82b3-d01b5c81f834"/>
    <xsd:import namespace="a3ec5d5a-76bd-489c-be60-df2b396f6c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84fb62-c347-445f-82b3-d01b5c81f8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61192ce-d741-42f0-bf32-2e964c76fe0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ec5d5a-76bd-489c-be60-df2b396f6c1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b840061-8f8e-4b58-98a8-062d0f02a18c}" ma:internalName="TaxCatchAll" ma:showField="CatchAllData" ma:web="a3ec5d5a-76bd-489c-be60-df2b396f6c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3ec5d5a-76bd-489c-be60-df2b396f6c1f" xsi:nil="true"/>
    <lcf76f155ced4ddcb4097134ff3c332f xmlns="9384fb62-c347-445f-82b3-d01b5c81f83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77721AD-FEF0-41A8-BE60-965E0D5F94F1}"/>
</file>

<file path=customXml/itemProps2.xml><?xml version="1.0" encoding="utf-8"?>
<ds:datastoreItem xmlns:ds="http://schemas.openxmlformats.org/officeDocument/2006/customXml" ds:itemID="{7AC38F6F-4B66-4566-9FAC-48E350F725F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74F991-514E-4F2B-9BE5-97C210046289}">
  <ds:schemaRefs>
    <ds:schemaRef ds:uri="http://purl.org/dc/dcmitype/"/>
    <ds:schemaRef ds:uri="http://www.w3.org/XML/1998/namespace"/>
    <ds:schemaRef ds:uri="http://purl.org/dc/elements/1.1/"/>
    <ds:schemaRef ds:uri="http://purl.org/dc/terms/"/>
    <ds:schemaRef ds:uri="a3ec5d5a-76bd-489c-be60-df2b396f6c1f"/>
    <ds:schemaRef ds:uri="9384fb62-c347-445f-82b3-d01b5c81f8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</TotalTime>
  <Words>0</Words>
  <Application>Microsoft Office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Thea Healy</dc:creator>
  <cp:lastModifiedBy>Thea Healy</cp:lastModifiedBy>
  <cp:revision>2</cp:revision>
  <dcterms:created xsi:type="dcterms:W3CDTF">2023-10-24T13:12:17Z</dcterms:created>
  <dcterms:modified xsi:type="dcterms:W3CDTF">2023-10-24T13:23:23Z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0x0101002BF6F8068EA9EA4EBDA4E35674F7AD89</vt:lpwstr>
  </property>
  <property fmtid="{D5CDD505-2E9C-101B-9397-08002B2CF9AE}" pid="3" name="MediaServiceImageTags">
    <vt:lpwstr/>
  </property>
</Properties>
</file>