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4"/>
  </p:sldMasterIdLst>
  <p:sldIdLst>
    <p:sldId id="256" r:id="rId5"/>
  </p:sldIdLst>
  <p:sldSz cx="6858000" cy="9906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8F6B952-CBEC-44BC-9302-4D6D944C13BC}" v="1" dt="2023-11-02T10:43:14.549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44" d="100"/>
          <a:sy n="44" d="100"/>
        </p:scale>
        <p:origin x="2256" y="4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presProps" Target="presProps.xml"/><Relationship Id="rId11" Type="http://schemas.microsoft.com/office/2015/10/relationships/revisionInfo" Target="revisionInfo.xml"/><Relationship Id="rId5" Type="http://schemas.openxmlformats.org/officeDocument/2006/relationships/slide" Target="slides/slide1.xml"/><Relationship Id="rId10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Thea Healy" userId="a019e206-9d22-4ab7-82f3-e35c6c9e18ab" providerId="ADAL" clId="{18F6B952-CBEC-44BC-9302-4D6D944C13BC}"/>
    <pc:docChg chg="custSel modMainMaster">
      <pc:chgData name="Thea Healy" userId="a019e206-9d22-4ab7-82f3-e35c6c9e18ab" providerId="ADAL" clId="{18F6B952-CBEC-44BC-9302-4D6D944C13BC}" dt="2023-11-02T10:43:18.266" v="3" actId="167"/>
      <pc:docMkLst>
        <pc:docMk/>
      </pc:docMkLst>
      <pc:sldMasterChg chg="modSldLayout">
        <pc:chgData name="Thea Healy" userId="a019e206-9d22-4ab7-82f3-e35c6c9e18ab" providerId="ADAL" clId="{18F6B952-CBEC-44BC-9302-4D6D944C13BC}" dt="2023-11-02T10:43:18.266" v="3" actId="167"/>
        <pc:sldMasterMkLst>
          <pc:docMk/>
          <pc:sldMasterMk cId="968187745" sldId="2147483672"/>
        </pc:sldMasterMkLst>
        <pc:sldLayoutChg chg="addSp delSp modSp mod">
          <pc:chgData name="Thea Healy" userId="a019e206-9d22-4ab7-82f3-e35c6c9e18ab" providerId="ADAL" clId="{18F6B952-CBEC-44BC-9302-4D6D944C13BC}" dt="2023-11-02T10:43:18.266" v="3" actId="167"/>
          <pc:sldLayoutMkLst>
            <pc:docMk/>
            <pc:sldMasterMk cId="968187745" sldId="2147483672"/>
            <pc:sldLayoutMk cId="5023032" sldId="2147483673"/>
          </pc:sldLayoutMkLst>
          <pc:picChg chg="del">
            <ac:chgData name="Thea Healy" userId="a019e206-9d22-4ab7-82f3-e35c6c9e18ab" providerId="ADAL" clId="{18F6B952-CBEC-44BC-9302-4D6D944C13BC}" dt="2023-11-02T10:42:35.667" v="0" actId="478"/>
            <ac:picMkLst>
              <pc:docMk/>
              <pc:sldMasterMk cId="968187745" sldId="2147483672"/>
              <pc:sldLayoutMk cId="5023032" sldId="2147483673"/>
              <ac:picMk id="4" creationId="{B00A9925-2B16-4596-8409-9A41C1FA34A3}"/>
            </ac:picMkLst>
          </pc:picChg>
          <pc:picChg chg="add mod ord">
            <ac:chgData name="Thea Healy" userId="a019e206-9d22-4ab7-82f3-e35c6c9e18ab" providerId="ADAL" clId="{18F6B952-CBEC-44BC-9302-4D6D944C13BC}" dt="2023-11-02T10:43:18.266" v="3" actId="167"/>
            <ac:picMkLst>
              <pc:docMk/>
              <pc:sldMasterMk cId="968187745" sldId="2147483672"/>
              <pc:sldLayoutMk cId="5023032" sldId="2147483673"/>
              <ac:picMk id="5" creationId="{21F7DAA1-8E50-CD35-12D9-F67B345382BD}"/>
            </ac:picMkLst>
          </pc:picChg>
        </pc:sldLayoutChg>
      </pc:sldMaster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oster of a group of people&#10;&#10;Description automatically generated">
            <a:extLst>
              <a:ext uri="{FF2B5EF4-FFF2-40B4-BE49-F238E27FC236}">
                <a16:creationId xmlns:a16="http://schemas.microsoft.com/office/drawing/2014/main" id="{21F7DAA1-8E50-CD35-12D9-F67B345382B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858000" cy="9696842"/>
          </a:xfrm>
          <a:prstGeom prst="rect">
            <a:avLst/>
          </a:prstGeom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90286" y="5202944"/>
            <a:ext cx="6197600" cy="3447570"/>
          </a:xfrm>
        </p:spPr>
        <p:txBody>
          <a:bodyPr>
            <a:normAutofit/>
          </a:bodyPr>
          <a:lstStyle>
            <a:lvl1pPr marL="0" indent="0" algn="l">
              <a:buNone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50230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27405"/>
            <a:ext cx="5915025" cy="1914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637014"/>
            <a:ext cx="5915025" cy="62852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6555F4-7F07-423A-B0EC-B78D8A9E7939}" type="datetimeFigureOut">
              <a:rPr lang="en-GB" smtClean="0"/>
              <a:t>02/11/2023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C32065-4527-4AFA-B937-0F40B57C2C5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681877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4">
            <a:extLst>
              <a:ext uri="{FF2B5EF4-FFF2-40B4-BE49-F238E27FC236}">
                <a16:creationId xmlns:a16="http://schemas.microsoft.com/office/drawing/2014/main" id="{35247D7F-C706-352F-B955-42AA9018871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7823268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a3ec5d5a-76bd-489c-be60-df2b396f6c1f" xsi:nil="true"/>
    <lcf76f155ced4ddcb4097134ff3c332f xmlns="9384fb62-c347-445f-82b3-d01b5c81f834">
      <Terms xmlns="http://schemas.microsoft.com/office/infopath/2007/PartnerControls"/>
    </lcf76f155ced4ddcb4097134ff3c332f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BF6F8068EA9EA4EBDA4E35674F7AD89" ma:contentTypeVersion="15" ma:contentTypeDescription="Create a new document." ma:contentTypeScope="" ma:versionID="7bfe15fd98b38dc995d9ba0af4feb819">
  <xsd:schema xmlns:xsd="http://www.w3.org/2001/XMLSchema" xmlns:xs="http://www.w3.org/2001/XMLSchema" xmlns:p="http://schemas.microsoft.com/office/2006/metadata/properties" xmlns:ns2="9384fb62-c347-445f-82b3-d01b5c81f834" xmlns:ns3="a3ec5d5a-76bd-489c-be60-df2b396f6c1f" targetNamespace="http://schemas.microsoft.com/office/2006/metadata/properties" ma:root="true" ma:fieldsID="f9c34948be1f9c4ebb47b30a0ca1f7f7" ns2:_="" ns3:_="">
    <xsd:import namespace="9384fb62-c347-445f-82b3-d01b5c81f834"/>
    <xsd:import namespace="a3ec5d5a-76bd-489c-be60-df2b396f6c1f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ObjectDetectorVersions" minOccurs="0"/>
                <xsd:element ref="ns2:MediaServiceLocation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384fb62-c347-445f-82b3-d01b5c81f83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13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5" nillable="true" ma:taxonomy="true" ma:internalName="lcf76f155ced4ddcb4097134ff3c332f" ma:taxonomyFieldName="MediaServiceImageTags" ma:displayName="Image Tags" ma:readOnly="false" ma:fieldId="{5cf76f15-5ced-4ddc-b409-7134ff3c332f}" ma:taxonomyMulti="true" ma:sspId="961192ce-d741-42f0-bf32-2e964c76fe00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ObjectDetectorVersions" ma:index="2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Location" ma:index="21" nillable="true" ma:displayName="Location" ma:indexed="true" ma:internalName="MediaServiceLocation" ma:readOnly="true">
      <xsd:simpleType>
        <xsd:restriction base="dms:Text"/>
      </xsd:simpleType>
    </xsd:element>
    <xsd:element name="MediaServiceSearchProperties" ma:index="22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3ec5d5a-76bd-489c-be60-df2b396f6c1f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6" nillable="true" ma:displayName="Taxonomy Catch All Column" ma:hidden="true" ma:list="{0b840061-8f8e-4b58-98a8-062d0f02a18c}" ma:internalName="TaxCatchAll" ma:showField="CatchAllData" ma:web="a3ec5d5a-76bd-489c-be60-df2b396f6c1f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82CE915E-F92B-499E-B332-EF67C84239AB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A4631E50-6329-4814-9F40-2FEDB9934E0C}">
  <ds:schemaRefs>
    <ds:schemaRef ds:uri="9384fb62-c347-445f-82b3-d01b5c81f834"/>
    <ds:schemaRef ds:uri="http://www.w3.org/XML/1998/namespace"/>
    <ds:schemaRef ds:uri="http://schemas.microsoft.com/office/2006/documentManagement/types"/>
    <ds:schemaRef ds:uri="http://purl.org/dc/dcmitype/"/>
    <ds:schemaRef ds:uri="http://schemas.microsoft.com/office/infopath/2007/PartnerControls"/>
    <ds:schemaRef ds:uri="http://purl.org/dc/terms/"/>
    <ds:schemaRef ds:uri="a3ec5d5a-76bd-489c-be60-df2b396f6c1f"/>
    <ds:schemaRef ds:uri="http://schemas.openxmlformats.org/package/2006/metadata/core-properties"/>
    <ds:schemaRef ds:uri="http://schemas.microsoft.com/office/2006/metadata/properties"/>
    <ds:schemaRef ds:uri="http://purl.org/dc/elements/1.1/"/>
  </ds:schemaRefs>
</ds:datastoreItem>
</file>

<file path=customXml/itemProps3.xml><?xml version="1.0" encoding="utf-8"?>
<ds:datastoreItem xmlns:ds="http://schemas.openxmlformats.org/officeDocument/2006/customXml" ds:itemID="{C3A9062B-8787-4D46-8046-249BA39241C3}"/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10</TotalTime>
  <Words>0</Words>
  <Application>Microsoft Office PowerPoint</Application>
  <PresentationFormat>A4 Paper (210x297 mm)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Thea Healy</dc:creator>
  <cp:lastModifiedBy>Thea Healy</cp:lastModifiedBy>
  <cp:revision>3</cp:revision>
  <dcterms:created xsi:type="dcterms:W3CDTF">2023-10-24T13:12:17Z</dcterms:created>
  <dcterms:modified xsi:type="dcterms:W3CDTF">2023-11-02T10:43:22Z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0x0101002BF6F8068EA9EA4EBDA4E35674F7AD89</vt:lpwstr>
  </property>
  <property fmtid="{D5CDD505-2E9C-101B-9397-08002B2CF9AE}" pid="3" name="MediaServiceImageTags">
    <vt:lpwstr/>
  </property>
</Properties>
</file>