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9E3540-1681-4BF8-99CB-6564609A1708}" v="1" dt="2023-10-25T08:21:29.144"/>
    <p1510:client id="{E9D19CFA-969A-4DC3-BC7F-B501B0A17447}" v="3" dt="2023-10-25T12:54:59.0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oster of a family&#10;&#10;Description automatically generated">
            <a:extLst>
              <a:ext uri="{FF2B5EF4-FFF2-40B4-BE49-F238E27FC236}">
                <a16:creationId xmlns:a16="http://schemas.microsoft.com/office/drawing/2014/main" id="{B00A9925-2B16-4596-8409-9A41C1FA34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286" y="5202944"/>
            <a:ext cx="6197600" cy="344757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25/10/2023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2CE915E-F92B-499E-B332-EF67C84239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70AD6E-6D10-4BF0-AE52-939185C80848}"/>
</file>

<file path=customXml/itemProps3.xml><?xml version="1.0" encoding="utf-8"?>
<ds:datastoreItem xmlns:ds="http://schemas.openxmlformats.org/officeDocument/2006/customXml" ds:itemID="{A4631E50-6329-4814-9F40-2FEDB9934E0C}">
  <ds:schemaRefs>
    <ds:schemaRef ds:uri="http://purl.org/dc/elements/1.1/"/>
    <ds:schemaRef ds:uri="9384fb62-c347-445f-82b3-d01b5c81f834"/>
    <ds:schemaRef ds:uri="http://schemas.openxmlformats.org/package/2006/metadata/core-properties"/>
    <ds:schemaRef ds:uri="a3ec5d5a-76bd-489c-be60-df2b396f6c1f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3</cp:revision>
  <dcterms:created xsi:type="dcterms:W3CDTF">2023-10-24T13:12:17Z</dcterms:created>
  <dcterms:modified xsi:type="dcterms:W3CDTF">2023-10-25T12:55:08Z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