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75_16DAE284.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327" r:id="rId5"/>
    <p:sldId id="344" r:id="rId6"/>
    <p:sldId id="329" r:id="rId7"/>
    <p:sldId id="348" r:id="rId8"/>
    <p:sldId id="331" r:id="rId9"/>
    <p:sldId id="330" r:id="rId10"/>
    <p:sldId id="333" r:id="rId11"/>
    <p:sldId id="332" r:id="rId12"/>
    <p:sldId id="352" r:id="rId13"/>
    <p:sldId id="353" r:id="rId14"/>
    <p:sldId id="354" r:id="rId15"/>
    <p:sldId id="349" r:id="rId16"/>
    <p:sldId id="339" r:id="rId17"/>
    <p:sldId id="355" r:id="rId18"/>
    <p:sldId id="356" r:id="rId19"/>
    <p:sldId id="358" r:id="rId20"/>
    <p:sldId id="359" r:id="rId21"/>
    <p:sldId id="357" r:id="rId22"/>
    <p:sldId id="360" r:id="rId23"/>
    <p:sldId id="361" r:id="rId24"/>
    <p:sldId id="362" r:id="rId25"/>
    <p:sldId id="365" r:id="rId26"/>
    <p:sldId id="367" r:id="rId27"/>
    <p:sldId id="366" r:id="rId28"/>
    <p:sldId id="368" r:id="rId29"/>
    <p:sldId id="369" r:id="rId30"/>
    <p:sldId id="370" r:id="rId31"/>
    <p:sldId id="371" r:id="rId32"/>
    <p:sldId id="372" r:id="rId33"/>
    <p:sldId id="364" r:id="rId34"/>
    <p:sldId id="363" r:id="rId35"/>
    <p:sldId id="373" r:id="rId36"/>
    <p:sldId id="376" r:id="rId37"/>
    <p:sldId id="374" r:id="rId38"/>
    <p:sldId id="350" r:id="rId39"/>
    <p:sldId id="351" r:id="rId40"/>
    <p:sldId id="37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3FBD0D-BE60-9321-8247-2C776FF4016C}" name="Gillian Ward" initials="GW" userId="S::gillian.ward@rcot.co.uk::c0708cda-9f2c-4d4e-9a0f-6f4cc408ecf5" providerId="AD"/>
  <p188:author id="{D258CBD3-1F46-5DB9-FE01-3FD30EC9F8B5}" name="Angie Thompson" initials="AT" userId="S::angie.thompson@rcot.co.uk::9ea5a8c9-a427-4163-a9f8-b5d3a49b8c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B4C"/>
    <a:srgbClr val="43C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E8016-6E15-445E-8563-596EDB7AFDF7}" v="11" dt="2023-05-24T10:53:16.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e Thompson" userId="9ea5a8c9-a427-4163-a9f8-b5d3a49b8c6a" providerId="ADAL" clId="{3C9E8016-6E15-445E-8563-596EDB7AFDF7}"/>
    <pc:docChg chg="undo custSel addSld modSld">
      <pc:chgData name="Angie Thompson" userId="9ea5a8c9-a427-4163-a9f8-b5d3a49b8c6a" providerId="ADAL" clId="{3C9E8016-6E15-445E-8563-596EDB7AFDF7}" dt="2023-05-25T10:18:48.374" v="604" actId="20577"/>
      <pc:docMkLst>
        <pc:docMk/>
      </pc:docMkLst>
      <pc:sldChg chg="modSp mod">
        <pc:chgData name="Angie Thompson" userId="9ea5a8c9-a427-4163-a9f8-b5d3a49b8c6a" providerId="ADAL" clId="{3C9E8016-6E15-445E-8563-596EDB7AFDF7}" dt="2023-04-13T11:27:16.192" v="9" actId="20577"/>
        <pc:sldMkLst>
          <pc:docMk/>
          <pc:sldMk cId="3907738303" sldId="327"/>
        </pc:sldMkLst>
        <pc:spChg chg="mod">
          <ac:chgData name="Angie Thompson" userId="9ea5a8c9-a427-4163-a9f8-b5d3a49b8c6a" providerId="ADAL" clId="{3C9E8016-6E15-445E-8563-596EDB7AFDF7}" dt="2023-04-13T11:27:16.192" v="9" actId="20577"/>
          <ac:spMkLst>
            <pc:docMk/>
            <pc:sldMk cId="3907738303" sldId="327"/>
            <ac:spMk id="3" creationId="{4467734F-CFA8-7F49-AAF7-B0FF528A4ED3}"/>
          </ac:spMkLst>
        </pc:spChg>
      </pc:sldChg>
      <pc:sldChg chg="addSp delSp modSp mod">
        <pc:chgData name="Angie Thompson" userId="9ea5a8c9-a427-4163-a9f8-b5d3a49b8c6a" providerId="ADAL" clId="{3C9E8016-6E15-445E-8563-596EDB7AFDF7}" dt="2023-04-13T11:28:32.028" v="81" actId="478"/>
        <pc:sldMkLst>
          <pc:docMk/>
          <pc:sldMk cId="1906014092" sldId="329"/>
        </pc:sldMkLst>
        <pc:spChg chg="add del mod">
          <ac:chgData name="Angie Thompson" userId="9ea5a8c9-a427-4163-a9f8-b5d3a49b8c6a" providerId="ADAL" clId="{3C9E8016-6E15-445E-8563-596EDB7AFDF7}" dt="2023-04-13T11:28:32.028" v="81" actId="478"/>
          <ac:spMkLst>
            <pc:docMk/>
            <pc:sldMk cId="1906014092" sldId="329"/>
            <ac:spMk id="3" creationId="{056DAB12-C3DD-0CB8-C52F-C25A4811439C}"/>
          </ac:spMkLst>
        </pc:spChg>
      </pc:sldChg>
      <pc:sldChg chg="addSp delSp modSp mod">
        <pc:chgData name="Angie Thompson" userId="9ea5a8c9-a427-4163-a9f8-b5d3a49b8c6a" providerId="ADAL" clId="{3C9E8016-6E15-445E-8563-596EDB7AFDF7}" dt="2023-05-24T11:06:11.921" v="588" actId="20577"/>
        <pc:sldMkLst>
          <pc:docMk/>
          <pc:sldMk cId="1836922195" sldId="330"/>
        </pc:sldMkLst>
        <pc:spChg chg="add mod">
          <ac:chgData name="Angie Thompson" userId="9ea5a8c9-a427-4163-a9f8-b5d3a49b8c6a" providerId="ADAL" clId="{3C9E8016-6E15-445E-8563-596EDB7AFDF7}" dt="2023-05-24T11:06:11.921" v="588" actId="20577"/>
          <ac:spMkLst>
            <pc:docMk/>
            <pc:sldMk cId="1836922195" sldId="330"/>
            <ac:spMk id="2" creationId="{A42B42AD-507C-554F-0058-2D612B5EEF6D}"/>
          </ac:spMkLst>
        </pc:spChg>
        <pc:spChg chg="add del ord">
          <ac:chgData name="Angie Thompson" userId="9ea5a8c9-a427-4163-a9f8-b5d3a49b8c6a" providerId="ADAL" clId="{3C9E8016-6E15-445E-8563-596EDB7AFDF7}" dt="2023-05-24T10:49:47.286" v="566" actId="478"/>
          <ac:spMkLst>
            <pc:docMk/>
            <pc:sldMk cId="1836922195" sldId="330"/>
            <ac:spMk id="4" creationId="{FBBA7501-404D-842A-0D47-89D0665C0FBC}"/>
          </ac:spMkLst>
        </pc:spChg>
      </pc:sldChg>
      <pc:sldChg chg="modSp">
        <pc:chgData name="Angie Thompson" userId="9ea5a8c9-a427-4163-a9f8-b5d3a49b8c6a" providerId="ADAL" clId="{3C9E8016-6E15-445E-8563-596EDB7AFDF7}" dt="2023-04-13T11:30:12.382" v="88" actId="20578"/>
        <pc:sldMkLst>
          <pc:docMk/>
          <pc:sldMk cId="2905158917" sldId="331"/>
        </pc:sldMkLst>
        <pc:spChg chg="mod">
          <ac:chgData name="Angie Thompson" userId="9ea5a8c9-a427-4163-a9f8-b5d3a49b8c6a" providerId="ADAL" clId="{3C9E8016-6E15-445E-8563-596EDB7AFDF7}" dt="2023-04-13T11:30:12.382" v="88" actId="20578"/>
          <ac:spMkLst>
            <pc:docMk/>
            <pc:sldMk cId="2905158917" sldId="331"/>
            <ac:spMk id="4" creationId="{7F82CB72-6DF5-C147-A1AC-AE269ADCFD16}"/>
          </ac:spMkLst>
        </pc:spChg>
      </pc:sldChg>
      <pc:sldChg chg="modSp mod">
        <pc:chgData name="Angie Thompson" userId="9ea5a8c9-a427-4163-a9f8-b5d3a49b8c6a" providerId="ADAL" clId="{3C9E8016-6E15-445E-8563-596EDB7AFDF7}" dt="2023-04-13T11:34:52.935" v="101" actId="255"/>
        <pc:sldMkLst>
          <pc:docMk/>
          <pc:sldMk cId="2479504416" sldId="332"/>
        </pc:sldMkLst>
        <pc:spChg chg="mod">
          <ac:chgData name="Angie Thompson" userId="9ea5a8c9-a427-4163-a9f8-b5d3a49b8c6a" providerId="ADAL" clId="{3C9E8016-6E15-445E-8563-596EDB7AFDF7}" dt="2023-04-13T11:34:52.935" v="101" actId="255"/>
          <ac:spMkLst>
            <pc:docMk/>
            <pc:sldMk cId="2479504416" sldId="332"/>
            <ac:spMk id="3" creationId="{5F081DA9-2434-AE43-8647-3DD9C9A4A7C6}"/>
          </ac:spMkLst>
        </pc:spChg>
      </pc:sldChg>
      <pc:sldChg chg="modSp mod">
        <pc:chgData name="Angie Thompson" userId="9ea5a8c9-a427-4163-a9f8-b5d3a49b8c6a" providerId="ADAL" clId="{3C9E8016-6E15-445E-8563-596EDB7AFDF7}" dt="2023-04-13T11:29:37.948" v="87" actId="20577"/>
        <pc:sldMkLst>
          <pc:docMk/>
          <pc:sldMk cId="2175824077" sldId="348"/>
        </pc:sldMkLst>
        <pc:spChg chg="mod">
          <ac:chgData name="Angie Thompson" userId="9ea5a8c9-a427-4163-a9f8-b5d3a49b8c6a" providerId="ADAL" clId="{3C9E8016-6E15-445E-8563-596EDB7AFDF7}" dt="2023-04-13T11:29:37.948" v="87" actId="20577"/>
          <ac:spMkLst>
            <pc:docMk/>
            <pc:sldMk cId="2175824077" sldId="348"/>
            <ac:spMk id="3" creationId="{275AC7C9-3049-4C4C-B448-7EADBB309258}"/>
          </ac:spMkLst>
        </pc:spChg>
      </pc:sldChg>
      <pc:sldChg chg="modSp mod delCm">
        <pc:chgData name="Angie Thompson" userId="9ea5a8c9-a427-4163-a9f8-b5d3a49b8c6a" providerId="ADAL" clId="{3C9E8016-6E15-445E-8563-596EDB7AFDF7}" dt="2023-05-24T10:45:02.104" v="447"/>
        <pc:sldMkLst>
          <pc:docMk/>
          <pc:sldMk cId="289445777" sldId="350"/>
        </pc:sldMkLst>
        <pc:spChg chg="mod">
          <ac:chgData name="Angie Thompson" userId="9ea5a8c9-a427-4163-a9f8-b5d3a49b8c6a" providerId="ADAL" clId="{3C9E8016-6E15-445E-8563-596EDB7AFDF7}" dt="2023-05-18T08:13:45.125" v="225" actId="207"/>
          <ac:spMkLst>
            <pc:docMk/>
            <pc:sldMk cId="289445777" sldId="350"/>
            <ac:spMk id="3" creationId="{D5E2E2B8-7153-8874-91EF-1F3C4D07554C}"/>
          </ac:spMkLst>
        </pc:spChg>
        <pc:spChg chg="mod">
          <ac:chgData name="Angie Thompson" userId="9ea5a8c9-a427-4163-a9f8-b5d3a49b8c6a" providerId="ADAL" clId="{3C9E8016-6E15-445E-8563-596EDB7AFDF7}" dt="2023-05-18T08:13:40.663" v="224" actId="207"/>
          <ac:spMkLst>
            <pc:docMk/>
            <pc:sldMk cId="289445777" sldId="350"/>
            <ac:spMk id="6" creationId="{7F219224-04F4-B5B8-D7F0-DCE65BD7D5B9}"/>
          </ac:spMkLst>
        </pc:spChg>
        <pc:spChg chg="mod">
          <ac:chgData name="Angie Thompson" userId="9ea5a8c9-a427-4163-a9f8-b5d3a49b8c6a" providerId="ADAL" clId="{3C9E8016-6E15-445E-8563-596EDB7AFDF7}" dt="2023-05-18T08:13:50.624" v="226" actId="207"/>
          <ac:spMkLst>
            <pc:docMk/>
            <pc:sldMk cId="289445777" sldId="350"/>
            <ac:spMk id="7" creationId="{94D40165-C306-ECA6-7A37-AA79C661019A}"/>
          </ac:spMkLst>
        </pc:spChg>
        <pc:spChg chg="mod">
          <ac:chgData name="Angie Thompson" userId="9ea5a8c9-a427-4163-a9f8-b5d3a49b8c6a" providerId="ADAL" clId="{3C9E8016-6E15-445E-8563-596EDB7AFDF7}" dt="2023-05-18T08:13:59.914" v="228" actId="207"/>
          <ac:spMkLst>
            <pc:docMk/>
            <pc:sldMk cId="289445777" sldId="350"/>
            <ac:spMk id="8" creationId="{F491D01E-BED3-7356-818B-68DB7CA17892}"/>
          </ac:spMkLst>
        </pc:spChg>
        <pc:spChg chg="mod">
          <ac:chgData name="Angie Thompson" userId="9ea5a8c9-a427-4163-a9f8-b5d3a49b8c6a" providerId="ADAL" clId="{3C9E8016-6E15-445E-8563-596EDB7AFDF7}" dt="2023-05-18T08:14:04.106" v="229" actId="207"/>
          <ac:spMkLst>
            <pc:docMk/>
            <pc:sldMk cId="289445777" sldId="350"/>
            <ac:spMk id="9" creationId="{926D2327-0167-6D93-F848-24B42CFBBA9A}"/>
          </ac:spMkLst>
        </pc:spChg>
        <pc:spChg chg="mod">
          <ac:chgData name="Angie Thompson" userId="9ea5a8c9-a427-4163-a9f8-b5d3a49b8c6a" providerId="ADAL" clId="{3C9E8016-6E15-445E-8563-596EDB7AFDF7}" dt="2023-05-18T08:13:55.026" v="227" actId="207"/>
          <ac:spMkLst>
            <pc:docMk/>
            <pc:sldMk cId="289445777" sldId="350"/>
            <ac:spMk id="11" creationId="{74379A33-D310-B171-7C7B-4D540521B1BD}"/>
          </ac:spMkLst>
        </pc:spChg>
        <pc:spChg chg="mod">
          <ac:chgData name="Angie Thompson" userId="9ea5a8c9-a427-4163-a9f8-b5d3a49b8c6a" providerId="ADAL" clId="{3C9E8016-6E15-445E-8563-596EDB7AFDF7}" dt="2023-05-18T08:14:07.749" v="230" actId="207"/>
          <ac:spMkLst>
            <pc:docMk/>
            <pc:sldMk cId="289445777" sldId="350"/>
            <ac:spMk id="12" creationId="{D0BB1184-F83F-3615-DC5D-0FDFD01A318C}"/>
          </ac:spMkLst>
        </pc:spChg>
        <pc:spChg chg="mod">
          <ac:chgData name="Angie Thompson" userId="9ea5a8c9-a427-4163-a9f8-b5d3a49b8c6a" providerId="ADAL" clId="{3C9E8016-6E15-445E-8563-596EDB7AFDF7}" dt="2023-05-18T08:14:15.198" v="232" actId="207"/>
          <ac:spMkLst>
            <pc:docMk/>
            <pc:sldMk cId="289445777" sldId="350"/>
            <ac:spMk id="13" creationId="{612D98DC-3931-38AC-BECF-CA5B0B19667B}"/>
          </ac:spMkLst>
        </pc:spChg>
        <pc:spChg chg="mod">
          <ac:chgData name="Angie Thompson" userId="9ea5a8c9-a427-4163-a9f8-b5d3a49b8c6a" providerId="ADAL" clId="{3C9E8016-6E15-445E-8563-596EDB7AFDF7}" dt="2023-05-18T08:14:11.663" v="231" actId="207"/>
          <ac:spMkLst>
            <pc:docMk/>
            <pc:sldMk cId="289445777" sldId="350"/>
            <ac:spMk id="14" creationId="{49CFB39E-678F-7ED4-6C5C-A5371F8FD9CB}"/>
          </ac:spMkLst>
        </pc:spChg>
        <pc:extLst>
          <p:ext xmlns:p="http://schemas.openxmlformats.org/presentationml/2006/main" uri="{D6D511B9-2390-475A-947B-AFAB55BFBCF1}">
            <pc226:cmChg xmlns:pc226="http://schemas.microsoft.com/office/powerpoint/2022/06/main/command" chg="del">
              <pc226:chgData name="Angie Thompson" userId="9ea5a8c9-a427-4163-a9f8-b5d3a49b8c6a" providerId="ADAL" clId="{3C9E8016-6E15-445E-8563-596EDB7AFDF7}" dt="2023-05-24T10:45:02.104" v="447"/>
              <pc2:cmMkLst xmlns:pc2="http://schemas.microsoft.com/office/powerpoint/2019/9/main/command">
                <pc:docMk/>
                <pc:sldMk cId="289445777" sldId="350"/>
                <pc2:cmMk id="{8925D026-46FD-40DB-BDE5-E4EBE06E8888}"/>
              </pc2:cmMkLst>
            </pc226:cmChg>
          </p:ext>
        </pc:extLst>
      </pc:sldChg>
      <pc:sldChg chg="addSp modSp mod delCm">
        <pc:chgData name="Angie Thompson" userId="9ea5a8c9-a427-4163-a9f8-b5d3a49b8c6a" providerId="ADAL" clId="{3C9E8016-6E15-445E-8563-596EDB7AFDF7}" dt="2023-05-25T10:18:31.261" v="592"/>
        <pc:sldMkLst>
          <pc:docMk/>
          <pc:sldMk cId="1519088922" sldId="351"/>
        </pc:sldMkLst>
        <pc:spChg chg="add mod">
          <ac:chgData name="Angie Thompson" userId="9ea5a8c9-a427-4163-a9f8-b5d3a49b8c6a" providerId="ADAL" clId="{3C9E8016-6E15-445E-8563-596EDB7AFDF7}" dt="2023-05-24T10:53:28.288" v="587" actId="207"/>
          <ac:spMkLst>
            <pc:docMk/>
            <pc:sldMk cId="1519088922" sldId="351"/>
            <ac:spMk id="5" creationId="{A82E5C3A-9A55-B6B5-909B-F84534126C53}"/>
          </ac:spMkLst>
        </pc:spChg>
        <pc:extLst>
          <p:ext xmlns:p="http://schemas.openxmlformats.org/presentationml/2006/main" uri="{D6D511B9-2390-475A-947B-AFAB55BFBCF1}">
            <pc226:cmChg xmlns:pc226="http://schemas.microsoft.com/office/powerpoint/2022/06/main/command" chg="del">
              <pc226:chgData name="Angie Thompson" userId="9ea5a8c9-a427-4163-a9f8-b5d3a49b8c6a" providerId="ADAL" clId="{3C9E8016-6E15-445E-8563-596EDB7AFDF7}" dt="2023-05-24T10:45:14.797" v="448"/>
              <pc2:cmMkLst xmlns:pc2="http://schemas.microsoft.com/office/powerpoint/2019/9/main/command">
                <pc:docMk/>
                <pc:sldMk cId="1519088922" sldId="351"/>
                <pc2:cmMk id="{A98C7E0B-4469-4EE1-BA09-3E76724F20C3}"/>
              </pc2:cmMkLst>
            </pc226:cmChg>
            <pc226:cmChg xmlns:pc226="http://schemas.microsoft.com/office/powerpoint/2022/06/main/command" chg="del">
              <pc226:chgData name="Angie Thompson" userId="9ea5a8c9-a427-4163-a9f8-b5d3a49b8c6a" providerId="ADAL" clId="{3C9E8016-6E15-445E-8563-596EDB7AFDF7}" dt="2023-05-25T10:18:31.261" v="592"/>
              <pc2:cmMkLst xmlns:pc2="http://schemas.microsoft.com/office/powerpoint/2019/9/main/command">
                <pc:docMk/>
                <pc:sldMk cId="1519088922" sldId="351"/>
                <pc2:cmMk id="{38D4F30C-0BE8-4C40-8941-5372BFF71BFA}"/>
              </pc2:cmMkLst>
            </pc226:cmChg>
          </p:ext>
        </pc:extLst>
      </pc:sldChg>
      <pc:sldChg chg="modSp mod">
        <pc:chgData name="Angie Thompson" userId="9ea5a8c9-a427-4163-a9f8-b5d3a49b8c6a" providerId="ADAL" clId="{3C9E8016-6E15-445E-8563-596EDB7AFDF7}" dt="2023-04-13T11:35:11.520" v="103" actId="255"/>
        <pc:sldMkLst>
          <pc:docMk/>
          <pc:sldMk cId="1207296039" sldId="352"/>
        </pc:sldMkLst>
        <pc:spChg chg="mod">
          <ac:chgData name="Angie Thompson" userId="9ea5a8c9-a427-4163-a9f8-b5d3a49b8c6a" providerId="ADAL" clId="{3C9E8016-6E15-445E-8563-596EDB7AFDF7}" dt="2023-04-13T11:35:11.520" v="103" actId="255"/>
          <ac:spMkLst>
            <pc:docMk/>
            <pc:sldMk cId="1207296039" sldId="352"/>
            <ac:spMk id="3" creationId="{5F081DA9-2434-AE43-8647-3DD9C9A4A7C6}"/>
          </ac:spMkLst>
        </pc:spChg>
      </pc:sldChg>
      <pc:sldChg chg="modSp mod">
        <pc:chgData name="Angie Thompson" userId="9ea5a8c9-a427-4163-a9f8-b5d3a49b8c6a" providerId="ADAL" clId="{3C9E8016-6E15-445E-8563-596EDB7AFDF7}" dt="2023-04-13T11:35:30.039" v="105" actId="255"/>
        <pc:sldMkLst>
          <pc:docMk/>
          <pc:sldMk cId="1939840046" sldId="353"/>
        </pc:sldMkLst>
        <pc:spChg chg="mod">
          <ac:chgData name="Angie Thompson" userId="9ea5a8c9-a427-4163-a9f8-b5d3a49b8c6a" providerId="ADAL" clId="{3C9E8016-6E15-445E-8563-596EDB7AFDF7}" dt="2023-04-13T11:35:30.039" v="105" actId="255"/>
          <ac:spMkLst>
            <pc:docMk/>
            <pc:sldMk cId="1939840046" sldId="353"/>
            <ac:spMk id="3" creationId="{5F081DA9-2434-AE43-8647-3DD9C9A4A7C6}"/>
          </ac:spMkLst>
        </pc:spChg>
      </pc:sldChg>
      <pc:sldChg chg="modSp mod">
        <pc:chgData name="Angie Thompson" userId="9ea5a8c9-a427-4163-a9f8-b5d3a49b8c6a" providerId="ADAL" clId="{3C9E8016-6E15-445E-8563-596EDB7AFDF7}" dt="2023-04-13T11:37:01.812" v="107" actId="255"/>
        <pc:sldMkLst>
          <pc:docMk/>
          <pc:sldMk cId="2360647249" sldId="354"/>
        </pc:sldMkLst>
        <pc:spChg chg="mod">
          <ac:chgData name="Angie Thompson" userId="9ea5a8c9-a427-4163-a9f8-b5d3a49b8c6a" providerId="ADAL" clId="{3C9E8016-6E15-445E-8563-596EDB7AFDF7}" dt="2023-04-13T11:37:01.812" v="107" actId="255"/>
          <ac:spMkLst>
            <pc:docMk/>
            <pc:sldMk cId="2360647249" sldId="354"/>
            <ac:spMk id="3" creationId="{5F081DA9-2434-AE43-8647-3DD9C9A4A7C6}"/>
          </ac:spMkLst>
        </pc:spChg>
      </pc:sldChg>
      <pc:sldChg chg="modSp mod">
        <pc:chgData name="Angie Thompson" userId="9ea5a8c9-a427-4163-a9f8-b5d3a49b8c6a" providerId="ADAL" clId="{3C9E8016-6E15-445E-8563-596EDB7AFDF7}" dt="2023-04-13T11:37:28.893" v="109" actId="255"/>
        <pc:sldMkLst>
          <pc:docMk/>
          <pc:sldMk cId="1383346737" sldId="356"/>
        </pc:sldMkLst>
        <pc:spChg chg="mod">
          <ac:chgData name="Angie Thompson" userId="9ea5a8c9-a427-4163-a9f8-b5d3a49b8c6a" providerId="ADAL" clId="{3C9E8016-6E15-445E-8563-596EDB7AFDF7}" dt="2023-04-13T11:37:28.893" v="109" actId="255"/>
          <ac:spMkLst>
            <pc:docMk/>
            <pc:sldMk cId="1383346737" sldId="356"/>
            <ac:spMk id="3" creationId="{5F081DA9-2434-AE43-8647-3DD9C9A4A7C6}"/>
          </ac:spMkLst>
        </pc:spChg>
      </pc:sldChg>
      <pc:sldChg chg="modSp mod">
        <pc:chgData name="Angie Thompson" userId="9ea5a8c9-a427-4163-a9f8-b5d3a49b8c6a" providerId="ADAL" clId="{3C9E8016-6E15-445E-8563-596EDB7AFDF7}" dt="2023-05-18T08:00:13.351" v="220" actId="20577"/>
        <pc:sldMkLst>
          <pc:docMk/>
          <pc:sldMk cId="2750541969" sldId="357"/>
        </pc:sldMkLst>
        <pc:spChg chg="mod">
          <ac:chgData name="Angie Thompson" userId="9ea5a8c9-a427-4163-a9f8-b5d3a49b8c6a" providerId="ADAL" clId="{3C9E8016-6E15-445E-8563-596EDB7AFDF7}" dt="2023-05-18T08:00:13.351" v="220" actId="20577"/>
          <ac:spMkLst>
            <pc:docMk/>
            <pc:sldMk cId="2750541969" sldId="357"/>
            <ac:spMk id="3" creationId="{275AC7C9-3049-4C4C-B448-7EADBB309258}"/>
          </ac:spMkLst>
        </pc:spChg>
      </pc:sldChg>
      <pc:sldChg chg="modSp mod">
        <pc:chgData name="Angie Thompson" userId="9ea5a8c9-a427-4163-a9f8-b5d3a49b8c6a" providerId="ADAL" clId="{3C9E8016-6E15-445E-8563-596EDB7AFDF7}" dt="2023-04-13T11:37:47.709" v="111" actId="255"/>
        <pc:sldMkLst>
          <pc:docMk/>
          <pc:sldMk cId="3492015086" sldId="358"/>
        </pc:sldMkLst>
        <pc:spChg chg="mod">
          <ac:chgData name="Angie Thompson" userId="9ea5a8c9-a427-4163-a9f8-b5d3a49b8c6a" providerId="ADAL" clId="{3C9E8016-6E15-445E-8563-596EDB7AFDF7}" dt="2023-04-13T11:37:47.709" v="111" actId="255"/>
          <ac:spMkLst>
            <pc:docMk/>
            <pc:sldMk cId="3492015086" sldId="358"/>
            <ac:spMk id="3" creationId="{5F081DA9-2434-AE43-8647-3DD9C9A4A7C6}"/>
          </ac:spMkLst>
        </pc:spChg>
      </pc:sldChg>
      <pc:sldChg chg="modSp mod">
        <pc:chgData name="Angie Thompson" userId="9ea5a8c9-a427-4163-a9f8-b5d3a49b8c6a" providerId="ADAL" clId="{3C9E8016-6E15-445E-8563-596EDB7AFDF7}" dt="2023-04-13T11:38:08.837" v="114" actId="255"/>
        <pc:sldMkLst>
          <pc:docMk/>
          <pc:sldMk cId="4052845976" sldId="359"/>
        </pc:sldMkLst>
        <pc:spChg chg="mod">
          <ac:chgData name="Angie Thompson" userId="9ea5a8c9-a427-4163-a9f8-b5d3a49b8c6a" providerId="ADAL" clId="{3C9E8016-6E15-445E-8563-596EDB7AFDF7}" dt="2023-04-13T11:38:08.837" v="114" actId="255"/>
          <ac:spMkLst>
            <pc:docMk/>
            <pc:sldMk cId="4052845976" sldId="359"/>
            <ac:spMk id="3" creationId="{5F081DA9-2434-AE43-8647-3DD9C9A4A7C6}"/>
          </ac:spMkLst>
        </pc:spChg>
      </pc:sldChg>
      <pc:sldChg chg="modSp mod">
        <pc:chgData name="Angie Thompson" userId="9ea5a8c9-a427-4163-a9f8-b5d3a49b8c6a" providerId="ADAL" clId="{3C9E8016-6E15-445E-8563-596EDB7AFDF7}" dt="2023-04-13T11:38:58.699" v="167" actId="1036"/>
        <pc:sldMkLst>
          <pc:docMk/>
          <pc:sldMk cId="3107711203" sldId="362"/>
        </pc:sldMkLst>
        <pc:spChg chg="mod">
          <ac:chgData name="Angie Thompson" userId="9ea5a8c9-a427-4163-a9f8-b5d3a49b8c6a" providerId="ADAL" clId="{3C9E8016-6E15-445E-8563-596EDB7AFDF7}" dt="2023-04-13T11:38:58.699" v="167" actId="1036"/>
          <ac:spMkLst>
            <pc:docMk/>
            <pc:sldMk cId="3107711203" sldId="362"/>
            <ac:spMk id="3" creationId="{5F081DA9-2434-AE43-8647-3DD9C9A4A7C6}"/>
          </ac:spMkLst>
        </pc:spChg>
      </pc:sldChg>
      <pc:sldChg chg="modSp mod">
        <pc:chgData name="Angie Thompson" userId="9ea5a8c9-a427-4163-a9f8-b5d3a49b8c6a" providerId="ADAL" clId="{3C9E8016-6E15-445E-8563-596EDB7AFDF7}" dt="2023-04-13T11:38:52.562" v="158" actId="1036"/>
        <pc:sldMkLst>
          <pc:docMk/>
          <pc:sldMk cId="3169530349" sldId="365"/>
        </pc:sldMkLst>
        <pc:spChg chg="mod">
          <ac:chgData name="Angie Thompson" userId="9ea5a8c9-a427-4163-a9f8-b5d3a49b8c6a" providerId="ADAL" clId="{3C9E8016-6E15-445E-8563-596EDB7AFDF7}" dt="2023-04-13T11:38:52.562" v="158" actId="1036"/>
          <ac:spMkLst>
            <pc:docMk/>
            <pc:sldMk cId="3169530349" sldId="365"/>
            <ac:spMk id="3" creationId="{5F081DA9-2434-AE43-8647-3DD9C9A4A7C6}"/>
          </ac:spMkLst>
        </pc:spChg>
      </pc:sldChg>
      <pc:sldChg chg="modSp mod">
        <pc:chgData name="Angie Thompson" userId="9ea5a8c9-a427-4163-a9f8-b5d3a49b8c6a" providerId="ADAL" clId="{3C9E8016-6E15-445E-8563-596EDB7AFDF7}" dt="2023-04-13T11:38:47.986" v="143" actId="1035"/>
        <pc:sldMkLst>
          <pc:docMk/>
          <pc:sldMk cId="3859998512" sldId="366"/>
        </pc:sldMkLst>
        <pc:spChg chg="mod">
          <ac:chgData name="Angie Thompson" userId="9ea5a8c9-a427-4163-a9f8-b5d3a49b8c6a" providerId="ADAL" clId="{3C9E8016-6E15-445E-8563-596EDB7AFDF7}" dt="2023-04-13T11:38:47.986" v="143" actId="1035"/>
          <ac:spMkLst>
            <pc:docMk/>
            <pc:sldMk cId="3859998512" sldId="366"/>
            <ac:spMk id="3" creationId="{5F081DA9-2434-AE43-8647-3DD9C9A4A7C6}"/>
          </ac:spMkLst>
        </pc:spChg>
      </pc:sldChg>
      <pc:sldChg chg="modSp mod">
        <pc:chgData name="Angie Thompson" userId="9ea5a8c9-a427-4163-a9f8-b5d3a49b8c6a" providerId="ADAL" clId="{3C9E8016-6E15-445E-8563-596EDB7AFDF7}" dt="2023-04-13T11:40:09.424" v="198" actId="1036"/>
        <pc:sldMkLst>
          <pc:docMk/>
          <pc:sldMk cId="616208338" sldId="369"/>
        </pc:sldMkLst>
        <pc:spChg chg="mod">
          <ac:chgData name="Angie Thompson" userId="9ea5a8c9-a427-4163-a9f8-b5d3a49b8c6a" providerId="ADAL" clId="{3C9E8016-6E15-445E-8563-596EDB7AFDF7}" dt="2023-04-13T11:40:09.424" v="198" actId="1036"/>
          <ac:spMkLst>
            <pc:docMk/>
            <pc:sldMk cId="616208338" sldId="369"/>
            <ac:spMk id="3" creationId="{5F081DA9-2434-AE43-8647-3DD9C9A4A7C6}"/>
          </ac:spMkLst>
        </pc:spChg>
      </pc:sldChg>
      <pc:sldChg chg="modSp mod">
        <pc:chgData name="Angie Thompson" userId="9ea5a8c9-a427-4163-a9f8-b5d3a49b8c6a" providerId="ADAL" clId="{3C9E8016-6E15-445E-8563-596EDB7AFDF7}" dt="2023-04-13T11:40:03.204" v="196" actId="1036"/>
        <pc:sldMkLst>
          <pc:docMk/>
          <pc:sldMk cId="1336773356" sldId="370"/>
        </pc:sldMkLst>
        <pc:spChg chg="mod">
          <ac:chgData name="Angie Thompson" userId="9ea5a8c9-a427-4163-a9f8-b5d3a49b8c6a" providerId="ADAL" clId="{3C9E8016-6E15-445E-8563-596EDB7AFDF7}" dt="2023-04-13T11:39:58.303" v="186" actId="1035"/>
          <ac:spMkLst>
            <pc:docMk/>
            <pc:sldMk cId="1336773356" sldId="370"/>
            <ac:spMk id="2" creationId="{049E6C93-7A2F-A14B-A442-E11BD5E54E36}"/>
          </ac:spMkLst>
        </pc:spChg>
        <pc:spChg chg="mod">
          <ac:chgData name="Angie Thompson" userId="9ea5a8c9-a427-4163-a9f8-b5d3a49b8c6a" providerId="ADAL" clId="{3C9E8016-6E15-445E-8563-596EDB7AFDF7}" dt="2023-04-13T11:40:03.204" v="196" actId="1036"/>
          <ac:spMkLst>
            <pc:docMk/>
            <pc:sldMk cId="1336773356" sldId="370"/>
            <ac:spMk id="3" creationId="{5F081DA9-2434-AE43-8647-3DD9C9A4A7C6}"/>
          </ac:spMkLst>
        </pc:spChg>
      </pc:sldChg>
      <pc:sldChg chg="modSp mod">
        <pc:chgData name="Angie Thompson" userId="9ea5a8c9-a427-4163-a9f8-b5d3a49b8c6a" providerId="ADAL" clId="{3C9E8016-6E15-445E-8563-596EDB7AFDF7}" dt="2023-04-13T11:40:26.107" v="209" actId="1036"/>
        <pc:sldMkLst>
          <pc:docMk/>
          <pc:sldMk cId="3970444291" sldId="371"/>
        </pc:sldMkLst>
        <pc:spChg chg="mod">
          <ac:chgData name="Angie Thompson" userId="9ea5a8c9-a427-4163-a9f8-b5d3a49b8c6a" providerId="ADAL" clId="{3C9E8016-6E15-445E-8563-596EDB7AFDF7}" dt="2023-04-13T11:40:26.107" v="209" actId="1036"/>
          <ac:spMkLst>
            <pc:docMk/>
            <pc:sldMk cId="3970444291" sldId="371"/>
            <ac:spMk id="3" creationId="{5F081DA9-2434-AE43-8647-3DD9C9A4A7C6}"/>
          </ac:spMkLst>
        </pc:spChg>
      </pc:sldChg>
      <pc:sldChg chg="modSp mod">
        <pc:chgData name="Angie Thompson" userId="9ea5a8c9-a427-4163-a9f8-b5d3a49b8c6a" providerId="ADAL" clId="{3C9E8016-6E15-445E-8563-596EDB7AFDF7}" dt="2023-04-13T11:40:45" v="218" actId="1036"/>
        <pc:sldMkLst>
          <pc:docMk/>
          <pc:sldMk cId="1024804075" sldId="372"/>
        </pc:sldMkLst>
        <pc:spChg chg="mod">
          <ac:chgData name="Angie Thompson" userId="9ea5a8c9-a427-4163-a9f8-b5d3a49b8c6a" providerId="ADAL" clId="{3C9E8016-6E15-445E-8563-596EDB7AFDF7}" dt="2023-04-13T11:40:45" v="218" actId="1036"/>
          <ac:spMkLst>
            <pc:docMk/>
            <pc:sldMk cId="1024804075" sldId="372"/>
            <ac:spMk id="3" creationId="{5F081DA9-2434-AE43-8647-3DD9C9A4A7C6}"/>
          </ac:spMkLst>
        </pc:spChg>
      </pc:sldChg>
      <pc:sldChg chg="modSp mod addCm">
        <pc:chgData name="Angie Thompson" userId="9ea5a8c9-a427-4163-a9f8-b5d3a49b8c6a" providerId="ADAL" clId="{3C9E8016-6E15-445E-8563-596EDB7AFDF7}" dt="2023-05-24T10:43:24.641" v="250" actId="20577"/>
        <pc:sldMkLst>
          <pc:docMk/>
          <pc:sldMk cId="383443588" sldId="373"/>
        </pc:sldMkLst>
        <pc:spChg chg="mod">
          <ac:chgData name="Angie Thompson" userId="9ea5a8c9-a427-4163-a9f8-b5d3a49b8c6a" providerId="ADAL" clId="{3C9E8016-6E15-445E-8563-596EDB7AFDF7}" dt="2023-05-24T10:43:24.641" v="250" actId="20577"/>
          <ac:spMkLst>
            <pc:docMk/>
            <pc:sldMk cId="383443588" sldId="373"/>
            <ac:spMk id="3" creationId="{DBCC8CDC-5FD4-4D46-A176-87C6AF642F67}"/>
          </ac:spMkLst>
        </pc:spChg>
        <pc:extLst>
          <p:ext xmlns:p="http://schemas.openxmlformats.org/presentationml/2006/main" uri="{D6D511B9-2390-475A-947B-AFAB55BFBCF1}">
            <pc226:cmChg xmlns:pc226="http://schemas.microsoft.com/office/powerpoint/2022/06/main/command" chg="add">
              <pc226:chgData name="Angie Thompson" userId="9ea5a8c9-a427-4163-a9f8-b5d3a49b8c6a" providerId="ADAL" clId="{3C9E8016-6E15-445E-8563-596EDB7AFDF7}" dt="2023-04-13T11:41:29.886" v="219"/>
              <pc2:cmMkLst xmlns:pc2="http://schemas.microsoft.com/office/powerpoint/2019/9/main/command">
                <pc:docMk/>
                <pc:sldMk cId="383443588" sldId="373"/>
                <pc2:cmMk id="{076A6760-731F-45B1-857C-FF4865691610}"/>
              </pc2:cmMkLst>
            </pc226:cmChg>
            <pc226:cmChg xmlns:pc226="http://schemas.microsoft.com/office/powerpoint/2022/06/main/command" chg="add">
              <pc226:chgData name="Angie Thompson" userId="9ea5a8c9-a427-4163-a9f8-b5d3a49b8c6a" providerId="ADAL" clId="{3C9E8016-6E15-445E-8563-596EDB7AFDF7}" dt="2023-05-22T12:31:19.138" v="233"/>
              <pc2:cmMkLst xmlns:pc2="http://schemas.microsoft.com/office/powerpoint/2019/9/main/command">
                <pc:docMk/>
                <pc:sldMk cId="383443588" sldId="373"/>
                <pc2:cmMk id="{20E483D3-8BFB-4E3C-AF43-FC165FBB0B15}"/>
              </pc2:cmMkLst>
            </pc226:cmChg>
          </p:ext>
        </pc:extLst>
      </pc:sldChg>
      <pc:sldChg chg="modSp mod delCm">
        <pc:chgData name="Angie Thompson" userId="9ea5a8c9-a427-4163-a9f8-b5d3a49b8c6a" providerId="ADAL" clId="{3C9E8016-6E15-445E-8563-596EDB7AFDF7}" dt="2023-05-25T10:18:48.374" v="604" actId="20577"/>
        <pc:sldMkLst>
          <pc:docMk/>
          <pc:sldMk cId="2008824767" sldId="375"/>
        </pc:sldMkLst>
        <pc:spChg chg="mod">
          <ac:chgData name="Angie Thompson" userId="9ea5a8c9-a427-4163-a9f8-b5d3a49b8c6a" providerId="ADAL" clId="{3C9E8016-6E15-445E-8563-596EDB7AFDF7}" dt="2023-05-25T10:18:48.374" v="604" actId="20577"/>
          <ac:spMkLst>
            <pc:docMk/>
            <pc:sldMk cId="2008824767" sldId="375"/>
            <ac:spMk id="2" creationId="{C8997FDC-F59F-DA41-AF36-552CAD458E86}"/>
          </ac:spMkLst>
        </pc:spChg>
        <pc:extLst>
          <p:ext xmlns:p="http://schemas.openxmlformats.org/presentationml/2006/main" uri="{D6D511B9-2390-475A-947B-AFAB55BFBCF1}">
            <pc226:cmChg xmlns:pc226="http://schemas.microsoft.com/office/powerpoint/2022/06/main/command" chg="del">
              <pc226:chgData name="Angie Thompson" userId="9ea5a8c9-a427-4163-a9f8-b5d3a49b8c6a" providerId="ADAL" clId="{3C9E8016-6E15-445E-8563-596EDB7AFDF7}" dt="2023-05-25T10:18:43.751" v="593"/>
              <pc2:cmMkLst xmlns:pc2="http://schemas.microsoft.com/office/powerpoint/2019/9/main/command">
                <pc:docMk/>
                <pc:sldMk cId="2008824767" sldId="375"/>
                <pc2:cmMk id="{4D6F630C-2826-48F3-AF70-30C3042408BC}"/>
              </pc2:cmMkLst>
            </pc226:cmChg>
          </p:ext>
        </pc:extLst>
      </pc:sldChg>
      <pc:sldChg chg="modSp add mod delCm modCm">
        <pc:chgData name="Angie Thompson" userId="9ea5a8c9-a427-4163-a9f8-b5d3a49b8c6a" providerId="ADAL" clId="{3C9E8016-6E15-445E-8563-596EDB7AFDF7}" dt="2023-05-25T10:18:13.660" v="591" actId="20577"/>
        <pc:sldMkLst>
          <pc:docMk/>
          <pc:sldMk cId="3759536616" sldId="376"/>
        </pc:sldMkLst>
        <pc:spChg chg="mod">
          <ac:chgData name="Angie Thompson" userId="9ea5a8c9-a427-4163-a9f8-b5d3a49b8c6a" providerId="ADAL" clId="{3C9E8016-6E15-445E-8563-596EDB7AFDF7}" dt="2023-05-24T10:43:42.504" v="266" actId="20577"/>
          <ac:spMkLst>
            <pc:docMk/>
            <pc:sldMk cId="3759536616" sldId="376"/>
            <ac:spMk id="2" creationId="{B2BDD2ED-55E0-B04A-84CE-4A4831128CBD}"/>
          </ac:spMkLst>
        </pc:spChg>
        <pc:spChg chg="mod">
          <ac:chgData name="Angie Thompson" userId="9ea5a8c9-a427-4163-a9f8-b5d3a49b8c6a" providerId="ADAL" clId="{3C9E8016-6E15-445E-8563-596EDB7AFDF7}" dt="2023-05-25T10:18:13.660" v="591" actId="20577"/>
          <ac:spMkLst>
            <pc:docMk/>
            <pc:sldMk cId="3759536616" sldId="376"/>
            <ac:spMk id="3" creationId="{DBCC8CDC-5FD4-4D46-A176-87C6AF642F67}"/>
          </ac:spMkLst>
        </pc:spChg>
        <pc:extLst>
          <p:ext xmlns:p="http://schemas.openxmlformats.org/presentationml/2006/main" uri="{D6D511B9-2390-475A-947B-AFAB55BFBCF1}">
            <pc226:cmChg xmlns:pc226="http://schemas.microsoft.com/office/powerpoint/2022/06/main/command" chg="del mod">
              <pc226:chgData name="Angie Thompson" userId="9ea5a8c9-a427-4163-a9f8-b5d3a49b8c6a" providerId="ADAL" clId="{3C9E8016-6E15-445E-8563-596EDB7AFDF7}" dt="2023-05-25T10:17:57.885" v="589"/>
              <pc2:cmMkLst xmlns:pc2="http://schemas.microsoft.com/office/powerpoint/2019/9/main/command">
                <pc:docMk/>
                <pc:sldMk cId="3759536616" sldId="376"/>
                <pc2:cmMk id="{69E696A7-9CDB-47D8-9C5A-F9B6E0CF9BDB}"/>
              </pc2:cmMkLst>
            </pc226:cmChg>
            <pc226:cmChg xmlns:pc226="http://schemas.microsoft.com/office/powerpoint/2022/06/main/command" chg="del">
              <pc226:chgData name="Angie Thompson" userId="9ea5a8c9-a427-4163-a9f8-b5d3a49b8c6a" providerId="ADAL" clId="{3C9E8016-6E15-445E-8563-596EDB7AFDF7}" dt="2023-05-25T10:18:01.345" v="590"/>
              <pc2:cmMkLst xmlns:pc2="http://schemas.microsoft.com/office/powerpoint/2019/9/main/command">
                <pc:docMk/>
                <pc:sldMk cId="3759536616" sldId="376"/>
                <pc2:cmMk id="{E0ACECB4-5915-4D28-A1CE-3B527109129D}"/>
              </pc2:cmMkLst>
            </pc226:cmChg>
          </p:ext>
        </pc:extLst>
      </pc:sldChg>
    </pc:docChg>
  </pc:docChgLst>
  <pc:docChgLst>
    <pc:chgData name="Angie Thompson" userId="9ea5a8c9-a427-4163-a9f8-b5d3a49b8c6a" providerId="ADAL" clId="{CDD56AB8-C2D1-4C72-8B8F-B2588E865B52}"/>
    <pc:docChg chg="undo redo custSel addSld delSld modSld sldOrd">
      <pc:chgData name="Angie Thompson" userId="9ea5a8c9-a427-4163-a9f8-b5d3a49b8c6a" providerId="ADAL" clId="{CDD56AB8-C2D1-4C72-8B8F-B2588E865B52}" dt="2023-04-11T10:26:26.440" v="10976"/>
      <pc:docMkLst>
        <pc:docMk/>
      </pc:docMkLst>
      <pc:sldChg chg="del">
        <pc:chgData name="Angie Thompson" userId="9ea5a8c9-a427-4163-a9f8-b5d3a49b8c6a" providerId="ADAL" clId="{CDD56AB8-C2D1-4C72-8B8F-B2588E865B52}" dt="2023-03-22T09:56:39.368" v="10038" actId="47"/>
        <pc:sldMkLst>
          <pc:docMk/>
          <pc:sldMk cId="2367429226" sldId="316"/>
        </pc:sldMkLst>
      </pc:sldChg>
      <pc:sldChg chg="del">
        <pc:chgData name="Angie Thompson" userId="9ea5a8c9-a427-4163-a9f8-b5d3a49b8c6a" providerId="ADAL" clId="{CDD56AB8-C2D1-4C72-8B8F-B2588E865B52}" dt="2023-03-22T09:56:40.719" v="10039" actId="47"/>
        <pc:sldMkLst>
          <pc:docMk/>
          <pc:sldMk cId="518467953" sldId="317"/>
        </pc:sldMkLst>
      </pc:sldChg>
      <pc:sldChg chg="modSp mod">
        <pc:chgData name="Angie Thompson" userId="9ea5a8c9-a427-4163-a9f8-b5d3a49b8c6a" providerId="ADAL" clId="{CDD56AB8-C2D1-4C72-8B8F-B2588E865B52}" dt="2023-03-21T13:45:45.495" v="8701" actId="27636"/>
        <pc:sldMkLst>
          <pc:docMk/>
          <pc:sldMk cId="3907738303" sldId="327"/>
        </pc:sldMkLst>
        <pc:spChg chg="mod">
          <ac:chgData name="Angie Thompson" userId="9ea5a8c9-a427-4163-a9f8-b5d3a49b8c6a" providerId="ADAL" clId="{CDD56AB8-C2D1-4C72-8B8F-B2588E865B52}" dt="2023-03-21T13:43:25.451" v="8623" actId="20577"/>
          <ac:spMkLst>
            <pc:docMk/>
            <pc:sldMk cId="3907738303" sldId="327"/>
            <ac:spMk id="2" creationId="{D532AD5C-E3A2-9647-B5B5-2602EA25007C}"/>
          </ac:spMkLst>
        </pc:spChg>
        <pc:spChg chg="mod">
          <ac:chgData name="Angie Thompson" userId="9ea5a8c9-a427-4163-a9f8-b5d3a49b8c6a" providerId="ADAL" clId="{CDD56AB8-C2D1-4C72-8B8F-B2588E865B52}" dt="2023-03-21T13:45:45.495" v="8701" actId="27636"/>
          <ac:spMkLst>
            <pc:docMk/>
            <pc:sldMk cId="3907738303" sldId="327"/>
            <ac:spMk id="3" creationId="{4467734F-CFA8-7F49-AAF7-B0FF528A4ED3}"/>
          </ac:spMkLst>
        </pc:spChg>
      </pc:sldChg>
      <pc:sldChg chg="addSp delSp modSp mod addCm delCm">
        <pc:chgData name="Angie Thompson" userId="9ea5a8c9-a427-4163-a9f8-b5d3a49b8c6a" providerId="ADAL" clId="{CDD56AB8-C2D1-4C72-8B8F-B2588E865B52}" dt="2023-03-22T10:09:10.047" v="10441" actId="207"/>
        <pc:sldMkLst>
          <pc:docMk/>
          <pc:sldMk cId="1906014092" sldId="329"/>
        </pc:sldMkLst>
        <pc:spChg chg="mod">
          <ac:chgData name="Angie Thompson" userId="9ea5a8c9-a427-4163-a9f8-b5d3a49b8c6a" providerId="ADAL" clId="{CDD56AB8-C2D1-4C72-8B8F-B2588E865B52}" dt="2023-03-21T13:38:00.225" v="8470" actId="20577"/>
          <ac:spMkLst>
            <pc:docMk/>
            <pc:sldMk cId="1906014092" sldId="329"/>
            <ac:spMk id="2" creationId="{DE0647EB-BEC9-E642-A518-0463D9A5F02F}"/>
          </ac:spMkLst>
        </pc:spChg>
        <pc:spChg chg="del mod">
          <ac:chgData name="Angie Thompson" userId="9ea5a8c9-a427-4163-a9f8-b5d3a49b8c6a" providerId="ADAL" clId="{CDD56AB8-C2D1-4C72-8B8F-B2588E865B52}" dt="2023-03-21T13:46:04.076" v="8702" actId="478"/>
          <ac:spMkLst>
            <pc:docMk/>
            <pc:sldMk cId="1906014092" sldId="329"/>
            <ac:spMk id="3" creationId="{97AF7E0F-2EBD-2E46-AD74-4AB341B73F0A}"/>
          </ac:spMkLst>
        </pc:spChg>
        <pc:spChg chg="mod">
          <ac:chgData name="Angie Thompson" userId="9ea5a8c9-a427-4163-a9f8-b5d3a49b8c6a" providerId="ADAL" clId="{CDD56AB8-C2D1-4C72-8B8F-B2588E865B52}" dt="2023-03-21T13:48:13.408" v="8768" actId="207"/>
          <ac:spMkLst>
            <pc:docMk/>
            <pc:sldMk cId="1906014092" sldId="329"/>
            <ac:spMk id="4" creationId="{EF2E3C7D-5C59-8F43-88DF-0ACFD1E04110}"/>
          </ac:spMkLst>
        </pc:spChg>
        <pc:spChg chg="mod">
          <ac:chgData name="Angie Thompson" userId="9ea5a8c9-a427-4163-a9f8-b5d3a49b8c6a" providerId="ADAL" clId="{CDD56AB8-C2D1-4C72-8B8F-B2588E865B52}" dt="2023-03-21T13:58:40.635" v="8790" actId="207"/>
          <ac:spMkLst>
            <pc:docMk/>
            <pc:sldMk cId="1906014092" sldId="329"/>
            <ac:spMk id="5" creationId="{E040F874-ED8B-C543-8673-6F6131342564}"/>
          </ac:spMkLst>
        </pc:spChg>
        <pc:spChg chg="mod">
          <ac:chgData name="Angie Thompson" userId="9ea5a8c9-a427-4163-a9f8-b5d3a49b8c6a" providerId="ADAL" clId="{CDD56AB8-C2D1-4C72-8B8F-B2588E865B52}" dt="2023-03-21T13:59:07.302" v="8792" actId="207"/>
          <ac:spMkLst>
            <pc:docMk/>
            <pc:sldMk cId="1906014092" sldId="329"/>
            <ac:spMk id="6" creationId="{911F9771-A58C-1749-A093-B45523860E81}"/>
          </ac:spMkLst>
        </pc:spChg>
        <pc:spChg chg="mod">
          <ac:chgData name="Angie Thompson" userId="9ea5a8c9-a427-4163-a9f8-b5d3a49b8c6a" providerId="ADAL" clId="{CDD56AB8-C2D1-4C72-8B8F-B2588E865B52}" dt="2023-03-21T13:59:31.578" v="8794" actId="207"/>
          <ac:spMkLst>
            <pc:docMk/>
            <pc:sldMk cId="1906014092" sldId="329"/>
            <ac:spMk id="7" creationId="{5847D274-9448-DB4B-8EFD-BED97D06B1F4}"/>
          </ac:spMkLst>
        </pc:spChg>
        <pc:spChg chg="mod">
          <ac:chgData name="Angie Thompson" userId="9ea5a8c9-a427-4163-a9f8-b5d3a49b8c6a" providerId="ADAL" clId="{CDD56AB8-C2D1-4C72-8B8F-B2588E865B52}" dt="2023-03-22T09:41:52.267" v="9214" actId="207"/>
          <ac:spMkLst>
            <pc:docMk/>
            <pc:sldMk cId="1906014092" sldId="329"/>
            <ac:spMk id="8" creationId="{9186FB4B-69CC-E245-8C0E-7666BA2D7200}"/>
          </ac:spMkLst>
        </pc:spChg>
        <pc:spChg chg="mod">
          <ac:chgData name="Angie Thompson" userId="9ea5a8c9-a427-4163-a9f8-b5d3a49b8c6a" providerId="ADAL" clId="{CDD56AB8-C2D1-4C72-8B8F-B2588E865B52}" dt="2023-03-21T13:59:56.095" v="8796" actId="207"/>
          <ac:spMkLst>
            <pc:docMk/>
            <pc:sldMk cId="1906014092" sldId="329"/>
            <ac:spMk id="9" creationId="{0D1F6F0F-5290-DD4D-9309-9162CE457A16}"/>
          </ac:spMkLst>
        </pc:spChg>
        <pc:spChg chg="mod">
          <ac:chgData name="Angie Thompson" userId="9ea5a8c9-a427-4163-a9f8-b5d3a49b8c6a" providerId="ADAL" clId="{CDD56AB8-C2D1-4C72-8B8F-B2588E865B52}" dt="2023-03-22T10:09:10.047" v="10441" actId="207"/>
          <ac:spMkLst>
            <pc:docMk/>
            <pc:sldMk cId="1906014092" sldId="329"/>
            <ac:spMk id="10" creationId="{EECEBEC0-FE00-C241-AA79-0582350D199D}"/>
          </ac:spMkLst>
        </pc:spChg>
        <pc:spChg chg="add mod">
          <ac:chgData name="Angie Thompson" userId="9ea5a8c9-a427-4163-a9f8-b5d3a49b8c6a" providerId="ADAL" clId="{CDD56AB8-C2D1-4C72-8B8F-B2588E865B52}" dt="2023-03-21T13:47:44.504" v="8767" actId="207"/>
          <ac:spMkLst>
            <pc:docMk/>
            <pc:sldMk cId="1906014092" sldId="329"/>
            <ac:spMk id="12" creationId="{2E0CAE05-86FF-7F3B-D3C7-A5E88375B589}"/>
          </ac:spMkLst>
        </pc:spChg>
      </pc:sldChg>
      <pc:sldChg chg="addSp delSp modSp mod">
        <pc:chgData name="Angie Thompson" userId="9ea5a8c9-a427-4163-a9f8-b5d3a49b8c6a" providerId="ADAL" clId="{CDD56AB8-C2D1-4C72-8B8F-B2588E865B52}" dt="2023-03-22T10:17:14.791" v="10649" actId="207"/>
        <pc:sldMkLst>
          <pc:docMk/>
          <pc:sldMk cId="1836922195" sldId="330"/>
        </pc:sldMkLst>
        <pc:spChg chg="add del">
          <ac:chgData name="Angie Thompson" userId="9ea5a8c9-a427-4163-a9f8-b5d3a49b8c6a" providerId="ADAL" clId="{CDD56AB8-C2D1-4C72-8B8F-B2588E865B52}" dt="2023-03-20T10:43:04.459" v="399" actId="1032"/>
          <ac:spMkLst>
            <pc:docMk/>
            <pc:sldMk cId="1836922195" sldId="330"/>
            <ac:spMk id="2" creationId="{8DBB7AE3-B4A8-5E41-8003-5DD18A8CC740}"/>
          </ac:spMkLst>
        </pc:spChg>
        <pc:spChg chg="mod">
          <ac:chgData name="Angie Thompson" userId="9ea5a8c9-a427-4163-a9f8-b5d3a49b8c6a" providerId="ADAL" clId="{CDD56AB8-C2D1-4C72-8B8F-B2588E865B52}" dt="2023-03-20T10:44:13.599" v="511" actId="20577"/>
          <ac:spMkLst>
            <pc:docMk/>
            <pc:sldMk cId="1836922195" sldId="330"/>
            <ac:spMk id="3" creationId="{DBC5CB8B-394E-6342-9DA9-238B7B1EF153}"/>
          </ac:spMkLst>
        </pc:spChg>
        <pc:spChg chg="add mod">
          <ac:chgData name="Angie Thompson" userId="9ea5a8c9-a427-4163-a9f8-b5d3a49b8c6a" providerId="ADAL" clId="{CDD56AB8-C2D1-4C72-8B8F-B2588E865B52}" dt="2023-03-21T10:54:29.015" v="5645" actId="20577"/>
          <ac:spMkLst>
            <pc:docMk/>
            <pc:sldMk cId="1836922195" sldId="330"/>
            <ac:spMk id="6" creationId="{8BE2807A-65EA-1973-1AD9-83C675743BFB}"/>
          </ac:spMkLst>
        </pc:spChg>
        <pc:spChg chg="add del mod">
          <ac:chgData name="Angie Thompson" userId="9ea5a8c9-a427-4163-a9f8-b5d3a49b8c6a" providerId="ADAL" clId="{CDD56AB8-C2D1-4C72-8B8F-B2588E865B52}" dt="2023-03-20T11:54:33.015" v="2700" actId="1032"/>
          <ac:spMkLst>
            <pc:docMk/>
            <pc:sldMk cId="1836922195" sldId="330"/>
            <ac:spMk id="8" creationId="{64257B59-59D4-10D9-9DA7-BFFF84313A67}"/>
          </ac:spMkLst>
        </pc:spChg>
        <pc:graphicFrameChg chg="add del modGraphic">
          <ac:chgData name="Angie Thompson" userId="9ea5a8c9-a427-4163-a9f8-b5d3a49b8c6a" providerId="ADAL" clId="{CDD56AB8-C2D1-4C72-8B8F-B2588E865B52}" dt="2023-03-20T10:41:33.542" v="398" actId="1032"/>
          <ac:graphicFrameMkLst>
            <pc:docMk/>
            <pc:sldMk cId="1836922195" sldId="330"/>
            <ac:graphicFrameMk id="4" creationId="{03C1DD25-4CEE-0E9F-9C4A-4DB27D5B00CD}"/>
          </ac:graphicFrameMkLst>
        </pc:graphicFrameChg>
        <pc:graphicFrameChg chg="add del mod modGraphic">
          <ac:chgData name="Angie Thompson" userId="9ea5a8c9-a427-4163-a9f8-b5d3a49b8c6a" providerId="ADAL" clId="{CDD56AB8-C2D1-4C72-8B8F-B2588E865B52}" dt="2023-03-20T11:54:17.857" v="2699" actId="478"/>
          <ac:graphicFrameMkLst>
            <pc:docMk/>
            <pc:sldMk cId="1836922195" sldId="330"/>
            <ac:graphicFrameMk id="5" creationId="{14791A60-DAC0-78C3-6F2F-84B1ED567ADF}"/>
          </ac:graphicFrameMkLst>
        </pc:graphicFrameChg>
        <pc:graphicFrameChg chg="add mod modGraphic">
          <ac:chgData name="Angie Thompson" userId="9ea5a8c9-a427-4163-a9f8-b5d3a49b8c6a" providerId="ADAL" clId="{CDD56AB8-C2D1-4C72-8B8F-B2588E865B52}" dt="2023-03-22T10:17:14.791" v="10649" actId="207"/>
          <ac:graphicFrameMkLst>
            <pc:docMk/>
            <pc:sldMk cId="1836922195" sldId="330"/>
            <ac:graphicFrameMk id="9" creationId="{24576337-F46D-E3B0-EA13-2946483DD6E1}"/>
          </ac:graphicFrameMkLst>
        </pc:graphicFrameChg>
      </pc:sldChg>
      <pc:sldChg chg="addSp delSp modSp mod ord">
        <pc:chgData name="Angie Thompson" userId="9ea5a8c9-a427-4163-a9f8-b5d3a49b8c6a" providerId="ADAL" clId="{CDD56AB8-C2D1-4C72-8B8F-B2588E865B52}" dt="2023-03-23T13:36:05.229" v="10887" actId="20577"/>
        <pc:sldMkLst>
          <pc:docMk/>
          <pc:sldMk cId="2905158917" sldId="331"/>
        </pc:sldMkLst>
        <pc:spChg chg="mod">
          <ac:chgData name="Angie Thompson" userId="9ea5a8c9-a427-4163-a9f8-b5d3a49b8c6a" providerId="ADAL" clId="{CDD56AB8-C2D1-4C72-8B8F-B2588E865B52}" dt="2023-03-20T11:49:42.865" v="2683" actId="114"/>
          <ac:spMkLst>
            <pc:docMk/>
            <pc:sldMk cId="2905158917" sldId="331"/>
            <ac:spMk id="2" creationId="{6E24A54B-8F43-B54A-859F-CABB2A1E19C1}"/>
          </ac:spMkLst>
        </pc:spChg>
        <pc:spChg chg="add mod">
          <ac:chgData name="Angie Thompson" userId="9ea5a8c9-a427-4163-a9f8-b5d3a49b8c6a" providerId="ADAL" clId="{CDD56AB8-C2D1-4C72-8B8F-B2588E865B52}" dt="2023-03-22T10:10:54.748" v="10455" actId="1036"/>
          <ac:spMkLst>
            <pc:docMk/>
            <pc:sldMk cId="2905158917" sldId="331"/>
            <ac:spMk id="3" creationId="{B3E35704-0170-B010-ED85-FC95E4276BFE}"/>
          </ac:spMkLst>
        </pc:spChg>
        <pc:spChg chg="del">
          <ac:chgData name="Angie Thompson" userId="9ea5a8c9-a427-4163-a9f8-b5d3a49b8c6a" providerId="ADAL" clId="{CDD56AB8-C2D1-4C72-8B8F-B2588E865B52}" dt="2023-03-20T10:59:39.977" v="974" actId="478"/>
          <ac:spMkLst>
            <pc:docMk/>
            <pc:sldMk cId="2905158917" sldId="331"/>
            <ac:spMk id="3" creationId="{C40596E4-68F2-FF47-B179-3CD2A079DEE0}"/>
          </ac:spMkLst>
        </pc:spChg>
        <pc:spChg chg="mod">
          <ac:chgData name="Angie Thompson" userId="9ea5a8c9-a427-4163-a9f8-b5d3a49b8c6a" providerId="ADAL" clId="{CDD56AB8-C2D1-4C72-8B8F-B2588E865B52}" dt="2023-03-23T13:36:05.229" v="10887" actId="20577"/>
          <ac:spMkLst>
            <pc:docMk/>
            <pc:sldMk cId="2905158917" sldId="331"/>
            <ac:spMk id="4" creationId="{7F82CB72-6DF5-C147-A1AC-AE269ADCFD16}"/>
          </ac:spMkLst>
        </pc:spChg>
      </pc:sldChg>
      <pc:sldChg chg="delSp modSp mod ord modNotesTx">
        <pc:chgData name="Angie Thompson" userId="9ea5a8c9-a427-4163-a9f8-b5d3a49b8c6a" providerId="ADAL" clId="{CDD56AB8-C2D1-4C72-8B8F-B2588E865B52}" dt="2023-04-04T13:37:49.922" v="10948" actId="948"/>
        <pc:sldMkLst>
          <pc:docMk/>
          <pc:sldMk cId="2479504416" sldId="332"/>
        </pc:sldMkLst>
        <pc:spChg chg="mod">
          <ac:chgData name="Angie Thompson" userId="9ea5a8c9-a427-4163-a9f8-b5d3a49b8c6a" providerId="ADAL" clId="{CDD56AB8-C2D1-4C72-8B8F-B2588E865B52}" dt="2023-03-20T14:13:42.868" v="2825" actId="20577"/>
          <ac:spMkLst>
            <pc:docMk/>
            <pc:sldMk cId="2479504416" sldId="332"/>
            <ac:spMk id="2" creationId="{049E6C93-7A2F-A14B-A442-E11BD5E54E36}"/>
          </ac:spMkLst>
        </pc:spChg>
        <pc:spChg chg="mod">
          <ac:chgData name="Angie Thompson" userId="9ea5a8c9-a427-4163-a9f8-b5d3a49b8c6a" providerId="ADAL" clId="{CDD56AB8-C2D1-4C72-8B8F-B2588E865B52}" dt="2023-04-04T13:37:49.922" v="10948" actId="948"/>
          <ac:spMkLst>
            <pc:docMk/>
            <pc:sldMk cId="2479504416" sldId="332"/>
            <ac:spMk id="3" creationId="{5F081DA9-2434-AE43-8647-3DD9C9A4A7C6}"/>
          </ac:spMkLst>
        </pc:spChg>
        <pc:spChg chg="del">
          <ac:chgData name="Angie Thompson" userId="9ea5a8c9-a427-4163-a9f8-b5d3a49b8c6a" providerId="ADAL" clId="{CDD56AB8-C2D1-4C72-8B8F-B2588E865B52}" dt="2023-03-20T11:32:11.867" v="2022" actId="478"/>
          <ac:spMkLst>
            <pc:docMk/>
            <pc:sldMk cId="2479504416" sldId="332"/>
            <ac:spMk id="4" creationId="{56649D97-8437-9043-91C2-C1E60B031950}"/>
          </ac:spMkLst>
        </pc:spChg>
      </pc:sldChg>
      <pc:sldChg chg="modSp mod">
        <pc:chgData name="Angie Thompson" userId="9ea5a8c9-a427-4163-a9f8-b5d3a49b8c6a" providerId="ADAL" clId="{CDD56AB8-C2D1-4C72-8B8F-B2588E865B52}" dt="2023-03-20T11:29:38.041" v="1955" actId="20577"/>
        <pc:sldMkLst>
          <pc:docMk/>
          <pc:sldMk cId="673733454" sldId="333"/>
        </pc:sldMkLst>
        <pc:spChg chg="mod">
          <ac:chgData name="Angie Thompson" userId="9ea5a8c9-a427-4163-a9f8-b5d3a49b8c6a" providerId="ADAL" clId="{CDD56AB8-C2D1-4C72-8B8F-B2588E865B52}" dt="2023-03-20T11:29:38.041" v="1955" actId="20577"/>
          <ac:spMkLst>
            <pc:docMk/>
            <pc:sldMk cId="673733454" sldId="333"/>
            <ac:spMk id="2" creationId="{C8997FDC-F59F-DA41-AF36-552CAD458E86}"/>
          </ac:spMkLst>
        </pc:spChg>
      </pc:sldChg>
      <pc:sldChg chg="del">
        <pc:chgData name="Angie Thompson" userId="9ea5a8c9-a427-4163-a9f8-b5d3a49b8c6a" providerId="ADAL" clId="{CDD56AB8-C2D1-4C72-8B8F-B2588E865B52}" dt="2023-03-22T09:56:37.095" v="10035" actId="47"/>
        <pc:sldMkLst>
          <pc:docMk/>
          <pc:sldMk cId="1273754495" sldId="334"/>
        </pc:sldMkLst>
      </pc:sldChg>
      <pc:sldChg chg="add del ord">
        <pc:chgData name="Angie Thompson" userId="9ea5a8c9-a427-4163-a9f8-b5d3a49b8c6a" providerId="ADAL" clId="{CDD56AB8-C2D1-4C72-8B8F-B2588E865B52}" dt="2023-03-22T09:51:07.882" v="9263" actId="47"/>
        <pc:sldMkLst>
          <pc:docMk/>
          <pc:sldMk cId="819156965" sldId="335"/>
        </pc:sldMkLst>
      </pc:sldChg>
      <pc:sldChg chg="del">
        <pc:chgData name="Angie Thompson" userId="9ea5a8c9-a427-4163-a9f8-b5d3a49b8c6a" providerId="ADAL" clId="{CDD56AB8-C2D1-4C72-8B8F-B2588E865B52}" dt="2023-03-22T09:56:37.950" v="10036" actId="47"/>
        <pc:sldMkLst>
          <pc:docMk/>
          <pc:sldMk cId="863428406" sldId="336"/>
        </pc:sldMkLst>
      </pc:sldChg>
      <pc:sldChg chg="del">
        <pc:chgData name="Angie Thompson" userId="9ea5a8c9-a427-4163-a9f8-b5d3a49b8c6a" providerId="ADAL" clId="{CDD56AB8-C2D1-4C72-8B8F-B2588E865B52}" dt="2023-03-22T09:56:38.614" v="10037" actId="47"/>
        <pc:sldMkLst>
          <pc:docMk/>
          <pc:sldMk cId="2871777283" sldId="337"/>
        </pc:sldMkLst>
      </pc:sldChg>
      <pc:sldChg chg="addSp delSp modSp mod ord">
        <pc:chgData name="Angie Thompson" userId="9ea5a8c9-a427-4163-a9f8-b5d3a49b8c6a" providerId="ADAL" clId="{CDD56AB8-C2D1-4C72-8B8F-B2588E865B52}" dt="2023-03-22T09:48:39.186" v="9235"/>
        <pc:sldMkLst>
          <pc:docMk/>
          <pc:sldMk cId="889882696" sldId="339"/>
        </pc:sldMkLst>
        <pc:spChg chg="mod">
          <ac:chgData name="Angie Thompson" userId="9ea5a8c9-a427-4163-a9f8-b5d3a49b8c6a" providerId="ADAL" clId="{CDD56AB8-C2D1-4C72-8B8F-B2588E865B52}" dt="2023-03-21T09:09:13.785" v="3119" actId="20577"/>
          <ac:spMkLst>
            <pc:docMk/>
            <pc:sldMk cId="889882696" sldId="339"/>
            <ac:spMk id="2" creationId="{B2BDD2ED-55E0-B04A-84CE-4A4831128CBD}"/>
          </ac:spMkLst>
        </pc:spChg>
        <pc:spChg chg="mod">
          <ac:chgData name="Angie Thompson" userId="9ea5a8c9-a427-4163-a9f8-b5d3a49b8c6a" providerId="ADAL" clId="{CDD56AB8-C2D1-4C72-8B8F-B2588E865B52}" dt="2023-03-21T09:10:46.678" v="3405" actId="20577"/>
          <ac:spMkLst>
            <pc:docMk/>
            <pc:sldMk cId="889882696" sldId="339"/>
            <ac:spMk id="3" creationId="{DBCC8CDC-5FD4-4D46-A176-87C6AF642F67}"/>
          </ac:spMkLst>
        </pc:spChg>
        <pc:spChg chg="add del mod">
          <ac:chgData name="Angie Thompson" userId="9ea5a8c9-a427-4163-a9f8-b5d3a49b8c6a" providerId="ADAL" clId="{CDD56AB8-C2D1-4C72-8B8F-B2588E865B52}" dt="2023-03-22T09:48:38.219" v="9234" actId="478"/>
          <ac:spMkLst>
            <pc:docMk/>
            <pc:sldMk cId="889882696" sldId="339"/>
            <ac:spMk id="4" creationId="{24F333B3-2C7D-73F1-1DB8-FFA340616733}"/>
          </ac:spMkLst>
        </pc:spChg>
        <pc:spChg chg="add del mod">
          <ac:chgData name="Angie Thompson" userId="9ea5a8c9-a427-4163-a9f8-b5d3a49b8c6a" providerId="ADAL" clId="{CDD56AB8-C2D1-4C72-8B8F-B2588E865B52}" dt="2023-03-22T09:48:36.481" v="9233" actId="478"/>
          <ac:spMkLst>
            <pc:docMk/>
            <pc:sldMk cId="889882696" sldId="339"/>
            <ac:spMk id="5" creationId="{D8C4FBCE-F18C-938D-3DAF-AA6121F6AADF}"/>
          </ac:spMkLst>
        </pc:spChg>
        <pc:spChg chg="add mod">
          <ac:chgData name="Angie Thompson" userId="9ea5a8c9-a427-4163-a9f8-b5d3a49b8c6a" providerId="ADAL" clId="{CDD56AB8-C2D1-4C72-8B8F-B2588E865B52}" dt="2023-03-22T09:48:39.186" v="9235"/>
          <ac:spMkLst>
            <pc:docMk/>
            <pc:sldMk cId="889882696" sldId="339"/>
            <ac:spMk id="6" creationId="{128C1729-E42C-629C-308A-7F4AF7FF9BEB}"/>
          </ac:spMkLst>
        </pc:spChg>
        <pc:spChg chg="add mod">
          <ac:chgData name="Angie Thompson" userId="9ea5a8c9-a427-4163-a9f8-b5d3a49b8c6a" providerId="ADAL" clId="{CDD56AB8-C2D1-4C72-8B8F-B2588E865B52}" dt="2023-03-22T09:48:39.186" v="9235"/>
          <ac:spMkLst>
            <pc:docMk/>
            <pc:sldMk cId="889882696" sldId="339"/>
            <ac:spMk id="7" creationId="{BE022326-B6D9-D169-14EF-B98EB929DF8A}"/>
          </ac:spMkLst>
        </pc:spChg>
      </pc:sldChg>
      <pc:sldChg chg="del">
        <pc:chgData name="Angie Thompson" userId="9ea5a8c9-a427-4163-a9f8-b5d3a49b8c6a" providerId="ADAL" clId="{CDD56AB8-C2D1-4C72-8B8F-B2588E865B52}" dt="2023-03-22T09:56:41.204" v="10041" actId="47"/>
        <pc:sldMkLst>
          <pc:docMk/>
          <pc:sldMk cId="1295800059" sldId="340"/>
        </pc:sldMkLst>
      </pc:sldChg>
      <pc:sldChg chg="del">
        <pc:chgData name="Angie Thompson" userId="9ea5a8c9-a427-4163-a9f8-b5d3a49b8c6a" providerId="ADAL" clId="{CDD56AB8-C2D1-4C72-8B8F-B2588E865B52}" dt="2023-03-22T09:56:41.868" v="10042" actId="47"/>
        <pc:sldMkLst>
          <pc:docMk/>
          <pc:sldMk cId="907468642" sldId="341"/>
        </pc:sldMkLst>
      </pc:sldChg>
      <pc:sldChg chg="del">
        <pc:chgData name="Angie Thompson" userId="9ea5a8c9-a427-4163-a9f8-b5d3a49b8c6a" providerId="ADAL" clId="{CDD56AB8-C2D1-4C72-8B8F-B2588E865B52}" dt="2023-03-22T09:56:42.090" v="10043" actId="47"/>
        <pc:sldMkLst>
          <pc:docMk/>
          <pc:sldMk cId="142124618" sldId="342"/>
        </pc:sldMkLst>
      </pc:sldChg>
      <pc:sldChg chg="add del">
        <pc:chgData name="Angie Thompson" userId="9ea5a8c9-a427-4163-a9f8-b5d3a49b8c6a" providerId="ADAL" clId="{CDD56AB8-C2D1-4C72-8B8F-B2588E865B52}" dt="2023-03-22T09:56:57.458" v="10046" actId="47"/>
        <pc:sldMkLst>
          <pc:docMk/>
          <pc:sldMk cId="2790216353" sldId="343"/>
        </pc:sldMkLst>
      </pc:sldChg>
      <pc:sldChg chg="modSp mod">
        <pc:chgData name="Angie Thompson" userId="9ea5a8c9-a427-4163-a9f8-b5d3a49b8c6a" providerId="ADAL" clId="{CDD56AB8-C2D1-4C72-8B8F-B2588E865B52}" dt="2023-03-23T13:35:23.877" v="10886" actId="20577"/>
        <pc:sldMkLst>
          <pc:docMk/>
          <pc:sldMk cId="2947121895" sldId="344"/>
        </pc:sldMkLst>
        <pc:spChg chg="mod">
          <ac:chgData name="Angie Thompson" userId="9ea5a8c9-a427-4163-a9f8-b5d3a49b8c6a" providerId="ADAL" clId="{CDD56AB8-C2D1-4C72-8B8F-B2588E865B52}" dt="2023-03-22T10:08:20.672" v="10437" actId="13926"/>
          <ac:spMkLst>
            <pc:docMk/>
            <pc:sldMk cId="2947121895" sldId="344"/>
            <ac:spMk id="2" creationId="{67067851-96EF-F142-B5C6-5A762AB0AC84}"/>
          </ac:spMkLst>
        </pc:spChg>
        <pc:spChg chg="mod">
          <ac:chgData name="Angie Thompson" userId="9ea5a8c9-a427-4163-a9f8-b5d3a49b8c6a" providerId="ADAL" clId="{CDD56AB8-C2D1-4C72-8B8F-B2588E865B52}" dt="2023-03-23T13:35:23.877" v="10886" actId="20577"/>
          <ac:spMkLst>
            <pc:docMk/>
            <pc:sldMk cId="2947121895" sldId="344"/>
            <ac:spMk id="3" creationId="{275AC7C9-3049-4C4C-B448-7EADBB309258}"/>
          </ac:spMkLst>
        </pc:spChg>
      </pc:sldChg>
      <pc:sldChg chg="del">
        <pc:chgData name="Angie Thompson" userId="9ea5a8c9-a427-4163-a9f8-b5d3a49b8c6a" providerId="ADAL" clId="{CDD56AB8-C2D1-4C72-8B8F-B2588E865B52}" dt="2023-03-22T09:56:40.973" v="10040" actId="47"/>
        <pc:sldMkLst>
          <pc:docMk/>
          <pc:sldMk cId="1166481885" sldId="347"/>
        </pc:sldMkLst>
      </pc:sldChg>
      <pc:sldChg chg="addSp modSp add mod">
        <pc:chgData name="Angie Thompson" userId="9ea5a8c9-a427-4163-a9f8-b5d3a49b8c6a" providerId="ADAL" clId="{CDD56AB8-C2D1-4C72-8B8F-B2588E865B52}" dt="2023-03-22T10:09:42.032" v="10443" actId="1076"/>
        <pc:sldMkLst>
          <pc:docMk/>
          <pc:sldMk cId="2175824077" sldId="348"/>
        </pc:sldMkLst>
        <pc:spChg chg="mod">
          <ac:chgData name="Angie Thompson" userId="9ea5a8c9-a427-4163-a9f8-b5d3a49b8c6a" providerId="ADAL" clId="{CDD56AB8-C2D1-4C72-8B8F-B2588E865B52}" dt="2023-03-20T11:48:54.418" v="2681" actId="20577"/>
          <ac:spMkLst>
            <pc:docMk/>
            <pc:sldMk cId="2175824077" sldId="348"/>
            <ac:spMk id="2" creationId="{67067851-96EF-F142-B5C6-5A762AB0AC84}"/>
          </ac:spMkLst>
        </pc:spChg>
        <pc:spChg chg="mod">
          <ac:chgData name="Angie Thompson" userId="9ea5a8c9-a427-4163-a9f8-b5d3a49b8c6a" providerId="ADAL" clId="{CDD56AB8-C2D1-4C72-8B8F-B2588E865B52}" dt="2023-03-21T08:47:52.764" v="3059" actId="255"/>
          <ac:spMkLst>
            <pc:docMk/>
            <pc:sldMk cId="2175824077" sldId="348"/>
            <ac:spMk id="3" creationId="{275AC7C9-3049-4C4C-B448-7EADBB309258}"/>
          </ac:spMkLst>
        </pc:spChg>
        <pc:spChg chg="add mod">
          <ac:chgData name="Angie Thompson" userId="9ea5a8c9-a427-4163-a9f8-b5d3a49b8c6a" providerId="ADAL" clId="{CDD56AB8-C2D1-4C72-8B8F-B2588E865B52}" dt="2023-03-22T10:09:42.032" v="10443" actId="1076"/>
          <ac:spMkLst>
            <pc:docMk/>
            <pc:sldMk cId="2175824077" sldId="348"/>
            <ac:spMk id="4" creationId="{BAD52EDB-CE46-2D92-5467-896FD49586AF}"/>
          </ac:spMkLst>
        </pc:spChg>
      </pc:sldChg>
      <pc:sldChg chg="modSp add mod">
        <pc:chgData name="Angie Thompson" userId="9ea5a8c9-a427-4163-a9f8-b5d3a49b8c6a" providerId="ADAL" clId="{CDD56AB8-C2D1-4C72-8B8F-B2588E865B52}" dt="2023-03-22T10:24:10.932" v="10790" actId="6549"/>
        <pc:sldMkLst>
          <pc:docMk/>
          <pc:sldMk cId="2239072563" sldId="349"/>
        </pc:sldMkLst>
        <pc:spChg chg="mod">
          <ac:chgData name="Angie Thompson" userId="9ea5a8c9-a427-4163-a9f8-b5d3a49b8c6a" providerId="ADAL" clId="{CDD56AB8-C2D1-4C72-8B8F-B2588E865B52}" dt="2023-03-21T09:59:18.373" v="3777" actId="20577"/>
          <ac:spMkLst>
            <pc:docMk/>
            <pc:sldMk cId="2239072563" sldId="349"/>
            <ac:spMk id="2" creationId="{67067851-96EF-F142-B5C6-5A762AB0AC84}"/>
          </ac:spMkLst>
        </pc:spChg>
        <pc:spChg chg="mod">
          <ac:chgData name="Angie Thompson" userId="9ea5a8c9-a427-4163-a9f8-b5d3a49b8c6a" providerId="ADAL" clId="{CDD56AB8-C2D1-4C72-8B8F-B2588E865B52}" dt="2023-03-22T10:24:10.932" v="10790" actId="6549"/>
          <ac:spMkLst>
            <pc:docMk/>
            <pc:sldMk cId="2239072563" sldId="349"/>
            <ac:spMk id="3" creationId="{275AC7C9-3049-4C4C-B448-7EADBB309258}"/>
          </ac:spMkLst>
        </pc:spChg>
      </pc:sldChg>
      <pc:sldChg chg="addSp modSp add mod modNotesTx">
        <pc:chgData name="Angie Thompson" userId="9ea5a8c9-a427-4163-a9f8-b5d3a49b8c6a" providerId="ADAL" clId="{CDD56AB8-C2D1-4C72-8B8F-B2588E865B52}" dt="2023-03-23T13:39:49.037" v="10920" actId="114"/>
        <pc:sldMkLst>
          <pc:docMk/>
          <pc:sldMk cId="289445777" sldId="350"/>
        </pc:sldMkLst>
        <pc:spChg chg="add mod">
          <ac:chgData name="Angie Thompson" userId="9ea5a8c9-a427-4163-a9f8-b5d3a49b8c6a" providerId="ADAL" clId="{CDD56AB8-C2D1-4C72-8B8F-B2588E865B52}" dt="2023-03-22T10:13:22.665" v="10502" actId="1076"/>
          <ac:spMkLst>
            <pc:docMk/>
            <pc:sldMk cId="289445777" sldId="350"/>
            <ac:spMk id="3" creationId="{D5E2E2B8-7153-8874-91EF-1F3C4D07554C}"/>
          </ac:spMkLst>
        </pc:spChg>
        <pc:spChg chg="mod">
          <ac:chgData name="Angie Thompson" userId="9ea5a8c9-a427-4163-a9f8-b5d3a49b8c6a" providerId="ADAL" clId="{CDD56AB8-C2D1-4C72-8B8F-B2588E865B52}" dt="2023-03-22T10:13:05.901" v="10501" actId="20577"/>
          <ac:spMkLst>
            <pc:docMk/>
            <pc:sldMk cId="289445777" sldId="350"/>
            <ac:spMk id="7" creationId="{94D40165-C306-ECA6-7A37-AA79C661019A}"/>
          </ac:spMkLst>
        </pc:spChg>
        <pc:spChg chg="mod">
          <ac:chgData name="Angie Thompson" userId="9ea5a8c9-a427-4163-a9f8-b5d3a49b8c6a" providerId="ADAL" clId="{CDD56AB8-C2D1-4C72-8B8F-B2588E865B52}" dt="2023-03-20T14:27:02.879" v="2902" actId="20577"/>
          <ac:spMkLst>
            <pc:docMk/>
            <pc:sldMk cId="289445777" sldId="350"/>
            <ac:spMk id="9" creationId="{926D2327-0167-6D93-F848-24B42CFBBA9A}"/>
          </ac:spMkLst>
        </pc:spChg>
        <pc:spChg chg="mod">
          <ac:chgData name="Angie Thompson" userId="9ea5a8c9-a427-4163-a9f8-b5d3a49b8c6a" providerId="ADAL" clId="{CDD56AB8-C2D1-4C72-8B8F-B2588E865B52}" dt="2023-03-20T14:27:13.081" v="2903" actId="20577"/>
          <ac:spMkLst>
            <pc:docMk/>
            <pc:sldMk cId="289445777" sldId="350"/>
            <ac:spMk id="14" creationId="{49CFB39E-678F-7ED4-6C5C-A5371F8FD9CB}"/>
          </ac:spMkLst>
        </pc:spChg>
        <pc:cxnChg chg="add mod">
          <ac:chgData name="Angie Thompson" userId="9ea5a8c9-a427-4163-a9f8-b5d3a49b8c6a" providerId="ADAL" clId="{CDD56AB8-C2D1-4C72-8B8F-B2588E865B52}" dt="2023-03-22T10:13:26.351" v="10503" actId="14100"/>
          <ac:cxnSpMkLst>
            <pc:docMk/>
            <pc:sldMk cId="289445777" sldId="350"/>
            <ac:cxnSpMk id="16" creationId="{4B891F5B-A12F-53C4-1732-1DBFB4EEE5B0}"/>
          </ac:cxnSpMkLst>
        </pc:cxnChg>
        <pc:cxnChg chg="mod">
          <ac:chgData name="Angie Thompson" userId="9ea5a8c9-a427-4163-a9f8-b5d3a49b8c6a" providerId="ADAL" clId="{CDD56AB8-C2D1-4C72-8B8F-B2588E865B52}" dt="2023-03-22T10:13:31.272" v="10504" actId="1076"/>
          <ac:cxnSpMkLst>
            <pc:docMk/>
            <pc:sldMk cId="289445777" sldId="350"/>
            <ac:cxnSpMk id="17" creationId="{D3720F1F-9B47-428D-4134-CF7FA5AFDB63}"/>
          </ac:cxnSpMkLst>
        </pc:cxnChg>
      </pc:sldChg>
      <pc:sldChg chg="addSp modSp add mod addCm modCm modNotesTx">
        <pc:chgData name="Angie Thompson" userId="9ea5a8c9-a427-4163-a9f8-b5d3a49b8c6a" providerId="ADAL" clId="{CDD56AB8-C2D1-4C72-8B8F-B2588E865B52}" dt="2023-03-23T13:48:01.727" v="10931" actId="20577"/>
        <pc:sldMkLst>
          <pc:docMk/>
          <pc:sldMk cId="1519088922" sldId="351"/>
        </pc:sldMkLst>
        <pc:spChg chg="mod">
          <ac:chgData name="Angie Thompson" userId="9ea5a8c9-a427-4163-a9f8-b5d3a49b8c6a" providerId="ADAL" clId="{CDD56AB8-C2D1-4C72-8B8F-B2588E865B52}" dt="2023-03-22T10:14:45.515" v="10566" actId="6549"/>
          <ac:spMkLst>
            <pc:docMk/>
            <pc:sldMk cId="1519088922" sldId="351"/>
            <ac:spMk id="2" creationId="{8DBB7AE3-B4A8-5E41-8003-5DD18A8CC740}"/>
          </ac:spMkLst>
        </pc:spChg>
        <pc:spChg chg="mod">
          <ac:chgData name="Angie Thompson" userId="9ea5a8c9-a427-4163-a9f8-b5d3a49b8c6a" providerId="ADAL" clId="{CDD56AB8-C2D1-4C72-8B8F-B2588E865B52}" dt="2023-03-22T10:15:42.905" v="10646" actId="1035"/>
          <ac:spMkLst>
            <pc:docMk/>
            <pc:sldMk cId="1519088922" sldId="351"/>
            <ac:spMk id="3" creationId="{DBC5CB8B-394E-6342-9DA9-238B7B1EF153}"/>
          </ac:spMkLst>
        </pc:spChg>
        <pc:spChg chg="add mod">
          <ac:chgData name="Angie Thompson" userId="9ea5a8c9-a427-4163-a9f8-b5d3a49b8c6a" providerId="ADAL" clId="{CDD56AB8-C2D1-4C72-8B8F-B2588E865B52}" dt="2023-03-22T10:09:58.699" v="10445" actId="1076"/>
          <ac:spMkLst>
            <pc:docMk/>
            <pc:sldMk cId="1519088922" sldId="351"/>
            <ac:spMk id="4" creationId="{F707D750-FF71-5D7F-2BEE-BB9BB1BF05A4}"/>
          </ac:spMkLst>
        </pc:spChg>
      </pc:sldChg>
      <pc:sldChg chg="modSp add mod modNotesTx">
        <pc:chgData name="Angie Thompson" userId="9ea5a8c9-a427-4163-a9f8-b5d3a49b8c6a" providerId="ADAL" clId="{CDD56AB8-C2D1-4C72-8B8F-B2588E865B52}" dt="2023-04-04T13:38:00.854" v="10949" actId="20577"/>
        <pc:sldMkLst>
          <pc:docMk/>
          <pc:sldMk cId="1207296039" sldId="352"/>
        </pc:sldMkLst>
        <pc:spChg chg="mod">
          <ac:chgData name="Angie Thompson" userId="9ea5a8c9-a427-4163-a9f8-b5d3a49b8c6a" providerId="ADAL" clId="{CDD56AB8-C2D1-4C72-8B8F-B2588E865B52}" dt="2023-03-21T10:01:12.983" v="3855" actId="20577"/>
          <ac:spMkLst>
            <pc:docMk/>
            <pc:sldMk cId="1207296039" sldId="352"/>
            <ac:spMk id="2" creationId="{049E6C93-7A2F-A14B-A442-E11BD5E54E36}"/>
          </ac:spMkLst>
        </pc:spChg>
        <pc:spChg chg="mod">
          <ac:chgData name="Angie Thompson" userId="9ea5a8c9-a427-4163-a9f8-b5d3a49b8c6a" providerId="ADAL" clId="{CDD56AB8-C2D1-4C72-8B8F-B2588E865B52}" dt="2023-04-04T13:38:00.854" v="10949" actId="20577"/>
          <ac:spMkLst>
            <pc:docMk/>
            <pc:sldMk cId="1207296039" sldId="352"/>
            <ac:spMk id="3" creationId="{5F081DA9-2434-AE43-8647-3DD9C9A4A7C6}"/>
          </ac:spMkLst>
        </pc:spChg>
      </pc:sldChg>
      <pc:sldChg chg="addSp delSp modSp add mod modNotesTx">
        <pc:chgData name="Angie Thompson" userId="9ea5a8c9-a427-4163-a9f8-b5d3a49b8c6a" providerId="ADAL" clId="{CDD56AB8-C2D1-4C72-8B8F-B2588E865B52}" dt="2023-04-04T13:38:32.852" v="10952" actId="948"/>
        <pc:sldMkLst>
          <pc:docMk/>
          <pc:sldMk cId="1939840046" sldId="353"/>
        </pc:sldMkLst>
        <pc:spChg chg="mod">
          <ac:chgData name="Angie Thompson" userId="9ea5a8c9-a427-4163-a9f8-b5d3a49b8c6a" providerId="ADAL" clId="{CDD56AB8-C2D1-4C72-8B8F-B2588E865B52}" dt="2023-03-21T10:05:34.219" v="3922" actId="20577"/>
          <ac:spMkLst>
            <pc:docMk/>
            <pc:sldMk cId="1939840046" sldId="353"/>
            <ac:spMk id="2" creationId="{049E6C93-7A2F-A14B-A442-E11BD5E54E36}"/>
          </ac:spMkLst>
        </pc:spChg>
        <pc:spChg chg="mod">
          <ac:chgData name="Angie Thompson" userId="9ea5a8c9-a427-4163-a9f8-b5d3a49b8c6a" providerId="ADAL" clId="{CDD56AB8-C2D1-4C72-8B8F-B2588E865B52}" dt="2023-04-04T13:38:32.852" v="10952" actId="948"/>
          <ac:spMkLst>
            <pc:docMk/>
            <pc:sldMk cId="1939840046" sldId="353"/>
            <ac:spMk id="3" creationId="{5F081DA9-2434-AE43-8647-3DD9C9A4A7C6}"/>
          </ac:spMkLst>
        </pc:spChg>
        <pc:spChg chg="add del">
          <ac:chgData name="Angie Thompson" userId="9ea5a8c9-a427-4163-a9f8-b5d3a49b8c6a" providerId="ADAL" clId="{CDD56AB8-C2D1-4C72-8B8F-B2588E865B52}" dt="2023-03-21T10:08:50.403" v="4112" actId="22"/>
          <ac:spMkLst>
            <pc:docMk/>
            <pc:sldMk cId="1939840046" sldId="353"/>
            <ac:spMk id="5" creationId="{C1425EB8-DB26-9A4B-069D-7ED2E2FDA25F}"/>
          </ac:spMkLst>
        </pc:spChg>
      </pc:sldChg>
      <pc:sldChg chg="modSp add mod modNotesTx">
        <pc:chgData name="Angie Thompson" userId="9ea5a8c9-a427-4163-a9f8-b5d3a49b8c6a" providerId="ADAL" clId="{CDD56AB8-C2D1-4C72-8B8F-B2588E865B52}" dt="2023-04-04T13:37:10.130" v="10944" actId="207"/>
        <pc:sldMkLst>
          <pc:docMk/>
          <pc:sldMk cId="2360647249" sldId="354"/>
        </pc:sldMkLst>
        <pc:spChg chg="mod">
          <ac:chgData name="Angie Thompson" userId="9ea5a8c9-a427-4163-a9f8-b5d3a49b8c6a" providerId="ADAL" clId="{CDD56AB8-C2D1-4C72-8B8F-B2588E865B52}" dt="2023-03-21T10:10:55.395" v="4199" actId="6549"/>
          <ac:spMkLst>
            <pc:docMk/>
            <pc:sldMk cId="2360647249" sldId="354"/>
            <ac:spMk id="2" creationId="{049E6C93-7A2F-A14B-A442-E11BD5E54E36}"/>
          </ac:spMkLst>
        </pc:spChg>
        <pc:spChg chg="mod">
          <ac:chgData name="Angie Thompson" userId="9ea5a8c9-a427-4163-a9f8-b5d3a49b8c6a" providerId="ADAL" clId="{CDD56AB8-C2D1-4C72-8B8F-B2588E865B52}" dt="2023-04-04T13:37:10.130" v="10944" actId="207"/>
          <ac:spMkLst>
            <pc:docMk/>
            <pc:sldMk cId="2360647249" sldId="354"/>
            <ac:spMk id="3" creationId="{5F081DA9-2434-AE43-8647-3DD9C9A4A7C6}"/>
          </ac:spMkLst>
        </pc:spChg>
      </pc:sldChg>
      <pc:sldChg chg="modSp add mod">
        <pc:chgData name="Angie Thompson" userId="9ea5a8c9-a427-4163-a9f8-b5d3a49b8c6a" providerId="ADAL" clId="{CDD56AB8-C2D1-4C72-8B8F-B2588E865B52}" dt="2023-03-21T10:19:10.002" v="4306" actId="5793"/>
        <pc:sldMkLst>
          <pc:docMk/>
          <pc:sldMk cId="1971022560" sldId="355"/>
        </pc:sldMkLst>
        <pc:spChg chg="mod">
          <ac:chgData name="Angie Thompson" userId="9ea5a8c9-a427-4163-a9f8-b5d3a49b8c6a" providerId="ADAL" clId="{CDD56AB8-C2D1-4C72-8B8F-B2588E865B52}" dt="2023-03-21T10:19:10.002" v="4306" actId="5793"/>
          <ac:spMkLst>
            <pc:docMk/>
            <pc:sldMk cId="1971022560" sldId="355"/>
            <ac:spMk id="2" creationId="{C8997FDC-F59F-DA41-AF36-552CAD458E86}"/>
          </ac:spMkLst>
        </pc:spChg>
      </pc:sldChg>
      <pc:sldChg chg="addSp delSp modSp add mod modNotesTx">
        <pc:chgData name="Angie Thompson" userId="9ea5a8c9-a427-4163-a9f8-b5d3a49b8c6a" providerId="ADAL" clId="{CDD56AB8-C2D1-4C72-8B8F-B2588E865B52}" dt="2023-03-23T13:37:22.559" v="10897" actId="5793"/>
        <pc:sldMkLst>
          <pc:docMk/>
          <pc:sldMk cId="1383346737" sldId="356"/>
        </pc:sldMkLst>
        <pc:spChg chg="mod">
          <ac:chgData name="Angie Thompson" userId="9ea5a8c9-a427-4163-a9f8-b5d3a49b8c6a" providerId="ADAL" clId="{CDD56AB8-C2D1-4C72-8B8F-B2588E865B52}" dt="2023-03-21T10:31:14.472" v="4700" actId="20577"/>
          <ac:spMkLst>
            <pc:docMk/>
            <pc:sldMk cId="1383346737" sldId="356"/>
            <ac:spMk id="2" creationId="{049E6C93-7A2F-A14B-A442-E11BD5E54E36}"/>
          </ac:spMkLst>
        </pc:spChg>
        <pc:spChg chg="mod">
          <ac:chgData name="Angie Thompson" userId="9ea5a8c9-a427-4163-a9f8-b5d3a49b8c6a" providerId="ADAL" clId="{CDD56AB8-C2D1-4C72-8B8F-B2588E865B52}" dt="2023-03-23T13:37:22.559" v="10897" actId="5793"/>
          <ac:spMkLst>
            <pc:docMk/>
            <pc:sldMk cId="1383346737" sldId="356"/>
            <ac:spMk id="3" creationId="{5F081DA9-2434-AE43-8647-3DD9C9A4A7C6}"/>
          </ac:spMkLst>
        </pc:spChg>
        <pc:spChg chg="add del">
          <ac:chgData name="Angie Thompson" userId="9ea5a8c9-a427-4163-a9f8-b5d3a49b8c6a" providerId="ADAL" clId="{CDD56AB8-C2D1-4C72-8B8F-B2588E865B52}" dt="2023-03-21T10:37:24.951" v="5017" actId="22"/>
          <ac:spMkLst>
            <pc:docMk/>
            <pc:sldMk cId="1383346737" sldId="356"/>
            <ac:spMk id="5" creationId="{7E7DF2BC-3B85-64A0-C656-ED3A56B95766}"/>
          </ac:spMkLst>
        </pc:spChg>
      </pc:sldChg>
      <pc:sldChg chg="modSp add mod">
        <pc:chgData name="Angie Thompson" userId="9ea5a8c9-a427-4163-a9f8-b5d3a49b8c6a" providerId="ADAL" clId="{CDD56AB8-C2D1-4C72-8B8F-B2588E865B52}" dt="2023-03-21T10:34:50.935" v="5007" actId="20577"/>
        <pc:sldMkLst>
          <pc:docMk/>
          <pc:sldMk cId="2750541969" sldId="357"/>
        </pc:sldMkLst>
        <pc:spChg chg="mod">
          <ac:chgData name="Angie Thompson" userId="9ea5a8c9-a427-4163-a9f8-b5d3a49b8c6a" providerId="ADAL" clId="{CDD56AB8-C2D1-4C72-8B8F-B2588E865B52}" dt="2023-03-21T10:27:24.539" v="4329" actId="20577"/>
          <ac:spMkLst>
            <pc:docMk/>
            <pc:sldMk cId="2750541969" sldId="357"/>
            <ac:spMk id="2" creationId="{67067851-96EF-F142-B5C6-5A762AB0AC84}"/>
          </ac:spMkLst>
        </pc:spChg>
        <pc:spChg chg="mod">
          <ac:chgData name="Angie Thompson" userId="9ea5a8c9-a427-4163-a9f8-b5d3a49b8c6a" providerId="ADAL" clId="{CDD56AB8-C2D1-4C72-8B8F-B2588E865B52}" dt="2023-03-21T10:34:50.935" v="5007" actId="20577"/>
          <ac:spMkLst>
            <pc:docMk/>
            <pc:sldMk cId="2750541969" sldId="357"/>
            <ac:spMk id="3" creationId="{275AC7C9-3049-4C4C-B448-7EADBB309258}"/>
          </ac:spMkLst>
        </pc:spChg>
      </pc:sldChg>
      <pc:sldChg chg="modSp add mod modNotesTx">
        <pc:chgData name="Angie Thompson" userId="9ea5a8c9-a427-4163-a9f8-b5d3a49b8c6a" providerId="ADAL" clId="{CDD56AB8-C2D1-4C72-8B8F-B2588E865B52}" dt="2023-03-23T13:37:29.577" v="10899" actId="5793"/>
        <pc:sldMkLst>
          <pc:docMk/>
          <pc:sldMk cId="3492015086" sldId="358"/>
        </pc:sldMkLst>
        <pc:spChg chg="mod">
          <ac:chgData name="Angie Thompson" userId="9ea5a8c9-a427-4163-a9f8-b5d3a49b8c6a" providerId="ADAL" clId="{CDD56AB8-C2D1-4C72-8B8F-B2588E865B52}" dt="2023-03-21T10:38:09.626" v="5062" actId="20577"/>
          <ac:spMkLst>
            <pc:docMk/>
            <pc:sldMk cId="3492015086" sldId="358"/>
            <ac:spMk id="2" creationId="{049E6C93-7A2F-A14B-A442-E11BD5E54E36}"/>
          </ac:spMkLst>
        </pc:spChg>
        <pc:spChg chg="mod">
          <ac:chgData name="Angie Thompson" userId="9ea5a8c9-a427-4163-a9f8-b5d3a49b8c6a" providerId="ADAL" clId="{CDD56AB8-C2D1-4C72-8B8F-B2588E865B52}" dt="2023-03-23T13:37:29.577" v="10899" actId="5793"/>
          <ac:spMkLst>
            <pc:docMk/>
            <pc:sldMk cId="3492015086" sldId="358"/>
            <ac:spMk id="3" creationId="{5F081DA9-2434-AE43-8647-3DD9C9A4A7C6}"/>
          </ac:spMkLst>
        </pc:spChg>
      </pc:sldChg>
      <pc:sldChg chg="modSp add mod modNotesTx">
        <pc:chgData name="Angie Thompson" userId="9ea5a8c9-a427-4163-a9f8-b5d3a49b8c6a" providerId="ADAL" clId="{CDD56AB8-C2D1-4C72-8B8F-B2588E865B52}" dt="2023-04-11T10:18:33.425" v="10969" actId="948"/>
        <pc:sldMkLst>
          <pc:docMk/>
          <pc:sldMk cId="4052845976" sldId="359"/>
        </pc:sldMkLst>
        <pc:spChg chg="mod">
          <ac:chgData name="Angie Thompson" userId="9ea5a8c9-a427-4163-a9f8-b5d3a49b8c6a" providerId="ADAL" clId="{CDD56AB8-C2D1-4C72-8B8F-B2588E865B52}" dt="2023-03-21T10:46:47.634" v="5394" actId="20577"/>
          <ac:spMkLst>
            <pc:docMk/>
            <pc:sldMk cId="4052845976" sldId="359"/>
            <ac:spMk id="2" creationId="{049E6C93-7A2F-A14B-A442-E11BD5E54E36}"/>
          </ac:spMkLst>
        </pc:spChg>
        <pc:spChg chg="mod">
          <ac:chgData name="Angie Thompson" userId="9ea5a8c9-a427-4163-a9f8-b5d3a49b8c6a" providerId="ADAL" clId="{CDD56AB8-C2D1-4C72-8B8F-B2588E865B52}" dt="2023-04-11T10:18:33.425" v="10969" actId="948"/>
          <ac:spMkLst>
            <pc:docMk/>
            <pc:sldMk cId="4052845976" sldId="359"/>
            <ac:spMk id="3" creationId="{5F081DA9-2434-AE43-8647-3DD9C9A4A7C6}"/>
          </ac:spMkLst>
        </pc:spChg>
      </pc:sldChg>
      <pc:sldChg chg="addSp delSp modSp add mod">
        <pc:chgData name="Angie Thompson" userId="9ea5a8c9-a427-4163-a9f8-b5d3a49b8c6a" providerId="ADAL" clId="{CDD56AB8-C2D1-4C72-8B8F-B2588E865B52}" dt="2023-03-22T09:48:27.707" v="9232"/>
        <pc:sldMkLst>
          <pc:docMk/>
          <pc:sldMk cId="1352452840" sldId="360"/>
        </pc:sldMkLst>
        <pc:spChg chg="mod">
          <ac:chgData name="Angie Thompson" userId="9ea5a8c9-a427-4163-a9f8-b5d3a49b8c6a" providerId="ADAL" clId="{CDD56AB8-C2D1-4C72-8B8F-B2588E865B52}" dt="2023-03-21T10:52:51.912" v="5640" actId="20577"/>
          <ac:spMkLst>
            <pc:docMk/>
            <pc:sldMk cId="1352452840" sldId="360"/>
            <ac:spMk id="3" creationId="{DBCC8CDC-5FD4-4D46-A176-87C6AF642F67}"/>
          </ac:spMkLst>
        </pc:spChg>
        <pc:spChg chg="del">
          <ac:chgData name="Angie Thompson" userId="9ea5a8c9-a427-4163-a9f8-b5d3a49b8c6a" providerId="ADAL" clId="{CDD56AB8-C2D1-4C72-8B8F-B2588E865B52}" dt="2023-03-22T09:48:26.704" v="9231" actId="478"/>
          <ac:spMkLst>
            <pc:docMk/>
            <pc:sldMk cId="1352452840" sldId="360"/>
            <ac:spMk id="4" creationId="{24F333B3-2C7D-73F1-1DB8-FFA340616733}"/>
          </ac:spMkLst>
        </pc:spChg>
        <pc:spChg chg="del">
          <ac:chgData name="Angie Thompson" userId="9ea5a8c9-a427-4163-a9f8-b5d3a49b8c6a" providerId="ADAL" clId="{CDD56AB8-C2D1-4C72-8B8F-B2588E865B52}" dt="2023-03-22T09:48:24.349" v="9230" actId="478"/>
          <ac:spMkLst>
            <pc:docMk/>
            <pc:sldMk cId="1352452840" sldId="360"/>
            <ac:spMk id="5" creationId="{D8C4FBCE-F18C-938D-3DAF-AA6121F6AADF}"/>
          </ac:spMkLst>
        </pc:spChg>
        <pc:spChg chg="add mod">
          <ac:chgData name="Angie Thompson" userId="9ea5a8c9-a427-4163-a9f8-b5d3a49b8c6a" providerId="ADAL" clId="{CDD56AB8-C2D1-4C72-8B8F-B2588E865B52}" dt="2023-03-22T09:48:27.707" v="9232"/>
          <ac:spMkLst>
            <pc:docMk/>
            <pc:sldMk cId="1352452840" sldId="360"/>
            <ac:spMk id="6" creationId="{A0DEE006-8EEF-BA8E-D090-9741B45B6350}"/>
          </ac:spMkLst>
        </pc:spChg>
        <pc:spChg chg="add mod">
          <ac:chgData name="Angie Thompson" userId="9ea5a8c9-a427-4163-a9f8-b5d3a49b8c6a" providerId="ADAL" clId="{CDD56AB8-C2D1-4C72-8B8F-B2588E865B52}" dt="2023-03-22T09:48:27.707" v="9232"/>
          <ac:spMkLst>
            <pc:docMk/>
            <pc:sldMk cId="1352452840" sldId="360"/>
            <ac:spMk id="7" creationId="{0F34A132-7470-DE62-A6BE-25CEEF030332}"/>
          </ac:spMkLst>
        </pc:spChg>
      </pc:sldChg>
      <pc:sldChg chg="modSp add mod">
        <pc:chgData name="Angie Thompson" userId="9ea5a8c9-a427-4163-a9f8-b5d3a49b8c6a" providerId="ADAL" clId="{CDD56AB8-C2D1-4C72-8B8F-B2588E865B52}" dt="2023-03-21T10:56:15.160" v="5715" actId="255"/>
        <pc:sldMkLst>
          <pc:docMk/>
          <pc:sldMk cId="963085819" sldId="361"/>
        </pc:sldMkLst>
        <pc:spChg chg="mod">
          <ac:chgData name="Angie Thompson" userId="9ea5a8c9-a427-4163-a9f8-b5d3a49b8c6a" providerId="ADAL" clId="{CDD56AB8-C2D1-4C72-8B8F-B2588E865B52}" dt="2023-03-21T10:56:15.160" v="5715" actId="255"/>
          <ac:spMkLst>
            <pc:docMk/>
            <pc:sldMk cId="963085819" sldId="361"/>
            <ac:spMk id="2" creationId="{C8997FDC-F59F-DA41-AF36-552CAD458E86}"/>
          </ac:spMkLst>
        </pc:spChg>
      </pc:sldChg>
      <pc:sldChg chg="modSp add mod modNotesTx">
        <pc:chgData name="Angie Thompson" userId="9ea5a8c9-a427-4163-a9f8-b5d3a49b8c6a" providerId="ADAL" clId="{CDD56AB8-C2D1-4C72-8B8F-B2588E865B52}" dt="2023-04-11T10:20:44.147" v="10970" actId="113"/>
        <pc:sldMkLst>
          <pc:docMk/>
          <pc:sldMk cId="3107711203" sldId="362"/>
        </pc:sldMkLst>
        <pc:spChg chg="mod">
          <ac:chgData name="Angie Thompson" userId="9ea5a8c9-a427-4163-a9f8-b5d3a49b8c6a" providerId="ADAL" clId="{CDD56AB8-C2D1-4C72-8B8F-B2588E865B52}" dt="2023-03-21T11:33:10.301" v="6309" actId="20577"/>
          <ac:spMkLst>
            <pc:docMk/>
            <pc:sldMk cId="3107711203" sldId="362"/>
            <ac:spMk id="2" creationId="{049E6C93-7A2F-A14B-A442-E11BD5E54E36}"/>
          </ac:spMkLst>
        </pc:spChg>
        <pc:spChg chg="mod">
          <ac:chgData name="Angie Thompson" userId="9ea5a8c9-a427-4163-a9f8-b5d3a49b8c6a" providerId="ADAL" clId="{CDD56AB8-C2D1-4C72-8B8F-B2588E865B52}" dt="2023-04-11T10:20:44.147" v="10970" actId="113"/>
          <ac:spMkLst>
            <pc:docMk/>
            <pc:sldMk cId="3107711203" sldId="362"/>
            <ac:spMk id="3" creationId="{5F081DA9-2434-AE43-8647-3DD9C9A4A7C6}"/>
          </ac:spMkLst>
        </pc:spChg>
      </pc:sldChg>
      <pc:sldChg chg="addSp delSp modSp add mod">
        <pc:chgData name="Angie Thompson" userId="9ea5a8c9-a427-4163-a9f8-b5d3a49b8c6a" providerId="ADAL" clId="{CDD56AB8-C2D1-4C72-8B8F-B2588E865B52}" dt="2023-03-22T09:47:52.875" v="9229" actId="207"/>
        <pc:sldMkLst>
          <pc:docMk/>
          <pc:sldMk cId="4245981704" sldId="363"/>
        </pc:sldMkLst>
        <pc:spChg chg="mod">
          <ac:chgData name="Angie Thompson" userId="9ea5a8c9-a427-4163-a9f8-b5d3a49b8c6a" providerId="ADAL" clId="{CDD56AB8-C2D1-4C72-8B8F-B2588E865B52}" dt="2023-03-21T11:30:20.017" v="6283" actId="20577"/>
          <ac:spMkLst>
            <pc:docMk/>
            <pc:sldMk cId="4245981704" sldId="363"/>
            <ac:spMk id="3" creationId="{DBCC8CDC-5FD4-4D46-A176-87C6AF642F67}"/>
          </ac:spMkLst>
        </pc:spChg>
        <pc:spChg chg="del">
          <ac:chgData name="Angie Thompson" userId="9ea5a8c9-a427-4163-a9f8-b5d3a49b8c6a" providerId="ADAL" clId="{CDD56AB8-C2D1-4C72-8B8F-B2588E865B52}" dt="2023-03-21T13:33:11.277" v="8384" actId="478"/>
          <ac:spMkLst>
            <pc:docMk/>
            <pc:sldMk cId="4245981704" sldId="363"/>
            <ac:spMk id="4" creationId="{24F333B3-2C7D-73F1-1DB8-FFA340616733}"/>
          </ac:spMkLst>
        </pc:spChg>
        <pc:spChg chg="del">
          <ac:chgData name="Angie Thompson" userId="9ea5a8c9-a427-4163-a9f8-b5d3a49b8c6a" providerId="ADAL" clId="{CDD56AB8-C2D1-4C72-8B8F-B2588E865B52}" dt="2023-03-21T13:33:35.694" v="8415" actId="478"/>
          <ac:spMkLst>
            <pc:docMk/>
            <pc:sldMk cId="4245981704" sldId="363"/>
            <ac:spMk id="5" creationId="{D8C4FBCE-F18C-938D-3DAF-AA6121F6AADF}"/>
          </ac:spMkLst>
        </pc:spChg>
        <pc:spChg chg="add del mod">
          <ac:chgData name="Angie Thompson" userId="9ea5a8c9-a427-4163-a9f8-b5d3a49b8c6a" providerId="ADAL" clId="{CDD56AB8-C2D1-4C72-8B8F-B2588E865B52}" dt="2023-03-21T13:33:16.923" v="8388"/>
          <ac:spMkLst>
            <pc:docMk/>
            <pc:sldMk cId="4245981704" sldId="363"/>
            <ac:spMk id="6" creationId="{46DCA98A-C6A9-A07E-E89D-F950201634C3}"/>
          </ac:spMkLst>
        </pc:spChg>
        <pc:spChg chg="add mod">
          <ac:chgData name="Angie Thompson" userId="9ea5a8c9-a427-4163-a9f8-b5d3a49b8c6a" providerId="ADAL" clId="{CDD56AB8-C2D1-4C72-8B8F-B2588E865B52}" dt="2023-03-22T09:47:52.875" v="9229" actId="207"/>
          <ac:spMkLst>
            <pc:docMk/>
            <pc:sldMk cId="4245981704" sldId="363"/>
            <ac:spMk id="7" creationId="{5C1E409D-AB28-DCE1-59DD-796F28AB0F5B}"/>
          </ac:spMkLst>
        </pc:spChg>
        <pc:spChg chg="add mod">
          <ac:chgData name="Angie Thompson" userId="9ea5a8c9-a427-4163-a9f8-b5d3a49b8c6a" providerId="ADAL" clId="{CDD56AB8-C2D1-4C72-8B8F-B2588E865B52}" dt="2023-03-22T09:47:43.286" v="9228" actId="207"/>
          <ac:spMkLst>
            <pc:docMk/>
            <pc:sldMk cId="4245981704" sldId="363"/>
            <ac:spMk id="8" creationId="{DD4227AB-9DF8-672D-9C9D-089BD6231676}"/>
          </ac:spMkLst>
        </pc:spChg>
      </pc:sldChg>
      <pc:sldChg chg="modSp add mod">
        <pc:chgData name="Angie Thompson" userId="9ea5a8c9-a427-4163-a9f8-b5d3a49b8c6a" providerId="ADAL" clId="{CDD56AB8-C2D1-4C72-8B8F-B2588E865B52}" dt="2023-03-21T11:29:41.231" v="6209" actId="20577"/>
        <pc:sldMkLst>
          <pc:docMk/>
          <pc:sldMk cId="2344625317" sldId="364"/>
        </pc:sldMkLst>
        <pc:spChg chg="mod">
          <ac:chgData name="Angie Thompson" userId="9ea5a8c9-a427-4163-a9f8-b5d3a49b8c6a" providerId="ADAL" clId="{CDD56AB8-C2D1-4C72-8B8F-B2588E865B52}" dt="2023-03-21T11:00:16.680" v="6070" actId="20577"/>
          <ac:spMkLst>
            <pc:docMk/>
            <pc:sldMk cId="2344625317" sldId="364"/>
            <ac:spMk id="2" creationId="{67067851-96EF-F142-B5C6-5A762AB0AC84}"/>
          </ac:spMkLst>
        </pc:spChg>
        <pc:spChg chg="mod">
          <ac:chgData name="Angie Thompson" userId="9ea5a8c9-a427-4163-a9f8-b5d3a49b8c6a" providerId="ADAL" clId="{CDD56AB8-C2D1-4C72-8B8F-B2588E865B52}" dt="2023-03-21T11:29:41.231" v="6209" actId="20577"/>
          <ac:spMkLst>
            <pc:docMk/>
            <pc:sldMk cId="2344625317" sldId="364"/>
            <ac:spMk id="3" creationId="{275AC7C9-3049-4C4C-B448-7EADBB309258}"/>
          </ac:spMkLst>
        </pc:spChg>
      </pc:sldChg>
      <pc:sldChg chg="modSp add mod modNotesTx">
        <pc:chgData name="Angie Thompson" userId="9ea5a8c9-a427-4163-a9f8-b5d3a49b8c6a" providerId="ADAL" clId="{CDD56AB8-C2D1-4C72-8B8F-B2588E865B52}" dt="2023-04-11T10:21:04.700" v="10971" actId="113"/>
        <pc:sldMkLst>
          <pc:docMk/>
          <pc:sldMk cId="3169530349" sldId="365"/>
        </pc:sldMkLst>
        <pc:spChg chg="mod">
          <ac:chgData name="Angie Thompson" userId="9ea5a8c9-a427-4163-a9f8-b5d3a49b8c6a" providerId="ADAL" clId="{CDD56AB8-C2D1-4C72-8B8F-B2588E865B52}" dt="2023-03-21T11:33:37.725" v="6325" actId="20577"/>
          <ac:spMkLst>
            <pc:docMk/>
            <pc:sldMk cId="3169530349" sldId="365"/>
            <ac:spMk id="2" creationId="{049E6C93-7A2F-A14B-A442-E11BD5E54E36}"/>
          </ac:spMkLst>
        </pc:spChg>
        <pc:spChg chg="mod">
          <ac:chgData name="Angie Thompson" userId="9ea5a8c9-a427-4163-a9f8-b5d3a49b8c6a" providerId="ADAL" clId="{CDD56AB8-C2D1-4C72-8B8F-B2588E865B52}" dt="2023-04-11T10:21:04.700" v="10971" actId="113"/>
          <ac:spMkLst>
            <pc:docMk/>
            <pc:sldMk cId="3169530349" sldId="365"/>
            <ac:spMk id="3" creationId="{5F081DA9-2434-AE43-8647-3DD9C9A4A7C6}"/>
          </ac:spMkLst>
        </pc:spChg>
      </pc:sldChg>
      <pc:sldChg chg="modSp add mod modNotesTx">
        <pc:chgData name="Angie Thompson" userId="9ea5a8c9-a427-4163-a9f8-b5d3a49b8c6a" providerId="ADAL" clId="{CDD56AB8-C2D1-4C72-8B8F-B2588E865B52}" dt="2023-03-23T13:38:34.277" v="10908" actId="5793"/>
        <pc:sldMkLst>
          <pc:docMk/>
          <pc:sldMk cId="3859998512" sldId="366"/>
        </pc:sldMkLst>
        <pc:spChg chg="mod">
          <ac:chgData name="Angie Thompson" userId="9ea5a8c9-a427-4163-a9f8-b5d3a49b8c6a" providerId="ADAL" clId="{CDD56AB8-C2D1-4C72-8B8F-B2588E865B52}" dt="2023-03-21T11:59:52.432" v="8017" actId="20577"/>
          <ac:spMkLst>
            <pc:docMk/>
            <pc:sldMk cId="3859998512" sldId="366"/>
            <ac:spMk id="2" creationId="{049E6C93-7A2F-A14B-A442-E11BD5E54E36}"/>
          </ac:spMkLst>
        </pc:spChg>
        <pc:spChg chg="mod">
          <ac:chgData name="Angie Thompson" userId="9ea5a8c9-a427-4163-a9f8-b5d3a49b8c6a" providerId="ADAL" clId="{CDD56AB8-C2D1-4C72-8B8F-B2588E865B52}" dt="2023-03-23T13:38:34.277" v="10908" actId="5793"/>
          <ac:spMkLst>
            <pc:docMk/>
            <pc:sldMk cId="3859998512" sldId="366"/>
            <ac:spMk id="3" creationId="{5F081DA9-2434-AE43-8647-3DD9C9A4A7C6}"/>
          </ac:spMkLst>
        </pc:spChg>
      </pc:sldChg>
      <pc:sldChg chg="modSp add mod">
        <pc:chgData name="Angie Thompson" userId="9ea5a8c9-a427-4163-a9f8-b5d3a49b8c6a" providerId="ADAL" clId="{CDD56AB8-C2D1-4C72-8B8F-B2588E865B52}" dt="2023-03-21T11:37:00.559" v="6573" actId="20577"/>
        <pc:sldMkLst>
          <pc:docMk/>
          <pc:sldMk cId="3216478158" sldId="367"/>
        </pc:sldMkLst>
        <pc:spChg chg="mod">
          <ac:chgData name="Angie Thompson" userId="9ea5a8c9-a427-4163-a9f8-b5d3a49b8c6a" providerId="ADAL" clId="{CDD56AB8-C2D1-4C72-8B8F-B2588E865B52}" dt="2023-03-21T11:37:00.559" v="6573" actId="20577"/>
          <ac:spMkLst>
            <pc:docMk/>
            <pc:sldMk cId="3216478158" sldId="367"/>
            <ac:spMk id="2" creationId="{C8997FDC-F59F-DA41-AF36-552CAD458E86}"/>
          </ac:spMkLst>
        </pc:spChg>
      </pc:sldChg>
      <pc:sldChg chg="modSp add mod">
        <pc:chgData name="Angie Thompson" userId="9ea5a8c9-a427-4163-a9f8-b5d3a49b8c6a" providerId="ADAL" clId="{CDD56AB8-C2D1-4C72-8B8F-B2588E865B52}" dt="2023-03-21T11:44:03.395" v="6792" actId="20577"/>
        <pc:sldMkLst>
          <pc:docMk/>
          <pc:sldMk cId="3004207664" sldId="368"/>
        </pc:sldMkLst>
        <pc:spChg chg="mod">
          <ac:chgData name="Angie Thompson" userId="9ea5a8c9-a427-4163-a9f8-b5d3a49b8c6a" providerId="ADAL" clId="{CDD56AB8-C2D1-4C72-8B8F-B2588E865B52}" dt="2023-03-21T11:44:03.395" v="6792" actId="20577"/>
          <ac:spMkLst>
            <pc:docMk/>
            <pc:sldMk cId="3004207664" sldId="368"/>
            <ac:spMk id="2" creationId="{C8997FDC-F59F-DA41-AF36-552CAD458E86}"/>
          </ac:spMkLst>
        </pc:spChg>
      </pc:sldChg>
      <pc:sldChg chg="modSp add mod modNotesTx">
        <pc:chgData name="Angie Thompson" userId="9ea5a8c9-a427-4163-a9f8-b5d3a49b8c6a" providerId="ADAL" clId="{CDD56AB8-C2D1-4C72-8B8F-B2588E865B52}" dt="2023-04-11T10:21:51.341" v="10972" actId="113"/>
        <pc:sldMkLst>
          <pc:docMk/>
          <pc:sldMk cId="616208338" sldId="369"/>
        </pc:sldMkLst>
        <pc:spChg chg="mod">
          <ac:chgData name="Angie Thompson" userId="9ea5a8c9-a427-4163-a9f8-b5d3a49b8c6a" providerId="ADAL" clId="{CDD56AB8-C2D1-4C72-8B8F-B2588E865B52}" dt="2023-03-21T12:00:34.997" v="8086" actId="20577"/>
          <ac:spMkLst>
            <pc:docMk/>
            <pc:sldMk cId="616208338" sldId="369"/>
            <ac:spMk id="2" creationId="{049E6C93-7A2F-A14B-A442-E11BD5E54E36}"/>
          </ac:spMkLst>
        </pc:spChg>
        <pc:spChg chg="mod">
          <ac:chgData name="Angie Thompson" userId="9ea5a8c9-a427-4163-a9f8-b5d3a49b8c6a" providerId="ADAL" clId="{CDD56AB8-C2D1-4C72-8B8F-B2588E865B52}" dt="2023-04-11T10:21:51.341" v="10972" actId="113"/>
          <ac:spMkLst>
            <pc:docMk/>
            <pc:sldMk cId="616208338" sldId="369"/>
            <ac:spMk id="3" creationId="{5F081DA9-2434-AE43-8647-3DD9C9A4A7C6}"/>
          </ac:spMkLst>
        </pc:spChg>
      </pc:sldChg>
      <pc:sldChg chg="modSp add mod ord modNotesTx">
        <pc:chgData name="Angie Thompson" userId="9ea5a8c9-a427-4163-a9f8-b5d3a49b8c6a" providerId="ADAL" clId="{CDD56AB8-C2D1-4C72-8B8F-B2588E865B52}" dt="2023-04-11T10:22:26.842" v="10974" actId="20577"/>
        <pc:sldMkLst>
          <pc:docMk/>
          <pc:sldMk cId="1336773356" sldId="370"/>
        </pc:sldMkLst>
        <pc:spChg chg="mod">
          <ac:chgData name="Angie Thompson" userId="9ea5a8c9-a427-4163-a9f8-b5d3a49b8c6a" providerId="ADAL" clId="{CDD56AB8-C2D1-4C72-8B8F-B2588E865B52}" dt="2023-03-21T12:19:44.306" v="8207" actId="20577"/>
          <ac:spMkLst>
            <pc:docMk/>
            <pc:sldMk cId="1336773356" sldId="370"/>
            <ac:spMk id="2" creationId="{049E6C93-7A2F-A14B-A442-E11BD5E54E36}"/>
          </ac:spMkLst>
        </pc:spChg>
        <pc:spChg chg="mod">
          <ac:chgData name="Angie Thompson" userId="9ea5a8c9-a427-4163-a9f8-b5d3a49b8c6a" providerId="ADAL" clId="{CDD56AB8-C2D1-4C72-8B8F-B2588E865B52}" dt="2023-04-11T10:22:26.842" v="10974" actId="20577"/>
          <ac:spMkLst>
            <pc:docMk/>
            <pc:sldMk cId="1336773356" sldId="370"/>
            <ac:spMk id="3" creationId="{5F081DA9-2434-AE43-8647-3DD9C9A4A7C6}"/>
          </ac:spMkLst>
        </pc:spChg>
      </pc:sldChg>
      <pc:sldChg chg="modSp add mod modNotesTx">
        <pc:chgData name="Angie Thompson" userId="9ea5a8c9-a427-4163-a9f8-b5d3a49b8c6a" providerId="ADAL" clId="{CDD56AB8-C2D1-4C72-8B8F-B2588E865B52}" dt="2023-04-11T10:25:59.727" v="10975" actId="113"/>
        <pc:sldMkLst>
          <pc:docMk/>
          <pc:sldMk cId="3970444291" sldId="371"/>
        </pc:sldMkLst>
        <pc:spChg chg="mod">
          <ac:chgData name="Angie Thompson" userId="9ea5a8c9-a427-4163-a9f8-b5d3a49b8c6a" providerId="ADAL" clId="{CDD56AB8-C2D1-4C72-8B8F-B2588E865B52}" dt="2023-03-21T12:22:15.917" v="8276" actId="20577"/>
          <ac:spMkLst>
            <pc:docMk/>
            <pc:sldMk cId="3970444291" sldId="371"/>
            <ac:spMk id="2" creationId="{049E6C93-7A2F-A14B-A442-E11BD5E54E36}"/>
          </ac:spMkLst>
        </pc:spChg>
        <pc:spChg chg="mod">
          <ac:chgData name="Angie Thompson" userId="9ea5a8c9-a427-4163-a9f8-b5d3a49b8c6a" providerId="ADAL" clId="{CDD56AB8-C2D1-4C72-8B8F-B2588E865B52}" dt="2023-04-11T10:25:59.727" v="10975" actId="113"/>
          <ac:spMkLst>
            <pc:docMk/>
            <pc:sldMk cId="3970444291" sldId="371"/>
            <ac:spMk id="3" creationId="{5F081DA9-2434-AE43-8647-3DD9C9A4A7C6}"/>
          </ac:spMkLst>
        </pc:spChg>
      </pc:sldChg>
      <pc:sldChg chg="modSp add mod modNotesTx">
        <pc:chgData name="Angie Thompson" userId="9ea5a8c9-a427-4163-a9f8-b5d3a49b8c6a" providerId="ADAL" clId="{CDD56AB8-C2D1-4C72-8B8F-B2588E865B52}" dt="2023-04-11T10:26:26.440" v="10976"/>
        <pc:sldMkLst>
          <pc:docMk/>
          <pc:sldMk cId="1024804075" sldId="372"/>
        </pc:sldMkLst>
        <pc:spChg chg="mod">
          <ac:chgData name="Angie Thompson" userId="9ea5a8c9-a427-4163-a9f8-b5d3a49b8c6a" providerId="ADAL" clId="{CDD56AB8-C2D1-4C72-8B8F-B2588E865B52}" dt="2023-03-21T12:26:55.300" v="8356" actId="20577"/>
          <ac:spMkLst>
            <pc:docMk/>
            <pc:sldMk cId="1024804075" sldId="372"/>
            <ac:spMk id="2" creationId="{049E6C93-7A2F-A14B-A442-E11BD5E54E36}"/>
          </ac:spMkLst>
        </pc:spChg>
        <pc:spChg chg="mod">
          <ac:chgData name="Angie Thompson" userId="9ea5a8c9-a427-4163-a9f8-b5d3a49b8c6a" providerId="ADAL" clId="{CDD56AB8-C2D1-4C72-8B8F-B2588E865B52}" dt="2023-04-11T10:26:26.440" v="10976"/>
          <ac:spMkLst>
            <pc:docMk/>
            <pc:sldMk cId="1024804075" sldId="372"/>
            <ac:spMk id="3" creationId="{5F081DA9-2434-AE43-8647-3DD9C9A4A7C6}"/>
          </ac:spMkLst>
        </pc:spChg>
      </pc:sldChg>
      <pc:sldChg chg="delSp modSp add mod">
        <pc:chgData name="Angie Thompson" userId="9ea5a8c9-a427-4163-a9f8-b5d3a49b8c6a" providerId="ADAL" clId="{CDD56AB8-C2D1-4C72-8B8F-B2588E865B52}" dt="2023-03-22T10:30:08.966" v="10793" actId="20577"/>
        <pc:sldMkLst>
          <pc:docMk/>
          <pc:sldMk cId="383443588" sldId="373"/>
        </pc:sldMkLst>
        <pc:spChg chg="mod">
          <ac:chgData name="Angie Thompson" userId="9ea5a8c9-a427-4163-a9f8-b5d3a49b8c6a" providerId="ADAL" clId="{CDD56AB8-C2D1-4C72-8B8F-B2588E865B52}" dt="2023-03-21T14:03:46.285" v="8814" actId="20577"/>
          <ac:spMkLst>
            <pc:docMk/>
            <pc:sldMk cId="383443588" sldId="373"/>
            <ac:spMk id="2" creationId="{B2BDD2ED-55E0-B04A-84CE-4A4831128CBD}"/>
          </ac:spMkLst>
        </pc:spChg>
        <pc:spChg chg="mod">
          <ac:chgData name="Angie Thompson" userId="9ea5a8c9-a427-4163-a9f8-b5d3a49b8c6a" providerId="ADAL" clId="{CDD56AB8-C2D1-4C72-8B8F-B2588E865B52}" dt="2023-03-22T10:30:08.966" v="10793" actId="20577"/>
          <ac:spMkLst>
            <pc:docMk/>
            <pc:sldMk cId="383443588" sldId="373"/>
            <ac:spMk id="3" creationId="{DBCC8CDC-5FD4-4D46-A176-87C6AF642F67}"/>
          </ac:spMkLst>
        </pc:spChg>
        <pc:spChg chg="del">
          <ac:chgData name="Angie Thompson" userId="9ea5a8c9-a427-4163-a9f8-b5d3a49b8c6a" providerId="ADAL" clId="{CDD56AB8-C2D1-4C72-8B8F-B2588E865B52}" dt="2023-03-21T14:03:50.317" v="8815" actId="478"/>
          <ac:spMkLst>
            <pc:docMk/>
            <pc:sldMk cId="383443588" sldId="373"/>
            <ac:spMk id="7" creationId="{5C1E409D-AB28-DCE1-59DD-796F28AB0F5B}"/>
          </ac:spMkLst>
        </pc:spChg>
        <pc:spChg chg="mod">
          <ac:chgData name="Angie Thompson" userId="9ea5a8c9-a427-4163-a9f8-b5d3a49b8c6a" providerId="ADAL" clId="{CDD56AB8-C2D1-4C72-8B8F-B2588E865B52}" dt="2023-03-21T14:04:16.864" v="8825" actId="1035"/>
          <ac:spMkLst>
            <pc:docMk/>
            <pc:sldMk cId="383443588" sldId="373"/>
            <ac:spMk id="8" creationId="{DD4227AB-9DF8-672D-9C9D-089BD6231676}"/>
          </ac:spMkLst>
        </pc:spChg>
      </pc:sldChg>
      <pc:sldChg chg="modSp add mod">
        <pc:chgData name="Angie Thompson" userId="9ea5a8c9-a427-4163-a9f8-b5d3a49b8c6a" providerId="ADAL" clId="{CDD56AB8-C2D1-4C72-8B8F-B2588E865B52}" dt="2023-03-22T09:51:05.629" v="9262" actId="20577"/>
        <pc:sldMkLst>
          <pc:docMk/>
          <pc:sldMk cId="3224523855" sldId="374"/>
        </pc:sldMkLst>
        <pc:spChg chg="mod">
          <ac:chgData name="Angie Thompson" userId="9ea5a8c9-a427-4163-a9f8-b5d3a49b8c6a" providerId="ADAL" clId="{CDD56AB8-C2D1-4C72-8B8F-B2588E865B52}" dt="2023-03-22T09:51:05.629" v="9262" actId="20577"/>
          <ac:spMkLst>
            <pc:docMk/>
            <pc:sldMk cId="3224523855" sldId="374"/>
            <ac:spMk id="2" creationId="{C8997FDC-F59F-DA41-AF36-552CAD458E86}"/>
          </ac:spMkLst>
        </pc:spChg>
      </pc:sldChg>
      <pc:sldChg chg="addSp modSp add mod addCm modCm">
        <pc:chgData name="Angie Thompson" userId="9ea5a8c9-a427-4163-a9f8-b5d3a49b8c6a" providerId="ADAL" clId="{CDD56AB8-C2D1-4C72-8B8F-B2588E865B52}" dt="2023-03-23T13:42:01.960" v="10926"/>
        <pc:sldMkLst>
          <pc:docMk/>
          <pc:sldMk cId="2008824767" sldId="375"/>
        </pc:sldMkLst>
        <pc:spChg chg="mod">
          <ac:chgData name="Angie Thompson" userId="9ea5a8c9-a427-4163-a9f8-b5d3a49b8c6a" providerId="ADAL" clId="{CDD56AB8-C2D1-4C72-8B8F-B2588E865B52}" dt="2023-03-22T09:58:52.949" v="10409" actId="20577"/>
          <ac:spMkLst>
            <pc:docMk/>
            <pc:sldMk cId="2008824767" sldId="375"/>
            <ac:spMk id="2" creationId="{C8997FDC-F59F-DA41-AF36-552CAD458E86}"/>
          </ac:spMkLst>
        </pc:spChg>
        <pc:spChg chg="add mod">
          <ac:chgData name="Angie Thompson" userId="9ea5a8c9-a427-4163-a9f8-b5d3a49b8c6a" providerId="ADAL" clId="{CDD56AB8-C2D1-4C72-8B8F-B2588E865B52}" dt="2023-03-22T10:10:09.459" v="10447" actId="1076"/>
          <ac:spMkLst>
            <pc:docMk/>
            <pc:sldMk cId="2008824767" sldId="375"/>
            <ac:spMk id="3" creationId="{BFDD2C54-C1EA-2511-790A-406FF401C5D9}"/>
          </ac:spMkLst>
        </pc:spChg>
      </pc:sldChg>
    </pc:docChg>
  </pc:docChgLst>
  <pc:docChgLst>
    <pc:chgData name="Gillian Ward" userId="S::gillian.ward@rcot.co.uk::c0708cda-9f2c-4d4e-9a0f-6f4cc408ecf5" providerId="AD" clId="Web-{D280CECE-AA9F-A070-A040-95F4E9AAD723}"/>
    <pc:docChg chg="mod modSld">
      <pc:chgData name="Gillian Ward" userId="S::gillian.ward@rcot.co.uk::c0708cda-9f2c-4d4e-9a0f-6f4cc408ecf5" providerId="AD" clId="Web-{D280CECE-AA9F-A070-A040-95F4E9AAD723}" dt="2023-05-17T10:59:58.315" v="7"/>
      <pc:docMkLst>
        <pc:docMk/>
      </pc:docMkLst>
      <pc:sldChg chg="modSp">
        <pc:chgData name="Gillian Ward" userId="S::gillian.ward@rcot.co.uk::c0708cda-9f2c-4d4e-9a0f-6f4cc408ecf5" providerId="AD" clId="Web-{D280CECE-AA9F-A070-A040-95F4E9AAD723}" dt="2023-05-17T10:54:35.227" v="3" actId="20577"/>
        <pc:sldMkLst>
          <pc:docMk/>
          <pc:sldMk cId="2905158917" sldId="331"/>
        </pc:sldMkLst>
        <pc:spChg chg="mod">
          <ac:chgData name="Gillian Ward" userId="S::gillian.ward@rcot.co.uk::c0708cda-9f2c-4d4e-9a0f-6f4cc408ecf5" providerId="AD" clId="Web-{D280CECE-AA9F-A070-A040-95F4E9AAD723}" dt="2023-05-17T10:54:35.227" v="3" actId="20577"/>
          <ac:spMkLst>
            <pc:docMk/>
            <pc:sldMk cId="2905158917" sldId="331"/>
            <ac:spMk id="4" creationId="{7F82CB72-6DF5-C147-A1AC-AE269ADCFD16}"/>
          </ac:spMkLst>
        </pc:spChg>
      </pc:sldChg>
      <pc:sldChg chg="addCm">
        <pc:chgData name="Gillian Ward" userId="S::gillian.ward@rcot.co.uk::c0708cda-9f2c-4d4e-9a0f-6f4cc408ecf5" providerId="AD" clId="Web-{D280CECE-AA9F-A070-A040-95F4E9AAD723}" dt="2023-05-17T10:57:36.795" v="5"/>
        <pc:sldMkLst>
          <pc:docMk/>
          <pc:sldMk cId="289445777" sldId="350"/>
        </pc:sldMkLst>
        <pc:extLst>
          <p:ext xmlns:p="http://schemas.openxmlformats.org/presentationml/2006/main" uri="{D6D511B9-2390-475A-947B-AFAB55BFBCF1}">
            <pc226:cmChg xmlns:pc226="http://schemas.microsoft.com/office/powerpoint/2022/06/main/command" chg="add">
              <pc226:chgData name="Gillian Ward" userId="S::gillian.ward@rcot.co.uk::c0708cda-9f2c-4d4e-9a0f-6f4cc408ecf5" providerId="AD" clId="Web-{D280CECE-AA9F-A070-A040-95F4E9AAD723}" dt="2023-05-17T10:57:36.795" v="5"/>
              <pc2:cmMkLst xmlns:pc2="http://schemas.microsoft.com/office/powerpoint/2019/9/main/command">
                <pc:docMk/>
                <pc:sldMk cId="289445777" sldId="350"/>
                <pc2:cmMk id="{8925D026-46FD-40DB-BDE5-E4EBE06E8888}"/>
              </pc2:cmMkLst>
            </pc226:cmChg>
          </p:ext>
        </pc:extLst>
      </pc:sldChg>
      <pc:sldChg chg="addCm modCm">
        <pc:chgData name="Gillian Ward" userId="S::gillian.ward@rcot.co.uk::c0708cda-9f2c-4d4e-9a0f-6f4cc408ecf5" providerId="AD" clId="Web-{D280CECE-AA9F-A070-A040-95F4E9AAD723}" dt="2023-05-17T10:59:58.315" v="7"/>
        <pc:sldMkLst>
          <pc:docMk/>
          <pc:sldMk cId="1519088922" sldId="351"/>
        </pc:sldMkLst>
        <pc:extLst>
          <p:ext xmlns:p="http://schemas.openxmlformats.org/presentationml/2006/main" uri="{D6D511B9-2390-475A-947B-AFAB55BFBCF1}">
            <pc226:cmChg xmlns:pc226="http://schemas.microsoft.com/office/powerpoint/2022/06/main/command" chg="">
              <pc226:chgData name="Gillian Ward" userId="S::gillian.ward@rcot.co.uk::c0708cda-9f2c-4d4e-9a0f-6f4cc408ecf5" providerId="AD" clId="Web-{D280CECE-AA9F-A070-A040-95F4E9AAD723}" dt="2023-05-17T10:58:16.593" v="6"/>
              <pc2:cmMkLst xmlns:pc2="http://schemas.microsoft.com/office/powerpoint/2019/9/main/command">
                <pc:docMk/>
                <pc:sldMk cId="1519088922" sldId="351"/>
                <pc2:cmMk id="{A98C7E0B-4469-4EE1-BA09-3E76724F20C3}"/>
              </pc2:cmMkLst>
              <pc226:cmRplyChg chg="add">
                <pc226:chgData name="Gillian Ward" userId="S::gillian.ward@rcot.co.uk::c0708cda-9f2c-4d4e-9a0f-6f4cc408ecf5" providerId="AD" clId="Web-{D280CECE-AA9F-A070-A040-95F4E9AAD723}" dt="2023-05-17T10:58:16.593" v="6"/>
                <pc2:cmRplyMkLst xmlns:pc2="http://schemas.microsoft.com/office/powerpoint/2019/9/main/command">
                  <pc:docMk/>
                  <pc:sldMk cId="1519088922" sldId="351"/>
                  <pc2:cmMk id="{A98C7E0B-4469-4EE1-BA09-3E76724F20C3}"/>
                  <pc2:cmRplyMk id="{FC7E852D-8543-4D15-B3A0-56B721DD88BC}"/>
                </pc2:cmRplyMkLst>
              </pc226:cmRplyChg>
            </pc226:cmChg>
            <pc226:cmChg xmlns:pc226="http://schemas.microsoft.com/office/powerpoint/2022/06/main/command" chg="add">
              <pc226:chgData name="Gillian Ward" userId="S::gillian.ward@rcot.co.uk::c0708cda-9f2c-4d4e-9a0f-6f4cc408ecf5" providerId="AD" clId="Web-{D280CECE-AA9F-A070-A040-95F4E9AAD723}" dt="2023-05-17T10:59:58.315" v="7"/>
              <pc2:cmMkLst xmlns:pc2="http://schemas.microsoft.com/office/powerpoint/2019/9/main/command">
                <pc:docMk/>
                <pc:sldMk cId="1519088922" sldId="351"/>
                <pc2:cmMk id="{38D4F30C-0BE8-4C40-8941-5372BFF71BFA}"/>
              </pc2:cmMkLst>
            </pc226:cmChg>
          </p:ext>
        </pc:extLst>
      </pc:sldChg>
    </pc:docChg>
  </pc:docChgLst>
</pc:chgInfo>
</file>

<file path=ppt/comments/modernComment_175_16DAE284.xml><?xml version="1.0" encoding="utf-8"?>
<p188:cmLst xmlns:a="http://schemas.openxmlformats.org/drawingml/2006/main" xmlns:r="http://schemas.openxmlformats.org/officeDocument/2006/relationships" xmlns:p188="http://schemas.microsoft.com/office/powerpoint/2018/8/main">
  <p188:cm id="{076A6760-731F-45B1-857C-FF4865691610}" authorId="{D258CBD3-1F46-5DB9-FE01-3FD30EC9F8B5}" created="2023-04-13T11:41:29.702">
    <ac:txMkLst xmlns:ac="http://schemas.microsoft.com/office/drawing/2013/main/command">
      <pc:docMk xmlns:pc="http://schemas.microsoft.com/office/powerpoint/2013/main/command"/>
      <pc:sldMk xmlns:pc="http://schemas.microsoft.com/office/powerpoint/2013/main/command" cId="383443588" sldId="373"/>
      <ac:spMk id="2" creationId="{B2BDD2ED-55E0-B04A-84CE-4A4831128CBD}"/>
      <ac:txMk cp="8" len="9">
        <ac:context len="18" hash="3679014824"/>
      </ac:txMk>
    </ac:txMkLst>
    <p188:pos x="4872573" y="575674"/>
    <p188:txBody>
      <a:bodyPr/>
      <a:lstStyle/>
      <a:p>
        <a:r>
          <a:rPr lang="en-GB"/>
          <a:t>Do we want to add the HighlySprung film here too?</a:t>
        </a:r>
      </a:p>
    </p188:txBody>
  </p188:cm>
  <p188:cm id="{20E483D3-8BFB-4E3C-AF43-FC165FBB0B15}" authorId="{D258CBD3-1F46-5DB9-FE01-3FD30EC9F8B5}" created="2023-05-22T12:31:18.876">
    <pc:sldMkLst xmlns:pc="http://schemas.microsoft.com/office/powerpoint/2013/main/command">
      <pc:docMk/>
      <pc:sldMk cId="383443588" sldId="373"/>
    </pc:sldMkLst>
    <p188:txBody>
      <a:bodyPr/>
      <a:lstStyle/>
      <a:p>
        <a:r>
          <a:rPr lang="en-GB"/>
          <a:t>Slide to insert resources on reflective tool - record learning, meet HCPC standards. Reflective tool questions need to cover: 1. what points resonated with them and why? 2. How apply learning/actions. 3. How check progress. Note whether doing this as a group or on individual level.</a:t>
        </a:r>
      </a:p>
    </p188:txBody>
  </p188:cm>
</p188:cmLst>
</file>

<file path=ppt/diagrams/_rels/data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4.xml"/><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096A4-2502-494F-BB25-29D5BAE45D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3FD4001-0073-4FF3-B396-21784846B81E}">
      <dgm:prSet phldrT="[Text]"/>
      <dgm:spPr>
        <a:solidFill>
          <a:schemeClr val="tx1"/>
        </a:solidFill>
      </dgm:spPr>
      <dgm:t>
        <a:bodyPr/>
        <a:lstStyle/>
        <a:p>
          <a:r>
            <a:rPr lang="en-GB" b="0" u="none">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Goals and outcomes recommendations</a:t>
          </a:r>
          <a:endParaRPr lang="en-GB" b="0" u="none">
            <a:solidFill>
              <a:schemeClr val="bg1"/>
            </a:solidFill>
          </a:endParaRPr>
        </a:p>
      </dgm:t>
    </dgm:pt>
    <dgm:pt modelId="{42BFAA59-A652-40D6-8EB2-551E170F61C2}" type="parTrans" cxnId="{0760F714-706F-4169-B833-B65DE47ABA9D}">
      <dgm:prSet/>
      <dgm:spPr/>
      <dgm:t>
        <a:bodyPr/>
        <a:lstStyle/>
        <a:p>
          <a:endParaRPr lang="en-GB"/>
        </a:p>
      </dgm:t>
    </dgm:pt>
    <dgm:pt modelId="{CF90F525-9990-42E0-BC1B-BE486BFD04EE}" type="sibTrans" cxnId="{0760F714-706F-4169-B833-B65DE47ABA9D}">
      <dgm:prSet/>
      <dgm:spPr/>
      <dgm:t>
        <a:bodyPr/>
        <a:lstStyle/>
        <a:p>
          <a:endParaRPr lang="en-GB"/>
        </a:p>
      </dgm:t>
    </dgm:pt>
    <dgm:pt modelId="{94E77820-8733-4DD4-AD39-2D7B04861E6A}">
      <dgm:prSet phldrT="[Text]"/>
      <dgm:spPr>
        <a:solidFill>
          <a:schemeClr val="tx1"/>
        </a:solidFill>
      </dgm:spPr>
      <dgm:t>
        <a:bodyPr/>
        <a:lstStyle/>
        <a:p>
          <a:r>
            <a:rPr lang="en-GB">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Assessment recommendations</a:t>
          </a:r>
          <a:endParaRPr lang="en-GB">
            <a:solidFill>
              <a:schemeClr val="bg1"/>
            </a:solidFill>
          </a:endParaRPr>
        </a:p>
      </dgm:t>
    </dgm:pt>
    <dgm:pt modelId="{BBDD2C2F-B892-453C-B917-8B6CA4340330}" type="parTrans" cxnId="{3D1E4F51-4674-4AF9-B107-0B0DCC37D671}">
      <dgm:prSet/>
      <dgm:spPr/>
      <dgm:t>
        <a:bodyPr/>
        <a:lstStyle/>
        <a:p>
          <a:endParaRPr lang="en-GB"/>
        </a:p>
      </dgm:t>
    </dgm:pt>
    <dgm:pt modelId="{5A6E2BD0-0FFB-469D-8E81-5E7F854A9AC6}" type="sibTrans" cxnId="{3D1E4F51-4674-4AF9-B107-0B0DCC37D671}">
      <dgm:prSet/>
      <dgm:spPr/>
      <dgm:t>
        <a:bodyPr/>
        <a:lstStyle/>
        <a:p>
          <a:endParaRPr lang="en-GB"/>
        </a:p>
      </dgm:t>
    </dgm:pt>
    <dgm:pt modelId="{94345A17-DA38-47C0-BEF9-73512E89A567}">
      <dgm:prSet phldrT="[Text]"/>
      <dgm:spPr>
        <a:solidFill>
          <a:srgbClr val="003B4C"/>
        </a:solidFill>
      </dgm:spPr>
      <dgm:t>
        <a:bodyPr/>
        <a:lstStyle/>
        <a:p>
          <a:r>
            <a:rPr lang="en-GB">
              <a:solidFill>
                <a:schemeClr val="bg1"/>
              </a:solidFill>
              <a:hlinkClick xmlns:r="http://schemas.openxmlformats.org/officeDocument/2006/relationships" r:id="rId3" action="ppaction://hlinksldjump">
                <a:extLst>
                  <a:ext uri="{A12FA001-AC4F-418D-AE19-62706E023703}">
                    <ahyp:hlinkClr xmlns:ahyp="http://schemas.microsoft.com/office/drawing/2018/hyperlinkcolor" val="tx"/>
                  </a:ext>
                </a:extLst>
              </a:hlinkClick>
            </a:rPr>
            <a:t>Intervention recommendations</a:t>
          </a:r>
          <a:endParaRPr lang="en-GB">
            <a:solidFill>
              <a:schemeClr val="bg1"/>
            </a:solidFill>
          </a:endParaRPr>
        </a:p>
      </dgm:t>
    </dgm:pt>
    <dgm:pt modelId="{56696DBA-348B-49E4-BD9A-EABABCE3BE9E}" type="parTrans" cxnId="{5189B3F3-99BA-4587-8369-95ED59CF5072}">
      <dgm:prSet/>
      <dgm:spPr/>
      <dgm:t>
        <a:bodyPr/>
        <a:lstStyle/>
        <a:p>
          <a:endParaRPr lang="en-GB"/>
        </a:p>
      </dgm:t>
    </dgm:pt>
    <dgm:pt modelId="{0FD1DA75-2388-4AD4-B8C8-60F8BA6291E1}" type="sibTrans" cxnId="{5189B3F3-99BA-4587-8369-95ED59CF5072}">
      <dgm:prSet/>
      <dgm:spPr/>
      <dgm:t>
        <a:bodyPr/>
        <a:lstStyle/>
        <a:p>
          <a:endParaRPr lang="en-GB"/>
        </a:p>
      </dgm:t>
    </dgm:pt>
    <dgm:pt modelId="{2EC59464-D974-49D8-A594-B310E586A146}" type="pres">
      <dgm:prSet presAssocID="{295096A4-2502-494F-BB25-29D5BAE45D30}" presName="linear" presStyleCnt="0">
        <dgm:presLayoutVars>
          <dgm:dir/>
          <dgm:animLvl val="lvl"/>
          <dgm:resizeHandles val="exact"/>
        </dgm:presLayoutVars>
      </dgm:prSet>
      <dgm:spPr/>
    </dgm:pt>
    <dgm:pt modelId="{9ED9340E-2F7B-46DD-BAFD-C5CF99391BE4}" type="pres">
      <dgm:prSet presAssocID="{03FD4001-0073-4FF3-B396-21784846B81E}" presName="parentLin" presStyleCnt="0"/>
      <dgm:spPr/>
    </dgm:pt>
    <dgm:pt modelId="{D09C71CD-3960-48DD-A901-6B289F5344D8}" type="pres">
      <dgm:prSet presAssocID="{03FD4001-0073-4FF3-B396-21784846B81E}" presName="parentLeftMargin" presStyleLbl="node1" presStyleIdx="0" presStyleCnt="3"/>
      <dgm:spPr/>
    </dgm:pt>
    <dgm:pt modelId="{628DC45C-9A0B-4862-BC59-A4F12A825C9F}" type="pres">
      <dgm:prSet presAssocID="{03FD4001-0073-4FF3-B396-21784846B81E}" presName="parentText" presStyleLbl="node1" presStyleIdx="0" presStyleCnt="3">
        <dgm:presLayoutVars>
          <dgm:chMax val="0"/>
          <dgm:bulletEnabled val="1"/>
        </dgm:presLayoutVars>
      </dgm:prSet>
      <dgm:spPr/>
    </dgm:pt>
    <dgm:pt modelId="{87827CB5-A28E-4FDB-AA1E-B32076837807}" type="pres">
      <dgm:prSet presAssocID="{03FD4001-0073-4FF3-B396-21784846B81E}" presName="negativeSpace" presStyleCnt="0"/>
      <dgm:spPr/>
    </dgm:pt>
    <dgm:pt modelId="{017ABCB7-0CC1-43F7-ADDA-25AF10D5B73A}" type="pres">
      <dgm:prSet presAssocID="{03FD4001-0073-4FF3-B396-21784846B81E}" presName="childText" presStyleLbl="conFgAcc1" presStyleIdx="0" presStyleCnt="3">
        <dgm:presLayoutVars>
          <dgm:bulletEnabled val="1"/>
        </dgm:presLayoutVars>
      </dgm:prSet>
      <dgm:spPr>
        <a:ln>
          <a:solidFill>
            <a:srgbClr val="003B4C"/>
          </a:solidFill>
        </a:ln>
      </dgm:spPr>
    </dgm:pt>
    <dgm:pt modelId="{1794ADE8-070F-4EFF-815B-1D91A4E878E6}" type="pres">
      <dgm:prSet presAssocID="{CF90F525-9990-42E0-BC1B-BE486BFD04EE}" presName="spaceBetweenRectangles" presStyleCnt="0"/>
      <dgm:spPr/>
    </dgm:pt>
    <dgm:pt modelId="{95FF3F7F-273D-446E-8DF7-D8569DD6FAFC}" type="pres">
      <dgm:prSet presAssocID="{94E77820-8733-4DD4-AD39-2D7B04861E6A}" presName="parentLin" presStyleCnt="0"/>
      <dgm:spPr/>
    </dgm:pt>
    <dgm:pt modelId="{E9D18AC2-6397-4851-8236-1D7B2DA4B816}" type="pres">
      <dgm:prSet presAssocID="{94E77820-8733-4DD4-AD39-2D7B04861E6A}" presName="parentLeftMargin" presStyleLbl="node1" presStyleIdx="0" presStyleCnt="3"/>
      <dgm:spPr/>
    </dgm:pt>
    <dgm:pt modelId="{83B9192B-D93F-4FEF-B73F-05F77DFAF68E}" type="pres">
      <dgm:prSet presAssocID="{94E77820-8733-4DD4-AD39-2D7B04861E6A}" presName="parentText" presStyleLbl="node1" presStyleIdx="1" presStyleCnt="3">
        <dgm:presLayoutVars>
          <dgm:chMax val="0"/>
          <dgm:bulletEnabled val="1"/>
        </dgm:presLayoutVars>
      </dgm:prSet>
      <dgm:spPr/>
    </dgm:pt>
    <dgm:pt modelId="{EACC538D-4D77-4B48-A857-67DD574BB28D}" type="pres">
      <dgm:prSet presAssocID="{94E77820-8733-4DD4-AD39-2D7B04861E6A}" presName="negativeSpace" presStyleCnt="0"/>
      <dgm:spPr/>
    </dgm:pt>
    <dgm:pt modelId="{1418B353-A393-43A2-BF04-F4BB369C38BB}" type="pres">
      <dgm:prSet presAssocID="{94E77820-8733-4DD4-AD39-2D7B04861E6A}" presName="childText" presStyleLbl="conFgAcc1" presStyleIdx="1" presStyleCnt="3">
        <dgm:presLayoutVars>
          <dgm:bulletEnabled val="1"/>
        </dgm:presLayoutVars>
      </dgm:prSet>
      <dgm:spPr>
        <a:ln>
          <a:solidFill>
            <a:srgbClr val="003B4C"/>
          </a:solidFill>
        </a:ln>
      </dgm:spPr>
    </dgm:pt>
    <dgm:pt modelId="{212B7A77-B32C-41A8-95AE-3AD323AA7D1C}" type="pres">
      <dgm:prSet presAssocID="{5A6E2BD0-0FFB-469D-8E81-5E7F854A9AC6}" presName="spaceBetweenRectangles" presStyleCnt="0"/>
      <dgm:spPr/>
    </dgm:pt>
    <dgm:pt modelId="{6784FAEB-8C36-4A9F-8945-C9DB653264A3}" type="pres">
      <dgm:prSet presAssocID="{94345A17-DA38-47C0-BEF9-73512E89A567}" presName="parentLin" presStyleCnt="0"/>
      <dgm:spPr/>
    </dgm:pt>
    <dgm:pt modelId="{B445A738-ACB5-473E-9E73-651E68914148}" type="pres">
      <dgm:prSet presAssocID="{94345A17-DA38-47C0-BEF9-73512E89A567}" presName="parentLeftMargin" presStyleLbl="node1" presStyleIdx="1" presStyleCnt="3"/>
      <dgm:spPr/>
    </dgm:pt>
    <dgm:pt modelId="{5373F89D-3E1E-4C39-86A4-FBE73906637B}" type="pres">
      <dgm:prSet presAssocID="{94345A17-DA38-47C0-BEF9-73512E89A567}" presName="parentText" presStyleLbl="node1" presStyleIdx="2" presStyleCnt="3">
        <dgm:presLayoutVars>
          <dgm:chMax val="0"/>
          <dgm:bulletEnabled val="1"/>
        </dgm:presLayoutVars>
      </dgm:prSet>
      <dgm:spPr/>
    </dgm:pt>
    <dgm:pt modelId="{5850C466-7597-47E5-AA24-B5994B647001}" type="pres">
      <dgm:prSet presAssocID="{94345A17-DA38-47C0-BEF9-73512E89A567}" presName="negativeSpace" presStyleCnt="0"/>
      <dgm:spPr/>
    </dgm:pt>
    <dgm:pt modelId="{C9A7BA98-995A-4B40-BFAE-869A6965434F}" type="pres">
      <dgm:prSet presAssocID="{94345A17-DA38-47C0-BEF9-73512E89A567}" presName="childText" presStyleLbl="conFgAcc1" presStyleIdx="2" presStyleCnt="3">
        <dgm:presLayoutVars>
          <dgm:bulletEnabled val="1"/>
        </dgm:presLayoutVars>
      </dgm:prSet>
      <dgm:spPr>
        <a:ln>
          <a:solidFill>
            <a:srgbClr val="003B4C"/>
          </a:solidFill>
        </a:ln>
      </dgm:spPr>
    </dgm:pt>
  </dgm:ptLst>
  <dgm:cxnLst>
    <dgm:cxn modelId="{0760F714-706F-4169-B833-B65DE47ABA9D}" srcId="{295096A4-2502-494F-BB25-29D5BAE45D30}" destId="{03FD4001-0073-4FF3-B396-21784846B81E}" srcOrd="0" destOrd="0" parTransId="{42BFAA59-A652-40D6-8EB2-551E170F61C2}" sibTransId="{CF90F525-9990-42E0-BC1B-BE486BFD04EE}"/>
    <dgm:cxn modelId="{CD2C5822-40C2-4BAC-BFC6-92AA4016B3B4}" type="presOf" srcId="{94E77820-8733-4DD4-AD39-2D7B04861E6A}" destId="{E9D18AC2-6397-4851-8236-1D7B2DA4B816}" srcOrd="0" destOrd="0" presId="urn:microsoft.com/office/officeart/2005/8/layout/list1"/>
    <dgm:cxn modelId="{D48FC329-9FC2-4CF1-A70E-DFDE7CF9C370}" type="presOf" srcId="{03FD4001-0073-4FF3-B396-21784846B81E}" destId="{D09C71CD-3960-48DD-A901-6B289F5344D8}" srcOrd="0" destOrd="0" presId="urn:microsoft.com/office/officeart/2005/8/layout/list1"/>
    <dgm:cxn modelId="{10D5062B-1E24-4AC8-BCB7-A99ED8D2C856}" type="presOf" srcId="{94E77820-8733-4DD4-AD39-2D7B04861E6A}" destId="{83B9192B-D93F-4FEF-B73F-05F77DFAF68E}" srcOrd="1" destOrd="0" presId="urn:microsoft.com/office/officeart/2005/8/layout/list1"/>
    <dgm:cxn modelId="{3D28FA5E-8926-49B6-B948-B0EF6DAB7752}" type="presOf" srcId="{94345A17-DA38-47C0-BEF9-73512E89A567}" destId="{B445A738-ACB5-473E-9E73-651E68914148}" srcOrd="0" destOrd="0" presId="urn:microsoft.com/office/officeart/2005/8/layout/list1"/>
    <dgm:cxn modelId="{2F1D8F42-2059-4E74-B841-307A09BC1EA9}" type="presOf" srcId="{94345A17-DA38-47C0-BEF9-73512E89A567}" destId="{5373F89D-3E1E-4C39-86A4-FBE73906637B}" srcOrd="1" destOrd="0" presId="urn:microsoft.com/office/officeart/2005/8/layout/list1"/>
    <dgm:cxn modelId="{3D1E4F51-4674-4AF9-B107-0B0DCC37D671}" srcId="{295096A4-2502-494F-BB25-29D5BAE45D30}" destId="{94E77820-8733-4DD4-AD39-2D7B04861E6A}" srcOrd="1" destOrd="0" parTransId="{BBDD2C2F-B892-453C-B917-8B6CA4340330}" sibTransId="{5A6E2BD0-0FFB-469D-8E81-5E7F854A9AC6}"/>
    <dgm:cxn modelId="{891C3781-6441-4602-BD5A-6127500448F9}" type="presOf" srcId="{295096A4-2502-494F-BB25-29D5BAE45D30}" destId="{2EC59464-D974-49D8-A594-B310E586A146}" srcOrd="0" destOrd="0" presId="urn:microsoft.com/office/officeart/2005/8/layout/list1"/>
    <dgm:cxn modelId="{BF1570B5-6CFD-49C2-B848-1705C511E7BF}" type="presOf" srcId="{03FD4001-0073-4FF3-B396-21784846B81E}" destId="{628DC45C-9A0B-4862-BC59-A4F12A825C9F}" srcOrd="1" destOrd="0" presId="urn:microsoft.com/office/officeart/2005/8/layout/list1"/>
    <dgm:cxn modelId="{5189B3F3-99BA-4587-8369-95ED59CF5072}" srcId="{295096A4-2502-494F-BB25-29D5BAE45D30}" destId="{94345A17-DA38-47C0-BEF9-73512E89A567}" srcOrd="2" destOrd="0" parTransId="{56696DBA-348B-49E4-BD9A-EABABCE3BE9E}" sibTransId="{0FD1DA75-2388-4AD4-B8C8-60F8BA6291E1}"/>
    <dgm:cxn modelId="{098472FE-04C8-4B53-BA6D-2E938051D0BF}" type="presParOf" srcId="{2EC59464-D974-49D8-A594-B310E586A146}" destId="{9ED9340E-2F7B-46DD-BAFD-C5CF99391BE4}" srcOrd="0" destOrd="0" presId="urn:microsoft.com/office/officeart/2005/8/layout/list1"/>
    <dgm:cxn modelId="{45DD5E41-D2A8-47B4-BEB9-5D8A0D086D3F}" type="presParOf" srcId="{9ED9340E-2F7B-46DD-BAFD-C5CF99391BE4}" destId="{D09C71CD-3960-48DD-A901-6B289F5344D8}" srcOrd="0" destOrd="0" presId="urn:microsoft.com/office/officeart/2005/8/layout/list1"/>
    <dgm:cxn modelId="{861B36D7-6147-4A6C-97C4-13D6BDB1223E}" type="presParOf" srcId="{9ED9340E-2F7B-46DD-BAFD-C5CF99391BE4}" destId="{628DC45C-9A0B-4862-BC59-A4F12A825C9F}" srcOrd="1" destOrd="0" presId="urn:microsoft.com/office/officeart/2005/8/layout/list1"/>
    <dgm:cxn modelId="{A4D90D4B-7B63-4D14-AA06-EE819F664F75}" type="presParOf" srcId="{2EC59464-D974-49D8-A594-B310E586A146}" destId="{87827CB5-A28E-4FDB-AA1E-B32076837807}" srcOrd="1" destOrd="0" presId="urn:microsoft.com/office/officeart/2005/8/layout/list1"/>
    <dgm:cxn modelId="{E603D7F9-18BF-4081-9601-75D563435F8E}" type="presParOf" srcId="{2EC59464-D974-49D8-A594-B310E586A146}" destId="{017ABCB7-0CC1-43F7-ADDA-25AF10D5B73A}" srcOrd="2" destOrd="0" presId="urn:microsoft.com/office/officeart/2005/8/layout/list1"/>
    <dgm:cxn modelId="{27980D75-4C49-426A-9C84-EDCD42A15BFA}" type="presParOf" srcId="{2EC59464-D974-49D8-A594-B310E586A146}" destId="{1794ADE8-070F-4EFF-815B-1D91A4E878E6}" srcOrd="3" destOrd="0" presId="urn:microsoft.com/office/officeart/2005/8/layout/list1"/>
    <dgm:cxn modelId="{1F24E10D-E66B-4CEF-A880-9C01E5FA5CFC}" type="presParOf" srcId="{2EC59464-D974-49D8-A594-B310E586A146}" destId="{95FF3F7F-273D-446E-8DF7-D8569DD6FAFC}" srcOrd="4" destOrd="0" presId="urn:microsoft.com/office/officeart/2005/8/layout/list1"/>
    <dgm:cxn modelId="{61E957A0-EC0B-4A65-91BD-0C7DD224C122}" type="presParOf" srcId="{95FF3F7F-273D-446E-8DF7-D8569DD6FAFC}" destId="{E9D18AC2-6397-4851-8236-1D7B2DA4B816}" srcOrd="0" destOrd="0" presId="urn:microsoft.com/office/officeart/2005/8/layout/list1"/>
    <dgm:cxn modelId="{7A77769C-C024-4A66-A41B-EAC9FCE3B280}" type="presParOf" srcId="{95FF3F7F-273D-446E-8DF7-D8569DD6FAFC}" destId="{83B9192B-D93F-4FEF-B73F-05F77DFAF68E}" srcOrd="1" destOrd="0" presId="urn:microsoft.com/office/officeart/2005/8/layout/list1"/>
    <dgm:cxn modelId="{1EE74526-EDDB-4C7D-86A2-DC080498DE4B}" type="presParOf" srcId="{2EC59464-D974-49D8-A594-B310E586A146}" destId="{EACC538D-4D77-4B48-A857-67DD574BB28D}" srcOrd="5" destOrd="0" presId="urn:microsoft.com/office/officeart/2005/8/layout/list1"/>
    <dgm:cxn modelId="{E236230A-3607-4C48-B205-3632A6F22BA8}" type="presParOf" srcId="{2EC59464-D974-49D8-A594-B310E586A146}" destId="{1418B353-A393-43A2-BF04-F4BB369C38BB}" srcOrd="6" destOrd="0" presId="urn:microsoft.com/office/officeart/2005/8/layout/list1"/>
    <dgm:cxn modelId="{772A2EE1-F44C-4308-8B3F-779ABAA92236}" type="presParOf" srcId="{2EC59464-D974-49D8-A594-B310E586A146}" destId="{212B7A77-B32C-41A8-95AE-3AD323AA7D1C}" srcOrd="7" destOrd="0" presId="urn:microsoft.com/office/officeart/2005/8/layout/list1"/>
    <dgm:cxn modelId="{9BBA45C9-4250-4047-B6E1-05BB47E3FB1C}" type="presParOf" srcId="{2EC59464-D974-49D8-A594-B310E586A146}" destId="{6784FAEB-8C36-4A9F-8945-C9DB653264A3}" srcOrd="8" destOrd="0" presId="urn:microsoft.com/office/officeart/2005/8/layout/list1"/>
    <dgm:cxn modelId="{0AD73202-C4B8-42C9-8D35-D179AA87B120}" type="presParOf" srcId="{6784FAEB-8C36-4A9F-8945-C9DB653264A3}" destId="{B445A738-ACB5-473E-9E73-651E68914148}" srcOrd="0" destOrd="0" presId="urn:microsoft.com/office/officeart/2005/8/layout/list1"/>
    <dgm:cxn modelId="{67075D3C-B026-45BE-A15A-316E01F14F40}" type="presParOf" srcId="{6784FAEB-8C36-4A9F-8945-C9DB653264A3}" destId="{5373F89D-3E1E-4C39-86A4-FBE73906637B}" srcOrd="1" destOrd="0" presId="urn:microsoft.com/office/officeart/2005/8/layout/list1"/>
    <dgm:cxn modelId="{B8647B1C-36F5-46CC-8280-B526A7B805F2}" type="presParOf" srcId="{2EC59464-D974-49D8-A594-B310E586A146}" destId="{5850C466-7597-47E5-AA24-B5994B647001}" srcOrd="9" destOrd="0" presId="urn:microsoft.com/office/officeart/2005/8/layout/list1"/>
    <dgm:cxn modelId="{6C029650-542F-4E00-BC0D-ED14C3A1BBC9}" type="presParOf" srcId="{2EC59464-D974-49D8-A594-B310E586A146}" destId="{C9A7BA98-995A-4B40-BFAE-869A6965434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BCB7-0CC1-43F7-ADDA-25AF10D5B73A}">
      <dsp:nvSpPr>
        <dsp:cNvPr id="0" name=""/>
        <dsp:cNvSpPr/>
      </dsp:nvSpPr>
      <dsp:spPr>
        <a:xfrm>
          <a:off x="0" y="434564"/>
          <a:ext cx="10260012" cy="680400"/>
        </a:xfrm>
        <a:prstGeom prst="rect">
          <a:avLst/>
        </a:prstGeom>
        <a:solidFill>
          <a:schemeClr val="lt1">
            <a:alpha val="90000"/>
            <a:hueOff val="0"/>
            <a:satOff val="0"/>
            <a:lumOff val="0"/>
            <a:alphaOff val="0"/>
          </a:schemeClr>
        </a:solidFill>
        <a:ln w="12700" cap="flat" cmpd="sng" algn="ctr">
          <a:solidFill>
            <a:srgbClr val="003B4C"/>
          </a:solidFill>
          <a:prstDash val="solid"/>
          <a:miter lim="800000"/>
        </a:ln>
        <a:effectLst/>
      </dsp:spPr>
      <dsp:style>
        <a:lnRef idx="2">
          <a:scrgbClr r="0" g="0" b="0"/>
        </a:lnRef>
        <a:fillRef idx="1">
          <a:scrgbClr r="0" g="0" b="0"/>
        </a:fillRef>
        <a:effectRef idx="0">
          <a:scrgbClr r="0" g="0" b="0"/>
        </a:effectRef>
        <a:fontRef idx="minor"/>
      </dsp:style>
    </dsp:sp>
    <dsp:sp modelId="{628DC45C-9A0B-4862-BC59-A4F12A825C9F}">
      <dsp:nvSpPr>
        <dsp:cNvPr id="0" name=""/>
        <dsp:cNvSpPr/>
      </dsp:nvSpPr>
      <dsp:spPr>
        <a:xfrm>
          <a:off x="513000" y="36044"/>
          <a:ext cx="7182008" cy="79704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463" tIns="0" rIns="271463" bIns="0" numCol="1" spcCol="1270" anchor="ctr" anchorCtr="0">
          <a:noAutofit/>
        </a:bodyPr>
        <a:lstStyle/>
        <a:p>
          <a:pPr marL="0" lvl="0" indent="0" algn="l" defTabSz="1200150">
            <a:lnSpc>
              <a:spcPct val="90000"/>
            </a:lnSpc>
            <a:spcBef>
              <a:spcPct val="0"/>
            </a:spcBef>
            <a:spcAft>
              <a:spcPct val="35000"/>
            </a:spcAft>
            <a:buNone/>
          </a:pPr>
          <a:r>
            <a:rPr lang="en-GB" sz="2700" b="0" u="none" kern="120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Goals and outcomes recommendations</a:t>
          </a:r>
          <a:endParaRPr lang="en-GB" sz="2700" b="0" u="none" kern="1200">
            <a:solidFill>
              <a:schemeClr val="bg1"/>
            </a:solidFill>
          </a:endParaRPr>
        </a:p>
      </dsp:txBody>
      <dsp:txXfrm>
        <a:off x="551908" y="74952"/>
        <a:ext cx="7104192" cy="719224"/>
      </dsp:txXfrm>
    </dsp:sp>
    <dsp:sp modelId="{1418B353-A393-43A2-BF04-F4BB369C38BB}">
      <dsp:nvSpPr>
        <dsp:cNvPr id="0" name=""/>
        <dsp:cNvSpPr/>
      </dsp:nvSpPr>
      <dsp:spPr>
        <a:xfrm>
          <a:off x="0" y="1659284"/>
          <a:ext cx="10260012" cy="680400"/>
        </a:xfrm>
        <a:prstGeom prst="rect">
          <a:avLst/>
        </a:prstGeom>
        <a:solidFill>
          <a:schemeClr val="lt1">
            <a:alpha val="90000"/>
            <a:hueOff val="0"/>
            <a:satOff val="0"/>
            <a:lumOff val="0"/>
            <a:alphaOff val="0"/>
          </a:schemeClr>
        </a:solidFill>
        <a:ln w="12700" cap="flat" cmpd="sng" algn="ctr">
          <a:solidFill>
            <a:srgbClr val="003B4C"/>
          </a:solidFill>
          <a:prstDash val="solid"/>
          <a:miter lim="800000"/>
        </a:ln>
        <a:effectLst/>
      </dsp:spPr>
      <dsp:style>
        <a:lnRef idx="2">
          <a:scrgbClr r="0" g="0" b="0"/>
        </a:lnRef>
        <a:fillRef idx="1">
          <a:scrgbClr r="0" g="0" b="0"/>
        </a:fillRef>
        <a:effectRef idx="0">
          <a:scrgbClr r="0" g="0" b="0"/>
        </a:effectRef>
        <a:fontRef idx="minor"/>
      </dsp:style>
    </dsp:sp>
    <dsp:sp modelId="{83B9192B-D93F-4FEF-B73F-05F77DFAF68E}">
      <dsp:nvSpPr>
        <dsp:cNvPr id="0" name=""/>
        <dsp:cNvSpPr/>
      </dsp:nvSpPr>
      <dsp:spPr>
        <a:xfrm>
          <a:off x="513000" y="1260764"/>
          <a:ext cx="7182008" cy="79704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463" tIns="0" rIns="271463" bIns="0" numCol="1" spcCol="1270" anchor="ctr" anchorCtr="0">
          <a:noAutofit/>
        </a:bodyPr>
        <a:lstStyle/>
        <a:p>
          <a:pPr marL="0" lvl="0" indent="0" algn="l" defTabSz="1200150">
            <a:lnSpc>
              <a:spcPct val="90000"/>
            </a:lnSpc>
            <a:spcBef>
              <a:spcPct val="0"/>
            </a:spcBef>
            <a:spcAft>
              <a:spcPct val="35000"/>
            </a:spcAft>
            <a:buNone/>
          </a:pPr>
          <a:r>
            <a:rPr lang="en-GB" sz="2700" kern="120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Assessment recommendations</a:t>
          </a:r>
          <a:endParaRPr lang="en-GB" sz="2700" kern="1200">
            <a:solidFill>
              <a:schemeClr val="bg1"/>
            </a:solidFill>
          </a:endParaRPr>
        </a:p>
      </dsp:txBody>
      <dsp:txXfrm>
        <a:off x="551908" y="1299672"/>
        <a:ext cx="7104192" cy="719224"/>
      </dsp:txXfrm>
    </dsp:sp>
    <dsp:sp modelId="{C9A7BA98-995A-4B40-BFAE-869A6965434F}">
      <dsp:nvSpPr>
        <dsp:cNvPr id="0" name=""/>
        <dsp:cNvSpPr/>
      </dsp:nvSpPr>
      <dsp:spPr>
        <a:xfrm>
          <a:off x="0" y="2884005"/>
          <a:ext cx="10260012" cy="680400"/>
        </a:xfrm>
        <a:prstGeom prst="rect">
          <a:avLst/>
        </a:prstGeom>
        <a:solidFill>
          <a:schemeClr val="lt1">
            <a:alpha val="90000"/>
            <a:hueOff val="0"/>
            <a:satOff val="0"/>
            <a:lumOff val="0"/>
            <a:alphaOff val="0"/>
          </a:schemeClr>
        </a:solidFill>
        <a:ln w="12700" cap="flat" cmpd="sng" algn="ctr">
          <a:solidFill>
            <a:srgbClr val="003B4C"/>
          </a:solidFill>
          <a:prstDash val="solid"/>
          <a:miter lim="800000"/>
        </a:ln>
        <a:effectLst/>
      </dsp:spPr>
      <dsp:style>
        <a:lnRef idx="2">
          <a:scrgbClr r="0" g="0" b="0"/>
        </a:lnRef>
        <a:fillRef idx="1">
          <a:scrgbClr r="0" g="0" b="0"/>
        </a:fillRef>
        <a:effectRef idx="0">
          <a:scrgbClr r="0" g="0" b="0"/>
        </a:effectRef>
        <a:fontRef idx="minor"/>
      </dsp:style>
    </dsp:sp>
    <dsp:sp modelId="{5373F89D-3E1E-4C39-86A4-FBE73906637B}">
      <dsp:nvSpPr>
        <dsp:cNvPr id="0" name=""/>
        <dsp:cNvSpPr/>
      </dsp:nvSpPr>
      <dsp:spPr>
        <a:xfrm>
          <a:off x="513000" y="2485484"/>
          <a:ext cx="7182008" cy="797040"/>
        </a:xfrm>
        <a:prstGeom prst="roundRect">
          <a:avLst/>
        </a:prstGeom>
        <a:solidFill>
          <a:srgbClr val="003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463" tIns="0" rIns="271463" bIns="0" numCol="1" spcCol="1270" anchor="ctr" anchorCtr="0">
          <a:noAutofit/>
        </a:bodyPr>
        <a:lstStyle/>
        <a:p>
          <a:pPr marL="0" lvl="0" indent="0" algn="l" defTabSz="1200150">
            <a:lnSpc>
              <a:spcPct val="90000"/>
            </a:lnSpc>
            <a:spcBef>
              <a:spcPct val="0"/>
            </a:spcBef>
            <a:spcAft>
              <a:spcPct val="35000"/>
            </a:spcAft>
            <a:buNone/>
          </a:pPr>
          <a:r>
            <a:rPr lang="en-GB" sz="2700" kern="120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Intervention recommendations</a:t>
          </a:r>
          <a:endParaRPr lang="en-GB" sz="2700" kern="1200">
            <a:solidFill>
              <a:schemeClr val="bg1"/>
            </a:solidFill>
          </a:endParaRPr>
        </a:p>
      </dsp:txBody>
      <dsp:txXfrm>
        <a:off x="551908" y="2524392"/>
        <a:ext cx="7104192"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FB64-4F19-334F-8E05-861D58855F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6CA87E-E1A8-E74B-AAC1-650BC9C0B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E0D092-C125-F649-8EDF-CB0F00E04E17}" type="datetimeFigureOut">
              <a:rPr lang="en-US" smtClean="0"/>
              <a:t>5/25/2023</a:t>
            </a:fld>
            <a:endParaRPr lang="en-US"/>
          </a:p>
        </p:txBody>
      </p:sp>
      <p:sp>
        <p:nvSpPr>
          <p:cNvPr id="4" name="Footer Placeholder 3">
            <a:extLst>
              <a:ext uri="{FF2B5EF4-FFF2-40B4-BE49-F238E27FC236}">
                <a16:creationId xmlns:a16="http://schemas.microsoft.com/office/drawing/2014/main" id="{56F431B0-4354-8C4D-A0B7-9EE972D27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122DBB-4EA4-DD47-AB6F-45D2A36FD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076F1-2C7C-854B-886E-51E100825012}" type="slidenum">
              <a:rPr lang="en-US" smtClean="0"/>
              <a:t>‹#›</a:t>
            </a:fld>
            <a:endParaRPr lang="en-US"/>
          </a:p>
        </p:txBody>
      </p:sp>
    </p:spTree>
    <p:extLst>
      <p:ext uri="{BB962C8B-B14F-4D97-AF65-F5344CB8AC3E}">
        <p14:creationId xmlns:p14="http://schemas.microsoft.com/office/powerpoint/2010/main" val="1315992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9C85-7E1A-6F49-830C-EF063969E7E0}"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F1C96-0F32-4040-BD4A-A69D2811CBEE}" type="slidenum">
              <a:rPr lang="en-US" smtClean="0"/>
              <a:t>‹#›</a:t>
            </a:fld>
            <a:endParaRPr lang="en-US"/>
          </a:p>
        </p:txBody>
      </p:sp>
    </p:spTree>
    <p:extLst>
      <p:ext uri="{BB962C8B-B14F-4D97-AF65-F5344CB8AC3E}">
        <p14:creationId xmlns:p14="http://schemas.microsoft.com/office/powerpoint/2010/main" val="3163613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3</a:t>
            </a:fld>
            <a:endParaRPr lang="en-US"/>
          </a:p>
        </p:txBody>
      </p:sp>
    </p:spTree>
    <p:extLst>
      <p:ext uri="{BB962C8B-B14F-4D97-AF65-F5344CB8AC3E}">
        <p14:creationId xmlns:p14="http://schemas.microsoft.com/office/powerpoint/2010/main" val="317679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78485" algn="l"/>
              </a:tabLst>
            </a:pPr>
            <a:r>
              <a:rPr lang="en-GB" sz="1800">
                <a:effectLst/>
                <a:latin typeface="Arial" panose="020B0604020202020204" pitchFamily="34" charset="0"/>
                <a:ea typeface="Times New Roman" panose="02020603050405020304" pitchFamily="18" charset="0"/>
              </a:rPr>
              <a:t>The study demonstrated that exercising good clinical reasoning in the selection of play assessment instruments and considering each child's individual context are equally important in the assessment of play. This recommendation is supported by one high level systematic review.</a:t>
            </a:r>
            <a:endParaRPr lang="en-GB" sz="1800">
              <a:effectLst/>
              <a:latin typeface="Open Sans" panose="020B0606030504020204" pitchFamily="34" charset="0"/>
              <a:ea typeface="Times New Roman" panose="02020603050405020304" pitchFamily="18" charset="0"/>
            </a:endParaRPr>
          </a:p>
          <a:p>
            <a:pPr>
              <a:tabLst>
                <a:tab pos="578485" algn="l"/>
              </a:tabLst>
            </a:pPr>
            <a:r>
              <a:rPr lang="en-GB" sz="1800">
                <a:effectLst/>
                <a:latin typeface="Arial" panose="020B0604020202020204" pitchFamily="34" charset="0"/>
                <a:ea typeface="Times New Roman" panose="02020603050405020304" pitchFamily="18" charset="0"/>
              </a:rPr>
              <a:t> </a:t>
            </a:r>
            <a:endParaRPr lang="en-GB" sz="1800">
              <a:effectLst/>
              <a:latin typeface="Open Sans" panose="020B0606030504020204" pitchFamily="34" charset="0"/>
              <a:ea typeface="Times New Roman" panose="02020603050405020304" pitchFamily="18" charset="0"/>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15</a:t>
            </a:fld>
            <a:endParaRPr lang="en-US"/>
          </a:p>
        </p:txBody>
      </p:sp>
    </p:spTree>
    <p:extLst>
      <p:ext uri="{BB962C8B-B14F-4D97-AF65-F5344CB8AC3E}">
        <p14:creationId xmlns:p14="http://schemas.microsoft.com/office/powerpoint/2010/main" val="330985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78485" algn="l"/>
              </a:tabLst>
            </a:pPr>
            <a:r>
              <a:rPr lang="en-GB" sz="1800">
                <a:effectLst/>
                <a:latin typeface="Arial" panose="020B0604020202020204" pitchFamily="34" charset="0"/>
                <a:ea typeface="Times New Roman" panose="02020603050405020304" pitchFamily="18" charset="0"/>
              </a:rPr>
              <a:t>The study demonstrated that the definition of participation used, and the elements of attendance and involvement are important considerations in the assessment and selection of measures of participation</a:t>
            </a:r>
            <a:r>
              <a:rPr lang="en-GB" sz="1800" i="1">
                <a:effectLst/>
                <a:latin typeface="Arial" panose="020B0604020202020204" pitchFamily="34" charset="0"/>
                <a:ea typeface="Times New Roman" panose="02020603050405020304" pitchFamily="18" charset="0"/>
              </a:rPr>
              <a:t> </a:t>
            </a:r>
            <a:r>
              <a:rPr lang="en-GB" sz="1800">
                <a:effectLst/>
                <a:latin typeface="Arial" panose="020B0604020202020204" pitchFamily="34" charset="0"/>
                <a:ea typeface="Times New Roman" panose="02020603050405020304" pitchFamily="18" charset="0"/>
              </a:rPr>
              <a:t>in infants and toddlers. This recommendation is supported by one moderate level systematic review.</a:t>
            </a:r>
            <a:endParaRPr lang="en-GB" sz="1800">
              <a:effectLst/>
              <a:latin typeface="Open Sans" panose="020B0606030504020204" pitchFamily="34" charset="0"/>
              <a:ea typeface="Times New Roman" panose="02020603050405020304" pitchFamily="18" charset="0"/>
            </a:endParaRPr>
          </a:p>
          <a:p>
            <a:pPr>
              <a:tabLst>
                <a:tab pos="578485" algn="l"/>
              </a:tabLst>
            </a:pPr>
            <a:r>
              <a:rPr lang="en-GB" sz="1800">
                <a:effectLst/>
                <a:latin typeface="Arial" panose="020B0604020202020204" pitchFamily="34" charset="0"/>
                <a:ea typeface="Times New Roman" panose="02020603050405020304" pitchFamily="18" charset="0"/>
              </a:rPr>
              <a:t> </a:t>
            </a:r>
            <a:endParaRPr lang="en-GB" sz="1800">
              <a:effectLst/>
              <a:latin typeface="Open Sans" panose="020B0606030504020204" pitchFamily="34" charset="0"/>
              <a:ea typeface="Times New Roman" panose="02020603050405020304" pitchFamily="18" charset="0"/>
            </a:endParaRPr>
          </a:p>
          <a:p>
            <a:pPr>
              <a:lnSpc>
                <a:spcPct val="107000"/>
              </a:lnSpc>
            </a:pPr>
            <a:r>
              <a:rPr lang="en-GB" sz="1800">
                <a:effectLst/>
                <a:latin typeface="Arial" panose="020B0604020202020204" pitchFamily="34" charset="0"/>
                <a:ea typeface="Calibri" panose="020F0502020204030204" pitchFamily="34" charset="0"/>
              </a:rPr>
              <a:t> </a:t>
            </a:r>
            <a:endParaRPr lang="en-GB" sz="1800">
              <a:effectLst/>
              <a:latin typeface="Open Sans" panose="020B0606030504020204" pitchFamily="34" charset="0"/>
              <a:ea typeface="Times New Roman" panose="02020603050405020304" pitchFamily="18" charset="0"/>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16</a:t>
            </a:fld>
            <a:endParaRPr lang="en-US"/>
          </a:p>
        </p:txBody>
      </p:sp>
    </p:spTree>
    <p:extLst>
      <p:ext uri="{BB962C8B-B14F-4D97-AF65-F5344CB8AC3E}">
        <p14:creationId xmlns:p14="http://schemas.microsoft.com/office/powerpoint/2010/main" val="344768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578485" algn="l"/>
              </a:tabLst>
              <a:defRPr/>
            </a:pPr>
            <a:r>
              <a:rPr lang="en-GB" sz="1800">
                <a:effectLst/>
                <a:latin typeface="Arial" panose="020B0604020202020204" pitchFamily="34" charset="0"/>
                <a:ea typeface="Times New Roman" panose="02020603050405020304" pitchFamily="18" charset="0"/>
              </a:rPr>
              <a:t>The four studies demonstrated the importance of the physical environment (including wheelchair provision/access, play items and equipment) which provides new opportunities for children to play, and the social environment (other people) that may impact on children's participation in play. This recommendation is supported by one high level randomised controlled trial, one high level systematic review, one low level qualitative study and one low level cohort study.</a:t>
            </a:r>
            <a:endParaRPr lang="en-GB" sz="1800">
              <a:effectLst/>
              <a:latin typeface="Open Sans" panose="020B0606030504020204" pitchFamily="34" charset="0"/>
              <a:ea typeface="Times New Roman" panose="02020603050405020304" pitchFamily="18" charset="0"/>
            </a:endParaRPr>
          </a:p>
          <a:p>
            <a:pPr>
              <a:tabLst>
                <a:tab pos="578485" algn="l"/>
              </a:tabLst>
            </a:pPr>
            <a:endParaRPr lang="en-GB" sz="1800">
              <a:effectLst/>
              <a:latin typeface="Open Sans" panose="020B0606030504020204" pitchFamily="34" charset="0"/>
              <a:ea typeface="Times New Roman" panose="02020603050405020304" pitchFamily="18" charset="0"/>
            </a:endParaRPr>
          </a:p>
          <a:p>
            <a:pPr>
              <a:tabLst>
                <a:tab pos="578485" algn="l"/>
              </a:tabLst>
            </a:pPr>
            <a:r>
              <a:rPr lang="en-GB" sz="1800">
                <a:effectLst/>
                <a:latin typeface="Arial" panose="020B0604020202020204" pitchFamily="34" charset="0"/>
                <a:ea typeface="Times New Roman" panose="02020603050405020304" pitchFamily="18" charset="0"/>
              </a:rPr>
              <a:t> </a:t>
            </a: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17</a:t>
            </a:fld>
            <a:endParaRPr lang="en-US"/>
          </a:p>
        </p:txBody>
      </p:sp>
    </p:spTree>
    <p:extLst>
      <p:ext uri="{BB962C8B-B14F-4D97-AF65-F5344CB8AC3E}">
        <p14:creationId xmlns:p14="http://schemas.microsoft.com/office/powerpoint/2010/main" val="157085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18</a:t>
            </a:fld>
            <a:endParaRPr lang="en-US"/>
          </a:p>
        </p:txBody>
      </p:sp>
    </p:spTree>
    <p:extLst>
      <p:ext uri="{BB962C8B-B14F-4D97-AF65-F5344CB8AC3E}">
        <p14:creationId xmlns:p14="http://schemas.microsoft.com/office/powerpoint/2010/main" val="57332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tabLst>
                <a:tab pos="578485" algn="l"/>
              </a:tabLst>
            </a:pPr>
            <a:r>
              <a:rPr lang="en-GB"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Times New Roman" panose="02020603050405020304" pitchFamily="18" charset="0"/>
              </a:rPr>
              <a:t>The study demonstrates the value of structured intervention in peer-to-peer interactions to improve the social play skills of children with attention deficit hyperactivity disorder. This recommendation is supported by one high level randomised controlled trial.</a:t>
            </a:r>
            <a:endParaRPr lang="en-GB" sz="1800">
              <a:effectLst/>
              <a:latin typeface="Open Sans" panose="020B0606030504020204" pitchFamily="34" charset="0"/>
              <a:ea typeface="Times New Roman" panose="02020603050405020304" pitchFamily="18" charset="0"/>
            </a:endParaRPr>
          </a:p>
          <a:p>
            <a:r>
              <a:rPr lang="en-GB" sz="1800">
                <a:effectLst/>
                <a:latin typeface="Arial" panose="020B0604020202020204" pitchFamily="34" charset="0"/>
                <a:ea typeface="Open Sans" panose="020B0606030504020204" pitchFamily="34" charset="0"/>
              </a:rPr>
              <a:t> </a:t>
            </a:r>
            <a:endParaRPr lang="en-GB" sz="1800">
              <a:effectLst/>
              <a:latin typeface="Open Sans" panose="020B0606030504020204" pitchFamily="34" charset="0"/>
              <a:ea typeface="Times New Roman" panose="02020603050405020304" pitchFamily="18" charset="0"/>
            </a:endParaRPr>
          </a:p>
          <a:p>
            <a:pPr>
              <a:lnSpc>
                <a:spcPct val="107000"/>
              </a:lnSpc>
            </a:pP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21</a:t>
            </a:fld>
            <a:endParaRPr lang="en-US"/>
          </a:p>
        </p:txBody>
      </p:sp>
    </p:spTree>
    <p:extLst>
      <p:ext uri="{BB962C8B-B14F-4D97-AF65-F5344CB8AC3E}">
        <p14:creationId xmlns:p14="http://schemas.microsoft.com/office/powerpoint/2010/main" val="200901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rPr>
              <a:t> </a:t>
            </a:r>
            <a:r>
              <a:rPr lang="en-GB" sz="1800">
                <a:effectLst/>
                <a:latin typeface="Arial" panose="020B0604020202020204" pitchFamily="34" charset="0"/>
                <a:ea typeface="Times New Roman" panose="02020603050405020304" pitchFamily="18" charset="0"/>
              </a:rPr>
              <a:t>This recommendation is supported by one high level systematic review that provides strong to moderate evidence for the use of imitation or modelling to support children with ASD to play. However, it is necessary for occupational therapists to match the therapy goals with the strategy used.</a:t>
            </a:r>
            <a:endParaRPr lang="en-GB" sz="1800">
              <a:effectLst/>
              <a:latin typeface="Open Sans" panose="020B0606030504020204" pitchFamily="34" charset="0"/>
              <a:ea typeface="Times New Roman" panose="02020603050405020304" pitchFamily="18" charset="0"/>
            </a:endParaRPr>
          </a:p>
          <a:p>
            <a:pPr>
              <a:lnSpc>
                <a:spcPct val="107000"/>
              </a:lnSpc>
            </a:pPr>
            <a:endParaRPr lang="en-GB"/>
          </a:p>
          <a:p>
            <a:pPr>
              <a:lnSpc>
                <a:spcPct val="107000"/>
              </a:lnSpc>
            </a:pP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22</a:t>
            </a:fld>
            <a:endParaRPr lang="en-US"/>
          </a:p>
        </p:txBody>
      </p:sp>
    </p:spTree>
    <p:extLst>
      <p:ext uri="{BB962C8B-B14F-4D97-AF65-F5344CB8AC3E}">
        <p14:creationId xmlns:p14="http://schemas.microsoft.com/office/powerpoint/2010/main" val="60591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rPr>
              <a:t>Two studies demonstrated how play interventions, including free play during a hospital stay, can benefit children by helping to reduce their levels of stress and other symptoms such as pain, anxiety, and fatigue. This recommendation is supported by two high level randomised controlled trials.</a:t>
            </a:r>
            <a:endParaRPr lang="en-GB" sz="1800">
              <a:effectLst/>
              <a:latin typeface="Open Sans" panose="020B0606030504020204" pitchFamily="34" charset="0"/>
              <a:ea typeface="Times New Roman" panose="02020603050405020304" pitchFamily="18" charset="0"/>
            </a:endParaRPr>
          </a:p>
          <a:p>
            <a:pPr>
              <a:lnSpc>
                <a:spcPct val="107000"/>
              </a:lnSpc>
            </a:pP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24</a:t>
            </a:fld>
            <a:endParaRPr lang="en-US"/>
          </a:p>
        </p:txBody>
      </p:sp>
    </p:spTree>
    <p:extLst>
      <p:ext uri="{BB962C8B-B14F-4D97-AF65-F5344CB8AC3E}">
        <p14:creationId xmlns:p14="http://schemas.microsoft.com/office/powerpoint/2010/main" val="365165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rPr>
              <a:t>The study demonstrated evidence supporting the benefit of play, leisure, recreational activities and social skills programming for children with intellectual impairments, developmental delays, and learning disabilities, requiring intervention at different levels. This recommendation is supported by one high level systematic review.</a:t>
            </a:r>
            <a:endParaRPr lang="en-GB" sz="1800">
              <a:effectLst/>
              <a:latin typeface="Open Sans" panose="020B0606030504020204" pitchFamily="34" charset="0"/>
              <a:ea typeface="Times New Roman" panose="02020603050405020304" pitchFamily="18" charset="0"/>
            </a:endParaRPr>
          </a:p>
          <a:p>
            <a:pPr>
              <a:lnSpc>
                <a:spcPct val="107000"/>
              </a:lnSpc>
            </a:pP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26</a:t>
            </a:fld>
            <a:endParaRPr lang="en-US"/>
          </a:p>
        </p:txBody>
      </p:sp>
    </p:spTree>
    <p:extLst>
      <p:ext uri="{BB962C8B-B14F-4D97-AF65-F5344CB8AC3E}">
        <p14:creationId xmlns:p14="http://schemas.microsoft.com/office/powerpoint/2010/main" val="53453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tabLst>
                <a:tab pos="578485" algn="l"/>
              </a:tabLst>
            </a:pPr>
            <a:r>
              <a:rPr lang="en-GB" sz="1800">
                <a:effectLst/>
                <a:latin typeface="Arial" panose="020B0604020202020204" pitchFamily="34" charset="0"/>
                <a:ea typeface="Times New Roman" panose="02020603050405020304" pitchFamily="18" charset="0"/>
              </a:rPr>
              <a:t>The study demonstrated the value of group therapy-led peer play activities on improving the executive function and behaviour regulation of children with a specific learning difficulty. This recommendation is supported by one high level randomised controlled trial.</a:t>
            </a:r>
            <a:endParaRPr lang="en-GB" sz="1800">
              <a:effectLst/>
              <a:latin typeface="Open Sans" panose="020B0606030504020204" pitchFamily="34" charset="0"/>
              <a:ea typeface="Times New Roman" panose="02020603050405020304" pitchFamily="18" charset="0"/>
            </a:endParaRPr>
          </a:p>
          <a:p>
            <a:r>
              <a:rPr lang="en-GB" sz="1800">
                <a:effectLst/>
                <a:latin typeface="Arial" panose="020B0604020202020204" pitchFamily="34" charset="0"/>
                <a:ea typeface="Times New Roman" panose="02020603050405020304" pitchFamily="18" charset="0"/>
              </a:rPr>
              <a:t> </a:t>
            </a:r>
            <a:endParaRPr lang="en-GB" sz="1800">
              <a:effectLst/>
              <a:latin typeface="Open Sans" panose="020B0606030504020204" pitchFamily="34" charset="0"/>
              <a:ea typeface="Times New Roman" panose="02020603050405020304" pitchFamily="18" charset="0"/>
            </a:endParaRPr>
          </a:p>
          <a:p>
            <a:pPr>
              <a:lnSpc>
                <a:spcPct val="107000"/>
              </a:lnSpc>
            </a:pP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27</a:t>
            </a:fld>
            <a:endParaRPr lang="en-US"/>
          </a:p>
        </p:txBody>
      </p:sp>
    </p:spTree>
    <p:extLst>
      <p:ext uri="{BB962C8B-B14F-4D97-AF65-F5344CB8AC3E}">
        <p14:creationId xmlns:p14="http://schemas.microsoft.com/office/powerpoint/2010/main" val="157741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rPr>
              <a:t>The study demonstrated that offering a range of activities and occupation-based interventions are important for the improving the behaviour, social participation and mental health of children and young people. However, it is important to match the activity intervention with the desired therapy outcome. This recommendation is supported by one high level systematic review. </a:t>
            </a:r>
            <a:endParaRPr lang="en-GB" sz="1800">
              <a:effectLst/>
              <a:latin typeface="Open Sans" panose="020B0606030504020204" pitchFamily="34" charset="0"/>
              <a:ea typeface="Times New Roman" panose="02020603050405020304" pitchFamily="18" charset="0"/>
            </a:endParaRPr>
          </a:p>
          <a:p>
            <a:pPr>
              <a:lnSpc>
                <a:spcPct val="107000"/>
              </a:lnSpc>
            </a:pP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28</a:t>
            </a:fld>
            <a:endParaRPr lang="en-US"/>
          </a:p>
        </p:txBody>
      </p:sp>
    </p:spTree>
    <p:extLst>
      <p:ext uri="{BB962C8B-B14F-4D97-AF65-F5344CB8AC3E}">
        <p14:creationId xmlns:p14="http://schemas.microsoft.com/office/powerpoint/2010/main" val="261076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5</a:t>
            </a:fld>
            <a:endParaRPr lang="en-US"/>
          </a:p>
        </p:txBody>
      </p:sp>
    </p:spTree>
    <p:extLst>
      <p:ext uri="{BB962C8B-B14F-4D97-AF65-F5344CB8AC3E}">
        <p14:creationId xmlns:p14="http://schemas.microsoft.com/office/powerpoint/2010/main" val="740419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rPr>
              <a:t>Five studies explored and evaluated the effects of gaming technology as an intervention to </a:t>
            </a:r>
            <a:r>
              <a:rPr lang="en-GB" sz="1800">
                <a:solidFill>
                  <a:srgbClr val="000000"/>
                </a:solidFill>
                <a:effectLst/>
                <a:latin typeface="Arial" panose="020B0604020202020204" pitchFamily="34" charset="0"/>
                <a:ea typeface="Times New Roman" panose="02020603050405020304" pitchFamily="18" charset="0"/>
              </a:rPr>
              <a:t>support the development of children’s motor skills, perception of motor ability and sensorimotor functioning. The results demonstrated improvements across these domains, and the application of gaming technology as an intervention in a range of settings such as schools, home and clinic settings. </a:t>
            </a:r>
            <a:r>
              <a:rPr lang="en-GB" sz="1800">
                <a:effectLst/>
                <a:latin typeface="Arial" panose="020B0604020202020204" pitchFamily="34" charset="0"/>
                <a:ea typeface="Times New Roman" panose="02020603050405020304" pitchFamily="18" charset="0"/>
              </a:rPr>
              <a:t>This recommendation is supported by two high level randomised controlled trials, one high level randomised cross-over study, one high level quasi experimental study, and one low level non-randomised controlled trial.</a:t>
            </a:r>
            <a:endParaRPr lang="en-GB" sz="1800">
              <a:effectLst/>
              <a:latin typeface="Open Sans" panose="020B0606030504020204" pitchFamily="34" charset="0"/>
              <a:ea typeface="Times New Roman" panose="02020603050405020304" pitchFamily="18" charset="0"/>
            </a:endParaRPr>
          </a:p>
          <a:p>
            <a:pPr>
              <a:lnSpc>
                <a:spcPct val="107000"/>
              </a:lnSpc>
            </a:pP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29</a:t>
            </a:fld>
            <a:endParaRPr lang="en-US"/>
          </a:p>
        </p:txBody>
      </p:sp>
    </p:spTree>
    <p:extLst>
      <p:ext uri="{BB962C8B-B14F-4D97-AF65-F5344CB8AC3E}">
        <p14:creationId xmlns:p14="http://schemas.microsoft.com/office/powerpoint/2010/main" val="3809329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30</a:t>
            </a:fld>
            <a:endParaRPr lang="en-US"/>
          </a:p>
        </p:txBody>
      </p:sp>
    </p:spTree>
    <p:extLst>
      <p:ext uri="{BB962C8B-B14F-4D97-AF65-F5344CB8AC3E}">
        <p14:creationId xmlns:p14="http://schemas.microsoft.com/office/powerpoint/2010/main" val="255932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Full details of the process are in the RCOT Practice guideline development manual: https://www.rcot.co.uk/node/293</a:t>
            </a:r>
          </a:p>
          <a:p>
            <a:r>
              <a:rPr lang="en-GB"/>
              <a:t> </a:t>
            </a:r>
          </a:p>
          <a:p>
            <a:r>
              <a:rPr lang="en-GB"/>
              <a:t>Details of how the process was carried out for this guideline can be found in sections 9 and 10 of the </a:t>
            </a:r>
            <a:r>
              <a:rPr lang="en-GB" i="1"/>
              <a:t>Occupational therapy and play </a:t>
            </a:r>
            <a:r>
              <a:rPr lang="en-GB"/>
              <a:t>guideline: https://www.rcot.co.uk/practice-resources/rcot-practice-guidelines</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35</a:t>
            </a:fld>
            <a:endParaRPr lang="en-US"/>
          </a:p>
        </p:txBody>
      </p:sp>
    </p:spTree>
    <p:extLst>
      <p:ext uri="{BB962C8B-B14F-4D97-AF65-F5344CB8AC3E}">
        <p14:creationId xmlns:p14="http://schemas.microsoft.com/office/powerpoint/2010/main" val="3675119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sz="1200">
                <a:latin typeface="Arial" panose="020B0604020202020204" pitchFamily="34" charset="0"/>
                <a:ea typeface="ＭＳ Ｐゴシック" panose="020B0600070205080204" pitchFamily="34" charset="-128"/>
                <a:cs typeface="Arial" panose="020B0604020202020204" pitchFamily="34" charset="0"/>
              </a:rPr>
              <a:t>The strength of a recommendation is scored as either strong (1) or conditional (2).  This is based on the benefits and risks of the evidence.  A strong recommendation indicates that benefits appear to outweigh the risks for most of the target population, whereas a conditional or suggested recommendation means that the risks and benefits are more closely balanced or there is more uncertainty.  </a:t>
            </a:r>
            <a:r>
              <a:rPr lang="en-GB" altLang="en-US" sz="900">
                <a:latin typeface="Arial" panose="020B0604020202020204" pitchFamily="34" charset="0"/>
                <a:ea typeface="ＭＳ Ｐゴシック" panose="020B0600070205080204" pitchFamily="34" charset="-128"/>
                <a:cs typeface="Arial" panose="020B0604020202020204" pitchFamily="34" charset="0"/>
              </a:rPr>
              <a:t>All recommendations were graded as strong; the best practice suggestion as conditional.</a:t>
            </a:r>
          </a:p>
          <a:p>
            <a:pPr>
              <a:spcBef>
                <a:spcPct val="0"/>
              </a:spcBef>
            </a:pPr>
            <a:endParaRPr lang="en-US" altLang="en-US" sz="90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800">
                <a:latin typeface="Arial" panose="020B0604020202020204" pitchFamily="34" charset="0"/>
                <a:ea typeface="ＭＳ Ｐゴシック" panose="020B0600070205080204" pitchFamily="34" charset="-128"/>
                <a:cs typeface="Arial" panose="020B0604020202020204" pitchFamily="34" charset="0"/>
              </a:rPr>
              <a:t>Each article of evidence which met the scope inclusion criteria, identified from the literature searches, was critically appraised and given a quality grade to reflect its quality and methodology.  For example, the highest level (A) reflects consistent results from randomized controlled trials, whilst the lowest (D) includes studies such as case studies or expert opinion.  Higher level studies are perceived as being less susceptible to bias. </a:t>
            </a:r>
            <a:endParaRPr lang="en-GB" altLang="en-US" sz="8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GB" altLang="en-US" sz="4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200">
                <a:latin typeface="Arial" panose="020B0604020202020204" pitchFamily="34" charset="0"/>
                <a:ea typeface="ＭＳ Ｐゴシック" panose="020B0600070205080204" pitchFamily="34" charset="-128"/>
                <a:cs typeface="Arial" panose="020B0604020202020204" pitchFamily="34" charset="0"/>
              </a:rPr>
              <a:t>A total of 76% of the evidence was derived from studies of high or moderate quality: Grade A=47% and Grade B=29%. 24% of the evidence was Grade C. </a:t>
            </a:r>
          </a:p>
          <a:p>
            <a:pPr>
              <a:spcBef>
                <a:spcPct val="0"/>
              </a:spcBef>
            </a:pPr>
            <a:endParaRPr lang="en-GB" altLang="en-US" sz="12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200">
                <a:latin typeface="Arial" panose="020B0604020202020204" pitchFamily="34" charset="0"/>
                <a:ea typeface="ＭＳ Ｐゴシック" panose="020B0600070205080204" pitchFamily="34" charset="-128"/>
                <a:cs typeface="Arial" panose="020B0604020202020204" pitchFamily="34" charset="0"/>
              </a:rPr>
              <a:t>The recommendation’s grade is based on whether the evidence underpinning it was pointing in the same direction or in different directions. If it all reached similar conclusions, then the highest graded evidence is assigned to the recommendation. If the articles reached different conclusions, then the lowest graded evidence is assigned to the recommendation.</a:t>
            </a:r>
          </a:p>
          <a:p>
            <a:pPr>
              <a:spcBef>
                <a:spcPct val="0"/>
              </a:spcBef>
            </a:pPr>
            <a:endParaRPr lang="en-GB" altLang="en-US" sz="12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1200">
                <a:latin typeface="Arial" panose="020B0604020202020204" pitchFamily="34" charset="0"/>
                <a:ea typeface="ＭＳ Ｐゴシック" panose="020B0600070205080204" pitchFamily="34" charset="-128"/>
                <a:cs typeface="Arial" panose="020B0604020202020204" pitchFamily="34" charset="0"/>
              </a:rPr>
              <a:t>NB Search periods were from 2011 to early 2022</a:t>
            </a:r>
            <a:r>
              <a:rPr lang="en-GB" altLang="en-US" sz="1200">
                <a:latin typeface="Arial" panose="020B0604020202020204" pitchFamily="34" charset="0"/>
                <a:ea typeface="ＭＳ Ｐゴシック" panose="020B0600070205080204" pitchFamily="34" charset="-128"/>
                <a:cs typeface="Arial" panose="020B0604020202020204" pitchFamily="34" charset="0"/>
              </a:rPr>
              <a:t>.</a:t>
            </a:r>
          </a:p>
          <a:p>
            <a:pPr>
              <a:spcBef>
                <a:spcPct val="0"/>
              </a:spcBef>
            </a:pPr>
            <a:endParaRPr lang="en-GB" altLang="en-US" sz="6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200">
                <a:latin typeface="Arial" panose="020B0604020202020204" pitchFamily="34" charset="0"/>
                <a:ea typeface="ＭＳ Ｐゴシック" panose="020B0600070205080204" pitchFamily="34" charset="-128"/>
                <a:cs typeface="Arial" panose="020B0604020202020204" pitchFamily="34" charset="0"/>
              </a:rPr>
              <a:t>Details about the studies underpinning the recommendations can be found in the guideline’s evidence tables supplement document. Section 10 in the guideline contains more details about the methodology used to develop the recommendations.</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36</a:t>
            </a:fld>
            <a:endParaRPr lang="en-US"/>
          </a:p>
        </p:txBody>
      </p:sp>
    </p:spTree>
    <p:extLst>
      <p:ext uri="{BB962C8B-B14F-4D97-AF65-F5344CB8AC3E}">
        <p14:creationId xmlns:p14="http://schemas.microsoft.com/office/powerpoint/2010/main" val="245796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6</a:t>
            </a:fld>
            <a:endParaRPr lang="en-US"/>
          </a:p>
        </p:txBody>
      </p:sp>
    </p:spTree>
    <p:extLst>
      <p:ext uri="{BB962C8B-B14F-4D97-AF65-F5344CB8AC3E}">
        <p14:creationId xmlns:p14="http://schemas.microsoft.com/office/powerpoint/2010/main" val="354650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a:lnSpc>
                <a:spcPct val="107000"/>
              </a:lnSpc>
            </a:pPr>
            <a:r>
              <a:rPr lang="en-GB" sz="1800">
                <a:effectLst/>
                <a:latin typeface="Arial" panose="020B0604020202020204" pitchFamily="34" charset="0"/>
                <a:ea typeface="Arial" panose="020B0604020202020204" pitchFamily="34" charset="0"/>
              </a:rPr>
              <a:t>A number of studies highlight the importance of enabling play participation as a therapy goal. While the focus and findings of studies vary, using play as an outcome or goal is a meaningful and useful focus for occupational therapy for children and young people. The evidence supporting this recommendation consists of two systematic reviews, one randomised controlled trial, one scoping review and one qualitative study, ranging from high to low levels of evidence.</a:t>
            </a:r>
            <a:endParaRPr lang="en-GB" sz="1800">
              <a:effectLst/>
              <a:latin typeface="Open Sans" panose="020B0606030504020204" pitchFamily="34" charset="0"/>
              <a:ea typeface="Times New Roman" panose="02020603050405020304" pitchFamily="18" charset="0"/>
            </a:endParaRPr>
          </a:p>
          <a:p>
            <a:pPr>
              <a:lnSpc>
                <a:spcPct val="107000"/>
              </a:lnSpc>
            </a:pPr>
            <a:r>
              <a:rPr lang="en-GB" sz="1800">
                <a:effectLst/>
                <a:latin typeface="Arial" panose="020B0604020202020204" pitchFamily="34" charset="0"/>
                <a:ea typeface="Calibri" panose="020F0502020204030204" pitchFamily="34" charset="0"/>
              </a:rPr>
              <a:t> </a:t>
            </a:r>
            <a:endParaRPr lang="en-GB" sz="1800">
              <a:effectLst/>
              <a:latin typeface="Open Sans" panose="020B0606030504020204" pitchFamily="34" charset="0"/>
              <a:ea typeface="Times New Roman" panose="02020603050405020304" pitchFamily="18" charset="0"/>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8</a:t>
            </a:fld>
            <a:endParaRPr lang="en-US"/>
          </a:p>
        </p:txBody>
      </p:sp>
    </p:spTree>
    <p:extLst>
      <p:ext uri="{BB962C8B-B14F-4D97-AF65-F5344CB8AC3E}">
        <p14:creationId xmlns:p14="http://schemas.microsoft.com/office/powerpoint/2010/main" val="89119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Arial" panose="020B0604020202020204" pitchFamily="34" charset="0"/>
              </a:rPr>
              <a:t>The evidence supporting this recommendation consists of one high level systematic review. Occupational therapists should include children’s perspectives when evaluating the outcome of interventions focusing on play participation, rather than relying on objective measures of play performance alone.</a:t>
            </a:r>
            <a:endParaRPr lang="en-GB" sz="1800">
              <a:effectLst/>
              <a:latin typeface="Open Sans" panose="020B0606030504020204" pitchFamily="34" charset="0"/>
              <a:ea typeface="Times New Roman" panose="02020603050405020304" pitchFamily="18" charset="0"/>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9</a:t>
            </a:fld>
            <a:endParaRPr lang="en-US"/>
          </a:p>
        </p:txBody>
      </p:sp>
    </p:spTree>
    <p:extLst>
      <p:ext uri="{BB962C8B-B14F-4D97-AF65-F5344CB8AC3E}">
        <p14:creationId xmlns:p14="http://schemas.microsoft.com/office/powerpoint/2010/main" val="37975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a:lnSpc>
                <a:spcPct val="107000"/>
              </a:lnSpc>
            </a:pPr>
            <a:r>
              <a:rPr lang="en-GB" sz="1800">
                <a:effectLst/>
                <a:latin typeface="Arial" panose="020B0604020202020204" pitchFamily="34" charset="0"/>
                <a:ea typeface="Arial" panose="020B0604020202020204" pitchFamily="34" charset="0"/>
              </a:rPr>
              <a:t>Eight studies demonstrate that including adults’ perspectives when setting goals and evaluating the outcome of play interventions provides valuable information about factors affecting play participation. The evidence supporting this recommendation consists of one high level randomised controlled trial, five moderate level papers and two low level qualitative studies.</a:t>
            </a:r>
            <a:endParaRPr lang="en-GB" sz="1800">
              <a:effectLst/>
              <a:latin typeface="Open Sans" panose="020B0606030504020204" pitchFamily="34" charset="0"/>
              <a:ea typeface="Times New Roman" panose="02020603050405020304" pitchFamily="18" charset="0"/>
            </a:endParaRPr>
          </a:p>
          <a:p>
            <a:endParaRPr lang="en-GB"/>
          </a:p>
          <a:p>
            <a:pPr marL="180340" indent="-144145">
              <a:spcBef>
                <a:spcPts val="450"/>
              </a:spcBef>
            </a:pPr>
            <a:r>
              <a:rPr lang="en-GB" sz="1800" i="1">
                <a:effectLst/>
                <a:latin typeface="Arial" panose="020B0604020202020204" pitchFamily="34" charset="0"/>
                <a:ea typeface="Times New Roman" panose="02020603050405020304" pitchFamily="18" charset="0"/>
              </a:rPr>
              <a:t> </a:t>
            </a:r>
            <a:endParaRPr lang="en-GB" sz="1800">
              <a:effectLst/>
              <a:latin typeface="Open Sans" panose="020B0606030504020204" pitchFamily="34" charset="0"/>
              <a:ea typeface="Times New Roman" panose="02020603050405020304" pitchFamily="18" charset="0"/>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10</a:t>
            </a:fld>
            <a:endParaRPr lang="en-US"/>
          </a:p>
        </p:txBody>
      </p:sp>
    </p:spTree>
    <p:extLst>
      <p:ext uri="{BB962C8B-B14F-4D97-AF65-F5344CB8AC3E}">
        <p14:creationId xmlns:p14="http://schemas.microsoft.com/office/powerpoint/2010/main" val="414233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a:lnSpc>
                <a:spcPct val="107000"/>
              </a:lnSpc>
            </a:pPr>
            <a:r>
              <a:rPr lang="en-US" sz="1800">
                <a:effectLst/>
                <a:latin typeface="Arial" panose="020B0604020202020204" pitchFamily="34" charset="0"/>
                <a:ea typeface="Open Sans" panose="020B0606030504020204" pitchFamily="34" charset="0"/>
              </a:rPr>
              <a:t>A number of studies demonstrated the importance of addressing and assessing the impact of changes to the context in which play takes place as therapy goals and outcomes. The focus of contextual changes varies between studies and the level of evidence ranges from high to low. The evidence supporting this recommendation includes two high, one moderate and one low level study.</a:t>
            </a:r>
            <a:endParaRPr lang="en-GB" sz="1800">
              <a:effectLst/>
              <a:latin typeface="Open Sans" panose="020B0606030504020204" pitchFamily="34" charset="0"/>
              <a:ea typeface="Times New Roman" panose="02020603050405020304" pitchFamily="18" charset="0"/>
            </a:endParaRPr>
          </a:p>
          <a:p>
            <a:pPr marL="457200" indent="-457200"/>
            <a:r>
              <a:rPr lang="en-GB" sz="1800" b="1">
                <a:effectLst/>
                <a:latin typeface="Arial" panose="020B0604020202020204" pitchFamily="34" charset="0"/>
              </a:rPr>
              <a:t> </a:t>
            </a:r>
            <a:endParaRPr lang="en-GB" sz="1800" b="1">
              <a:effectLst/>
              <a:latin typeface="Open Sans" panose="020B0606030504020204" pitchFamily="34" charset="0"/>
            </a:endParaRPr>
          </a:p>
          <a:p>
            <a:endParaRPr lang="en-GB"/>
          </a:p>
          <a:p>
            <a:pPr marL="180340" indent="-144145">
              <a:spcBef>
                <a:spcPts val="450"/>
              </a:spcBef>
            </a:pPr>
            <a:r>
              <a:rPr lang="en-GB" sz="1800" i="1">
                <a:effectLst/>
                <a:latin typeface="Arial" panose="020B0604020202020204" pitchFamily="34" charset="0"/>
                <a:ea typeface="Times New Roman" panose="02020603050405020304" pitchFamily="18" charset="0"/>
              </a:rPr>
              <a:t> </a:t>
            </a: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11</a:t>
            </a:fld>
            <a:endParaRPr lang="en-US"/>
          </a:p>
        </p:txBody>
      </p:sp>
    </p:spTree>
    <p:extLst>
      <p:ext uri="{BB962C8B-B14F-4D97-AF65-F5344CB8AC3E}">
        <p14:creationId xmlns:p14="http://schemas.microsoft.com/office/powerpoint/2010/main" val="168118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12</a:t>
            </a:fld>
            <a:endParaRPr lang="en-US"/>
          </a:p>
        </p:txBody>
      </p:sp>
    </p:spTree>
    <p:extLst>
      <p:ext uri="{BB962C8B-B14F-4D97-AF65-F5344CB8AC3E}">
        <p14:creationId xmlns:p14="http://schemas.microsoft.com/office/powerpoint/2010/main" val="132863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13</a:t>
            </a:fld>
            <a:endParaRPr lang="en-US"/>
          </a:p>
        </p:txBody>
      </p:sp>
    </p:spTree>
    <p:extLst>
      <p:ext uri="{BB962C8B-B14F-4D97-AF65-F5344CB8AC3E}">
        <p14:creationId xmlns:p14="http://schemas.microsoft.com/office/powerpoint/2010/main" val="190945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Tea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8"/>
            <a:ext cx="6090655" cy="1332000"/>
          </a:xfrm>
        </p:spPr>
        <p:txBody>
          <a:bodyPr wrap="square" lIns="0" tIns="0" rIns="0" bIns="0" anchor="t" anchorCtr="0">
            <a:normAutofit/>
          </a:bodyPr>
          <a:lstStyle>
            <a:lvl1pPr algn="l">
              <a:defRPr sz="4800" b="1">
                <a:solidFill>
                  <a:schemeClr val="bg1"/>
                </a:solidFill>
              </a:defRPr>
            </a:lvl1pPr>
          </a:lstStyle>
          <a:p>
            <a:r>
              <a:rPr lang="en-GB"/>
              <a:t>Click to add title</a:t>
            </a:r>
            <a:br>
              <a:rPr lang="en-GB"/>
            </a:br>
            <a:endParaRPr lang="en-US"/>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79326"/>
            <a:ext cx="6090656" cy="900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solidFill>
                  <a:schemeClr val="bg1"/>
                </a:solidFill>
              </a:rPr>
              <a:t>Click to add subtitle</a:t>
            </a:r>
          </a:p>
        </p:txBody>
      </p:sp>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4"/>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4"/>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800098"/>
            <a:ext cx="11142360" cy="1332000"/>
          </a:xfrm>
        </p:spPr>
        <p:txBody>
          <a:bodyPr lIns="0" tIns="0" rIns="0" bIns="0" anchor="t" anchorCtr="0">
            <a:normAutofit/>
          </a:bodyPr>
          <a:lstStyle>
            <a:lvl1pPr>
              <a:defRPr sz="4800" b="1">
                <a:solidFill>
                  <a:schemeClr val="bg1"/>
                </a:solidFill>
              </a:defRPr>
            </a:lvl1pPr>
          </a:lstStyle>
          <a:p>
            <a:r>
              <a:rPr lang="en-US"/>
              <a:t>Section title</a:t>
            </a:r>
            <a:br>
              <a:rPr lang="en-US"/>
            </a:br>
            <a:endParaRPr lang="en-US"/>
          </a:p>
        </p:txBody>
      </p:sp>
    </p:spTree>
    <p:extLst>
      <p:ext uri="{BB962C8B-B14F-4D97-AF65-F5344CB8AC3E}">
        <p14:creationId xmlns:p14="http://schemas.microsoft.com/office/powerpoint/2010/main" val="382481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urp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a:t>Click to add title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5"/>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6970360"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a:t>Click to add title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8" name="Oval 7">
            <a:extLst>
              <a:ext uri="{FF2B5EF4-FFF2-40B4-BE49-F238E27FC236}">
                <a16:creationId xmlns:a16="http://schemas.microsoft.com/office/drawing/2014/main" id="{6E59661B-8423-3C4B-BF02-81B9FA78B5CC}"/>
              </a:ext>
            </a:extLst>
          </p:cNvPr>
          <p:cNvSpPr/>
          <p:nvPr userDrawn="1"/>
        </p:nvSpPr>
        <p:spPr>
          <a:xfrm>
            <a:off x="7728155" y="1642147"/>
            <a:ext cx="3922205" cy="3922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8106293" y="2061895"/>
            <a:ext cx="3165927" cy="3240000"/>
          </a:xfrm>
        </p:spPr>
        <p:txBody>
          <a:bodyPr lIns="0" tIns="0" rIns="0" bIns="0"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Pull out </a:t>
            </a:r>
            <a:br>
              <a:rPr lang="en-US"/>
            </a:br>
            <a:r>
              <a:rPr lang="en-US"/>
              <a:t>stat or info</a:t>
            </a:r>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Breakout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9"/>
            <a:ext cx="4680000" cy="1218795"/>
          </a:xfrm>
        </p:spPr>
        <p:txBody>
          <a:bodyPr lIns="0" tIns="0" rIns="0" bIns="0" anchor="t" anchorCtr="0">
            <a:normAutofit/>
          </a:bodyPr>
          <a:lstStyle>
            <a:lvl1pPr>
              <a:defRPr b="1">
                <a:solidFill>
                  <a:schemeClr val="tx1"/>
                </a:solidFill>
              </a:defRPr>
            </a:lvl1pPr>
          </a:lstStyle>
          <a:p>
            <a:r>
              <a:rPr lang="en-GB"/>
              <a:t>Click to add title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10" name="Oval 9">
            <a:extLst>
              <a:ext uri="{FF2B5EF4-FFF2-40B4-BE49-F238E27FC236}">
                <a16:creationId xmlns:a16="http://schemas.microsoft.com/office/drawing/2014/main" id="{2248408F-49CD-5E46-BE75-A66776881CC3}"/>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p:nvPr>
        </p:nvSpPr>
        <p:spPr>
          <a:xfrm>
            <a:off x="6547104" y="1336078"/>
            <a:ext cx="5644896" cy="4603922"/>
          </a:xfrm>
          <a:prstGeom prst="rect">
            <a:avLst/>
          </a:prstGeom>
          <a:noFill/>
        </p:spPr>
        <p:txBody>
          <a:bodyPr wrap="square" lIns="0" tIns="0" rIns="0" bIns="0" anchor="t" anchorCtr="0">
            <a:normAutofit/>
          </a:bodyPr>
          <a:lstStyle>
            <a:lvl1pPr marL="360000" indent="0" algn="ctr">
              <a:buFontTx/>
              <a:buNone/>
              <a:defRPr sz="3200"/>
            </a:lvl1pPr>
          </a:lstStyle>
          <a:p>
            <a:r>
              <a:rPr lang="en-US"/>
              <a:t>Click icon to add picture</a:t>
            </a:r>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38726"/>
            <a:ext cx="6480000" cy="1260000"/>
          </a:xfrm>
        </p:spPr>
        <p:txBody>
          <a:bodyPr lIns="0" tIns="0" rIns="0" bIns="0" anchor="t" anchorCtr="0">
            <a:normAutofit/>
          </a:bodyPr>
          <a:lstStyle>
            <a:lvl1pPr>
              <a:defRPr b="1"/>
            </a:lvl1pPr>
          </a:lstStyle>
          <a:p>
            <a:r>
              <a:rPr lang="en-GB"/>
              <a:t>Click to edit title style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98425"/>
            <a:ext cx="11134423"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styles</a:t>
            </a:r>
          </a:p>
          <a:p>
            <a:pPr lvl="1"/>
            <a:r>
              <a:rPr lang="en-GB"/>
              <a:t>Second level</a:t>
            </a:r>
          </a:p>
          <a:p>
            <a:pPr lvl="2"/>
            <a:r>
              <a:rPr lang="en-GB"/>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398425"/>
            <a:ext cx="7611760"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styles</a:t>
            </a:r>
          </a:p>
          <a:p>
            <a:pPr lvl="1"/>
            <a:r>
              <a:rPr lang="en-GB"/>
              <a:t>Second level</a:t>
            </a:r>
          </a:p>
          <a:p>
            <a:pPr lvl="2"/>
            <a:r>
              <a:rPr lang="en-GB"/>
              <a:t>Third level</a:t>
            </a:r>
          </a:p>
        </p:txBody>
      </p:sp>
      <p:sp>
        <p:nvSpPr>
          <p:cNvPr id="10" name="Oval 9">
            <a:extLst>
              <a:ext uri="{FF2B5EF4-FFF2-40B4-BE49-F238E27FC236}">
                <a16:creationId xmlns:a16="http://schemas.microsoft.com/office/drawing/2014/main" id="{4370A60E-C965-2642-A45A-823C15E81285}"/>
              </a:ext>
            </a:extLst>
          </p:cNvPr>
          <p:cNvSpPr/>
          <p:nvPr userDrawn="1"/>
        </p:nvSpPr>
        <p:spPr>
          <a:xfrm>
            <a:off x="8484433" y="2398425"/>
            <a:ext cx="3165927" cy="31659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84433" y="2362800"/>
            <a:ext cx="3165927" cy="3240000"/>
          </a:xfrm>
        </p:spPr>
        <p:txBody>
          <a:bodyPr lIns="0" tIns="0" rIns="0" bIns="0"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Pull out </a:t>
            </a:r>
            <a:br>
              <a:rPr lang="en-US"/>
            </a:br>
            <a:r>
              <a:rPr lang="en-US"/>
              <a:t>stat or info</a:t>
            </a:r>
          </a:p>
        </p:txBody>
      </p:sp>
      <p:sp>
        <p:nvSpPr>
          <p:cNvPr id="16" name="Slide Number Placeholder 15">
            <a:extLst>
              <a:ext uri="{FF2B5EF4-FFF2-40B4-BE49-F238E27FC236}">
                <a16:creationId xmlns:a16="http://schemas.microsoft.com/office/drawing/2014/main" id="{26A3DFF5-4079-C544-A079-A686353689A3}"/>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38729"/>
            <a:ext cx="6480000" cy="1260000"/>
          </a:xfrm>
        </p:spPr>
        <p:txBody>
          <a:bodyPr lIns="0" tIns="0" rIns="0" bIns="0" anchor="t" anchorCtr="0">
            <a:normAutofit/>
          </a:bodyPr>
          <a:lstStyle>
            <a:lvl1pPr>
              <a:defRPr b="1"/>
            </a:lvl1pPr>
          </a:lstStyle>
          <a:p>
            <a:r>
              <a:rPr lang="en-GB"/>
              <a:t>Click to edit title style</a:t>
            </a:r>
            <a:endParaRPr lang="en-US"/>
          </a:p>
        </p:txBody>
      </p:sp>
    </p:spTree>
    <p:extLst>
      <p:ext uri="{BB962C8B-B14F-4D97-AF65-F5344CB8AC3E}">
        <p14:creationId xmlns:p14="http://schemas.microsoft.com/office/powerpoint/2010/main" val="53803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breakou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398425"/>
            <a:ext cx="5786008"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styles</a:t>
            </a:r>
          </a:p>
          <a:p>
            <a:pPr lvl="1"/>
            <a:r>
              <a:rPr lang="en-GB"/>
              <a:t>Second level</a:t>
            </a:r>
          </a:p>
          <a:p>
            <a:pPr lvl="2"/>
            <a:r>
              <a:rPr lang="en-GB"/>
              <a:t>Third level</a:t>
            </a:r>
          </a:p>
        </p:txBody>
      </p:sp>
      <p:sp>
        <p:nvSpPr>
          <p:cNvPr id="13" name="Oval 12">
            <a:extLst>
              <a:ext uri="{FF2B5EF4-FFF2-40B4-BE49-F238E27FC236}">
                <a16:creationId xmlns:a16="http://schemas.microsoft.com/office/drawing/2014/main" id="{C4189D1B-F290-C64F-A0C7-4BBB06A0103F}"/>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p:nvPr>
        </p:nvSpPr>
        <p:spPr>
          <a:xfrm>
            <a:off x="6547104" y="1336078"/>
            <a:ext cx="5644896" cy="4603922"/>
          </a:xfrm>
          <a:prstGeom prst="rect">
            <a:avLst/>
          </a:prstGeom>
          <a:noFill/>
        </p:spPr>
        <p:txBody>
          <a:bodyPr wrap="square" lIns="0" tIns="0" rIns="0" bIns="0" anchor="t" anchorCtr="0">
            <a:normAutofit/>
          </a:bodyPr>
          <a:lstStyle>
            <a:lvl1pPr marL="360000" indent="0" algn="ctr">
              <a:buFontTx/>
              <a:buNone/>
              <a:defRPr sz="3200"/>
            </a:lvl1pPr>
          </a:lstStyle>
          <a:p>
            <a:r>
              <a:rPr lang="en-US"/>
              <a:t>Click icon to add picture</a:t>
            </a:r>
          </a:p>
        </p:txBody>
      </p:sp>
      <p:sp>
        <p:nvSpPr>
          <p:cNvPr id="22" name="Slide Number Placeholder 21">
            <a:extLst>
              <a:ext uri="{FF2B5EF4-FFF2-40B4-BE49-F238E27FC236}">
                <a16:creationId xmlns:a16="http://schemas.microsoft.com/office/drawing/2014/main" id="{1FC67852-C149-6343-AF31-3D18E4E92540}"/>
              </a:ext>
            </a:extLst>
          </p:cNvPr>
          <p:cNvSpPr>
            <a:spLocks noGrp="1"/>
          </p:cNvSpPr>
          <p:nvPr>
            <p:ph type="sldNum" sz="quarter" idx="15"/>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38729"/>
            <a:ext cx="6480000" cy="1260000"/>
          </a:xfrm>
        </p:spPr>
        <p:txBody>
          <a:bodyPr lIns="0" tIns="0" rIns="0" bIns="0" anchor="t" anchorCtr="0">
            <a:normAutofit/>
          </a:bodyPr>
          <a:lstStyle>
            <a:lvl1pPr>
              <a:defRPr b="1"/>
            </a:lvl1pPr>
          </a:lstStyle>
          <a:p>
            <a:r>
              <a:rPr lang="en-GB"/>
              <a:t>Click to edit title style</a:t>
            </a:r>
            <a:endParaRPr lang="en-US"/>
          </a:p>
        </p:txBody>
      </p:sp>
    </p:spTree>
    <p:extLst>
      <p:ext uri="{BB962C8B-B14F-4D97-AF65-F5344CB8AC3E}">
        <p14:creationId xmlns:p14="http://schemas.microsoft.com/office/powerpoint/2010/main" val="194120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anchor="t" anchorCtr="0">
            <a:normAutofit/>
          </a:bodyPr>
          <a:lstStyle>
            <a:lvl1pPr>
              <a:defRPr b="1"/>
            </a:lvl1pPr>
          </a:lstStyle>
          <a:p>
            <a:r>
              <a:rPr lang="en-GB"/>
              <a:t>Click to edit title style</a:t>
            </a:r>
            <a:endParaRPr lang="en-US"/>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0" y="6311900"/>
            <a:ext cx="2743200" cy="365125"/>
          </a:xfrm>
          <a:prstGeom prst="rect">
            <a:avLst/>
          </a:prstGeom>
        </p:spPr>
        <p:txBody>
          <a:bodyPr/>
          <a:lstStyle>
            <a:lvl1pPr>
              <a:defRPr>
                <a:solidFill>
                  <a:schemeClr val="bg1"/>
                </a:solidFill>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3"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styles</a:t>
            </a:r>
          </a:p>
          <a:p>
            <a:pPr lvl="1"/>
            <a:r>
              <a:rPr lang="en-GB"/>
              <a:t>Second level</a:t>
            </a:r>
          </a:p>
          <a:p>
            <a:pPr lvl="2"/>
            <a:r>
              <a:rPr lang="en-GB"/>
              <a:t>Third level</a:t>
            </a:r>
          </a:p>
        </p:txBody>
      </p:sp>
    </p:spTree>
    <p:extLst>
      <p:ext uri="{BB962C8B-B14F-4D97-AF65-F5344CB8AC3E}">
        <p14:creationId xmlns:p14="http://schemas.microsoft.com/office/powerpoint/2010/main" val="242560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Teal Plai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9"/>
            <a:ext cx="11134424" cy="1332000"/>
          </a:xfrm>
        </p:spPr>
        <p:txBody>
          <a:bodyPr wrap="square" lIns="0" tIns="0" rIns="0" bIns="0" anchor="t" anchorCtr="0">
            <a:normAutofit/>
          </a:bodyPr>
          <a:lstStyle>
            <a:lvl1pPr algn="l">
              <a:defRPr sz="4800" b="1">
                <a:solidFill>
                  <a:schemeClr val="bg1"/>
                </a:solidFill>
              </a:defRPr>
            </a:lvl1pPr>
          </a:lstStyle>
          <a:p>
            <a:r>
              <a:rPr lang="en-GB"/>
              <a:t>Click to add title</a:t>
            </a:r>
            <a:endParaRPr lang="en-US"/>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79326"/>
            <a:ext cx="11134423" cy="900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819967"/>
            <a:ext cx="5853064" cy="1332000"/>
          </a:xfrm>
        </p:spPr>
        <p:txBody>
          <a:bodyPr lIns="0" tIns="0" rIns="0" bIns="0" anchor="t" anchorCtr="0">
            <a:normAutofit/>
          </a:bodyPr>
          <a:lstStyle>
            <a:lvl1pPr>
              <a:defRPr b="1"/>
            </a:lvl1pPr>
          </a:lstStyle>
          <a:p>
            <a:r>
              <a:rPr lang="en-GB"/>
              <a:t>Click to edit title style</a:t>
            </a:r>
            <a:endParaRPr lang="en-US"/>
          </a:p>
        </p:txBody>
      </p:sp>
      <p:sp>
        <p:nvSpPr>
          <p:cNvPr id="10" name="Text Placeholder 3">
            <a:extLst>
              <a:ext uri="{FF2B5EF4-FFF2-40B4-BE49-F238E27FC236}">
                <a16:creationId xmlns:a16="http://schemas.microsoft.com/office/drawing/2014/main" id="{493AF6C9-31DB-234C-B857-1BF624316FA0}"/>
              </a:ext>
            </a:extLst>
          </p:cNvPr>
          <p:cNvSpPr>
            <a:spLocks noGrp="1"/>
          </p:cNvSpPr>
          <p:nvPr>
            <p:ph type="body" sz="half" idx="2" hasCustomPrompt="1"/>
          </p:nvPr>
        </p:nvSpPr>
        <p:spPr>
          <a:xfrm>
            <a:off x="5797296" y="2259968"/>
            <a:ext cx="5853064" cy="3600000"/>
          </a:xfrm>
        </p:spPr>
        <p:txBody>
          <a:bodyPr lIns="0" tIns="0" rIns="0" bIns="0">
            <a:normAutofit/>
          </a:bodyPr>
          <a:lstStyle>
            <a:lvl1pPr marL="0" indent="0">
              <a:buNone/>
              <a:defRPr sz="3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 styles</a:t>
            </a:r>
          </a:p>
        </p:txBody>
      </p:sp>
      <p:sp>
        <p:nvSpPr>
          <p:cNvPr id="14" name="Slide Number Placeholder 13">
            <a:extLst>
              <a:ext uri="{FF2B5EF4-FFF2-40B4-BE49-F238E27FC236}">
                <a16:creationId xmlns:a16="http://schemas.microsoft.com/office/drawing/2014/main" id="{135CD396-4800-F541-A03C-81222F8ABB18}"/>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1146048" y="819968"/>
            <a:ext cx="4066032" cy="3776416"/>
          </a:xfrm>
          <a:prstGeom prst="rect">
            <a:avLst/>
          </a:prstGeom>
          <a:noFill/>
        </p:spPr>
        <p:txBody>
          <a:bodyPr wrap="none" lIns="0" tIns="0" rIns="0" bIns="0" anchor="t" anchorCtr="0">
            <a:normAutofit/>
          </a:bodyPr>
          <a:lstStyle>
            <a:lvl1pPr marL="360000" indent="0" algn="l">
              <a:buFontTx/>
              <a:buNone/>
              <a:defRPr sz="3200">
                <a:solidFill>
                  <a:schemeClr val="bg1"/>
                </a:solidFill>
              </a:defRPr>
            </a:lvl1pPr>
          </a:lstStyle>
          <a:p>
            <a:r>
              <a:rPr lang="en-US"/>
              <a:t>Delete or </a:t>
            </a:r>
            <a:br>
              <a:rPr lang="en-US"/>
            </a:br>
            <a:r>
              <a:rPr lang="en-US"/>
              <a:t>click icon </a:t>
            </a:r>
            <a:br>
              <a:rPr lang="en-US"/>
            </a:br>
            <a:r>
              <a:rPr lang="en-US"/>
              <a:t>to add picture</a:t>
            </a:r>
          </a:p>
        </p:txBody>
      </p:sp>
    </p:spTree>
    <p:extLst>
      <p:ext uri="{BB962C8B-B14F-4D97-AF65-F5344CB8AC3E}">
        <p14:creationId xmlns:p14="http://schemas.microsoft.com/office/powerpoint/2010/main" val="325874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13" name="Rectangle 12">
            <a:extLst>
              <a:ext uri="{FF2B5EF4-FFF2-40B4-BE49-F238E27FC236}">
                <a16:creationId xmlns:a16="http://schemas.microsoft.com/office/drawing/2014/main" id="{5DE3B88B-B2F2-C749-8664-396EB0580702}"/>
              </a:ext>
            </a:extLst>
          </p:cNvPr>
          <p:cNvSpPr/>
          <p:nvPr userDrawn="1"/>
        </p:nvSpPr>
        <p:spPr>
          <a:xfrm>
            <a:off x="0" y="1"/>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3151853"/>
            <a:ext cx="4328931" cy="1332000"/>
          </a:xfrm>
        </p:spPr>
        <p:txBody>
          <a:bodyPr lIns="0" tIns="0" rIns="0" bIns="0" anchor="ctr" anchorCtr="0">
            <a:normAutofit/>
          </a:bodyPr>
          <a:lstStyle>
            <a:lvl1pPr marL="0" indent="0" algn="l">
              <a:buNone/>
              <a:defRPr sz="4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Thank you</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07099"/>
            <a:ext cx="1574800" cy="3937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User guidance &amp;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err="1">
                <a:latin typeface="Arial" panose="020B0604020202020204" pitchFamily="34" charset="0"/>
                <a:cs typeface="Arial" panose="020B0604020202020204" pitchFamily="34" charset="0"/>
              </a:rPr>
              <a:t>Text</a:t>
            </a:r>
            <a:r>
              <a:rPr lang="da-DK" sz="1600">
                <a:latin typeface="Arial" panose="020B0604020202020204" pitchFamily="34" charset="0"/>
                <a:cs typeface="Arial" panose="020B0604020202020204" pitchFamily="34" charset="0"/>
              </a:rPr>
              <a:t>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Use the </a:t>
            </a:r>
            <a:r>
              <a:rPr lang="da-DK" altLang="da-DK" sz="1200" b="1" noProof="1">
                <a:solidFill>
                  <a:schemeClr val="tx1"/>
                </a:solidFill>
                <a:latin typeface="Arial" panose="020B0604020202020204" pitchFamily="34" charset="0"/>
                <a:cs typeface="Arial" panose="020B0604020202020204" pitchFamily="34" charset="0"/>
              </a:rPr>
              <a:t>TAB</a:t>
            </a:r>
            <a:r>
              <a:rPr lang="da-DK" altLang="da-DK" sz="1200" b="0" noProof="1">
                <a:solidFill>
                  <a:schemeClr val="tx1"/>
                </a:solidFill>
                <a:latin typeface="Arial" panose="020B0604020202020204" pitchFamily="34" charset="0"/>
                <a:cs typeface="Arial" panose="020B0604020202020204" pitchFamily="34" charset="0"/>
              </a:rPr>
              <a:t>-key</a:t>
            </a:r>
            <a:r>
              <a:rPr lang="da-DK" altLang="da-DK" sz="1200" b="0" baseline="0" noProof="1">
                <a:solidFill>
                  <a:schemeClr val="tx1"/>
                </a:solidFill>
                <a:latin typeface="Arial" panose="020B0604020202020204" pitchFamily="34" charset="0"/>
                <a:cs typeface="Arial" panose="020B0604020202020204" pitchFamily="34" charset="0"/>
              </a:rPr>
              <a:t> to jump through </a:t>
            </a:r>
            <a:br>
              <a:rPr lang="da-DK" altLang="da-DK" sz="1200" b="0" baseline="0" noProof="1">
                <a:solidFill>
                  <a:schemeClr val="tx1"/>
                </a:solidFill>
                <a:latin typeface="Arial" panose="020B0604020202020204" pitchFamily="34" charset="0"/>
                <a:cs typeface="Arial" panose="020B0604020202020204" pitchFamily="34" charset="0"/>
              </a:rPr>
            </a:br>
            <a:r>
              <a:rPr lang="da-DK" altLang="da-DK" sz="1200" b="0" baseline="0" noProof="1">
                <a:solidFill>
                  <a:schemeClr val="tx1"/>
                </a:solidFill>
                <a:latin typeface="Arial" panose="020B0604020202020204" pitchFamily="34" charset="0"/>
                <a:cs typeface="Arial" panose="020B0604020202020204" pitchFamily="34" charset="0"/>
              </a:rPr>
              <a:t>levels. Click </a:t>
            </a:r>
            <a:r>
              <a:rPr lang="da-DK" altLang="da-DK" sz="1200" b="1" baseline="0" noProof="1">
                <a:solidFill>
                  <a:schemeClr val="tx1"/>
                </a:solidFill>
                <a:latin typeface="Arial" panose="020B0604020202020204" pitchFamily="34" charset="0"/>
                <a:cs typeface="Arial" panose="020B0604020202020204" pitchFamily="34" charset="0"/>
              </a:rPr>
              <a:t>ENTER</a:t>
            </a:r>
            <a:r>
              <a:rPr lang="da-DK" altLang="da-DK" sz="1200" b="0" baseline="0" noProof="1">
                <a:solidFill>
                  <a:schemeClr val="tx1"/>
                </a:solidFill>
                <a:latin typeface="Arial" panose="020B0604020202020204" pitchFamily="34" charset="0"/>
                <a:cs typeface="Arial" panose="020B0604020202020204" pitchFamily="34" charset="0"/>
              </a:rPr>
              <a:t>, then </a:t>
            </a:r>
            <a:r>
              <a:rPr lang="da-DK" altLang="da-DK" sz="1200" b="1" baseline="0" noProof="1">
                <a:solidFill>
                  <a:schemeClr val="tx1"/>
                </a:solidFill>
                <a:latin typeface="Arial" panose="020B0604020202020204" pitchFamily="34" charset="0"/>
                <a:cs typeface="Arial" panose="020B0604020202020204" pitchFamily="34" charset="0"/>
              </a:rPr>
              <a:t>TAB</a:t>
            </a:r>
            <a:r>
              <a:rPr lang="da-DK"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da-DK" altLang="da-DK" sz="1200" b="0" baseline="0" noProof="1">
                <a:solidFill>
                  <a:schemeClr val="tx1"/>
                </a:solidFill>
                <a:latin typeface="Arial" panose="020B0604020202020204" pitchFamily="34" charset="0"/>
                <a:cs typeface="Arial" panose="020B0604020202020204" pitchFamily="34" charset="0"/>
              </a:rPr>
              <a:t>To go back in levels use </a:t>
            </a:r>
            <a:r>
              <a:rPr lang="da-DK" altLang="da-DK" sz="1200" b="1" baseline="0" noProof="1">
                <a:solidFill>
                  <a:schemeClr val="tx1"/>
                </a:solidFill>
                <a:latin typeface="Arial" panose="020B0604020202020204" pitchFamily="34" charset="0"/>
                <a:cs typeface="Arial" panose="020B0604020202020204" pitchFamily="34" charset="0"/>
              </a:rPr>
              <a:t>SHIFT-TAB</a:t>
            </a:r>
            <a:endParaRPr lang="da-DK"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200" noProof="1">
                <a:solidFill>
                  <a:schemeClr val="tx1"/>
                </a:solidFill>
                <a:latin typeface="Arial" panose="020B0604020202020204" pitchFamily="34" charset="0"/>
                <a:cs typeface="Arial" panose="020B0604020202020204" pitchFamily="34" charset="0"/>
              </a:rPr>
              <a:t>Alternatively, </a:t>
            </a:r>
            <a:r>
              <a:rPr lang="da-DK" sz="1200" b="1" noProof="1">
                <a:solidFill>
                  <a:schemeClr val="tx1"/>
                </a:solidFill>
                <a:latin typeface="Arial" panose="020B0604020202020204" pitchFamily="34" charset="0"/>
                <a:cs typeface="Arial" panose="020B0604020202020204" pitchFamily="34" charset="0"/>
              </a:rPr>
              <a:t>Increase</a:t>
            </a:r>
            <a:r>
              <a:rPr lang="da-DK" sz="1200" baseline="0" noProof="1">
                <a:solidFill>
                  <a:schemeClr val="tx1"/>
                </a:solidFill>
                <a:latin typeface="Arial" panose="020B0604020202020204" pitchFamily="34" charset="0"/>
                <a:cs typeface="Arial" panose="020B0604020202020204" pitchFamily="34" charset="0"/>
              </a:rPr>
              <a:t> and</a:t>
            </a:r>
            <a:br>
              <a:rPr lang="da-DK" sz="1200" baseline="0" noProof="1">
                <a:solidFill>
                  <a:schemeClr val="tx1"/>
                </a:solidFill>
                <a:latin typeface="Arial" panose="020B0604020202020204" pitchFamily="34" charset="0"/>
                <a:cs typeface="Arial" panose="020B0604020202020204" pitchFamily="34" charset="0"/>
              </a:rPr>
            </a:br>
            <a:r>
              <a:rPr lang="da-DK" sz="1200" b="1" baseline="0" noProof="1">
                <a:solidFill>
                  <a:schemeClr val="tx1"/>
                </a:solidFill>
                <a:latin typeface="Arial" panose="020B0604020202020204" pitchFamily="34" charset="0"/>
                <a:cs typeface="Arial" panose="020B0604020202020204" pitchFamily="34" charset="0"/>
              </a:rPr>
              <a:t>Decrease </a:t>
            </a:r>
            <a:r>
              <a:rPr lang="da-DK" sz="1200" baseline="0" noProof="1">
                <a:solidFill>
                  <a:schemeClr val="tx1"/>
                </a:solidFill>
                <a:latin typeface="Arial" panose="020B0604020202020204" pitchFamily="34" charset="0"/>
                <a:cs typeface="Arial" panose="020B0604020202020204" pitchFamily="34" charset="0"/>
              </a:rPr>
              <a:t>list level can be used</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a:t>
            </a:r>
            <a:r>
              <a:rPr lang="da-DK"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Delete bullet for regular text.</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Click on the bullet button to reaply</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Click on the menu </a:t>
            </a:r>
            <a:r>
              <a:rPr lang="da-DK" altLang="da-DK" sz="1200" b="1" noProof="1">
                <a:solidFill>
                  <a:schemeClr val="tx1"/>
                </a:solidFill>
                <a:latin typeface="Arial" panose="020B0604020202020204" pitchFamily="34" charset="0"/>
                <a:cs typeface="Arial" panose="020B0604020202020204" pitchFamily="34" charset="0"/>
              </a:rPr>
              <a:t>New Slide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Home</a:t>
            </a:r>
            <a:r>
              <a:rPr lang="da-DK" altLang="da-DK" sz="1200" b="0" noProof="1">
                <a:solidFill>
                  <a:schemeClr val="tx1"/>
                </a:solidFill>
                <a:latin typeface="Arial" panose="020B0604020202020204" pitchFamily="34" charset="0"/>
                <a:cs typeface="Arial" panose="020B0604020202020204" pitchFamily="34" charset="0"/>
              </a:rPr>
              <a:t> tab to insert a new slide</a:t>
            </a:r>
            <a:br>
              <a:rPr lang="da-DK" altLang="da-DK" sz="1200" b="0" noProof="1">
                <a:solidFill>
                  <a:schemeClr val="tx1"/>
                </a:solidFill>
                <a:latin typeface="Arial" panose="020B0604020202020204" pitchFamily="34" charset="0"/>
                <a:cs typeface="Arial" panose="020B0604020202020204" pitchFamily="34" charset="0"/>
              </a:rPr>
            </a:br>
            <a:br>
              <a:rPr lang="da-DK" altLang="da-DK" sz="1200" b="0" noProof="1">
                <a:solidFill>
                  <a:schemeClr val="tx1"/>
                </a:solidFill>
                <a:latin typeface="Arial" panose="020B0604020202020204" pitchFamily="34" charset="0"/>
                <a:cs typeface="Arial" panose="020B0604020202020204" pitchFamily="34" charset="0"/>
              </a:rPr>
            </a:br>
            <a:endParaRPr lang="da-DK" sz="1200">
              <a:solidFill>
                <a:schemeClr val="tx1"/>
              </a:solidFill>
              <a:latin typeface="Times New Roman" panose="02020603050405020304" pitchFamily="18"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Change layout</a:t>
            </a:r>
            <a:endParaRPr lang="da-DK"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da-DK" sz="1200" err="1">
                <a:solidFill>
                  <a:schemeClr val="tx1"/>
                </a:solidFill>
                <a:latin typeface="Arial" panose="020B0604020202020204" pitchFamily="34" charset="0"/>
                <a:ea typeface="Times New Roman" panose="02020603050405020304" pitchFamily="18" charset="0"/>
              </a:rPr>
              <a:t>Click</a:t>
            </a:r>
            <a:r>
              <a:rPr lang="da-DK" sz="1200">
                <a:solidFill>
                  <a:schemeClr val="tx1"/>
                </a:solidFill>
                <a:latin typeface="Arial" panose="020B0604020202020204" pitchFamily="34" charset="0"/>
                <a:ea typeface="Times New Roman" panose="02020603050405020304" pitchFamily="18" charset="0"/>
              </a:rPr>
              <a:t> on the </a:t>
            </a:r>
            <a:r>
              <a:rPr lang="da-DK" sz="1200" err="1">
                <a:solidFill>
                  <a:schemeClr val="tx1"/>
                </a:solidFill>
                <a:latin typeface="Arial" panose="020B0604020202020204" pitchFamily="34" charset="0"/>
                <a:ea typeface="Times New Roman" panose="02020603050405020304" pitchFamily="18" charset="0"/>
              </a:rPr>
              <a:t>arrow</a:t>
            </a:r>
            <a:r>
              <a:rPr lang="da-DK" sz="1200">
                <a:solidFill>
                  <a:schemeClr val="tx1"/>
                </a:solidFill>
                <a:latin typeface="Arial" panose="020B0604020202020204" pitchFamily="34" charset="0"/>
                <a:ea typeface="Times New Roman" panose="02020603050405020304" pitchFamily="18" charset="0"/>
              </a:rPr>
              <a:t> </a:t>
            </a:r>
            <a:r>
              <a:rPr lang="da-DK" sz="1200" err="1">
                <a:solidFill>
                  <a:schemeClr val="tx1"/>
                </a:solidFill>
                <a:latin typeface="Arial" panose="020B0604020202020204" pitchFamily="34" charset="0"/>
                <a:ea typeface="Times New Roman" panose="02020603050405020304" pitchFamily="18" charset="0"/>
              </a:rPr>
              <a:t>next</a:t>
            </a:r>
            <a:r>
              <a:rPr lang="da-DK" sz="1200">
                <a:solidFill>
                  <a:schemeClr val="tx1"/>
                </a:solidFill>
                <a:latin typeface="Arial" panose="020B0604020202020204" pitchFamily="34" charset="0"/>
                <a:ea typeface="Times New Roman" panose="02020603050405020304" pitchFamily="18" charset="0"/>
              </a:rPr>
              <a:t> to </a:t>
            </a:r>
            <a:r>
              <a:rPr lang="da-DK" sz="1200" b="1">
                <a:solidFill>
                  <a:schemeClr val="tx1"/>
                </a:solidFill>
                <a:latin typeface="Arial" panose="020B0604020202020204" pitchFamily="34" charset="0"/>
                <a:ea typeface="Times New Roman" panose="02020603050405020304" pitchFamily="18" charset="0"/>
              </a:rPr>
              <a:t>Layout</a:t>
            </a:r>
            <a:br>
              <a:rPr lang="da-DK" sz="1200" b="1">
                <a:solidFill>
                  <a:schemeClr val="tx1"/>
                </a:solidFill>
                <a:latin typeface="Arial" panose="020B0604020202020204" pitchFamily="34" charset="0"/>
                <a:ea typeface="Times New Roman" panose="02020603050405020304" pitchFamily="18" charset="0"/>
              </a:rPr>
            </a:br>
            <a:r>
              <a:rPr lang="da-DK" sz="1200">
                <a:solidFill>
                  <a:schemeClr val="tx1"/>
                </a:solidFill>
                <a:latin typeface="Arial" panose="020B0604020202020204" pitchFamily="34" charset="0"/>
                <a:ea typeface="Times New Roman" panose="02020603050405020304" pitchFamily="18" charset="0"/>
              </a:rPr>
              <a:t>to </a:t>
            </a:r>
            <a:r>
              <a:rPr lang="da-DK" sz="1200" err="1">
                <a:solidFill>
                  <a:schemeClr val="tx1"/>
                </a:solidFill>
                <a:latin typeface="Arial" panose="020B0604020202020204" pitchFamily="34" charset="0"/>
                <a:ea typeface="Times New Roman" panose="02020603050405020304" pitchFamily="18" charset="0"/>
              </a:rPr>
              <a:t>view</a:t>
            </a:r>
            <a:r>
              <a:rPr lang="da-DK" sz="1200">
                <a:solidFill>
                  <a:schemeClr val="tx1"/>
                </a:solidFill>
                <a:latin typeface="Arial" panose="020B0604020202020204" pitchFamily="34" charset="0"/>
                <a:ea typeface="Times New Roman" panose="02020603050405020304" pitchFamily="18" charset="0"/>
              </a:rPr>
              <a:t> a </a:t>
            </a:r>
            <a:r>
              <a:rPr lang="da-DK" sz="1200" err="1">
                <a:solidFill>
                  <a:schemeClr val="tx1"/>
                </a:solidFill>
                <a:latin typeface="Arial" panose="020B0604020202020204" pitchFamily="34" charset="0"/>
                <a:ea typeface="Times New Roman" panose="02020603050405020304" pitchFamily="18" charset="0"/>
              </a:rPr>
              <a:t>dropdown</a:t>
            </a:r>
            <a:r>
              <a:rPr lang="da-DK" sz="1200">
                <a:solidFill>
                  <a:schemeClr val="tx1"/>
                </a:solidFill>
                <a:latin typeface="Arial" panose="020B0604020202020204" pitchFamily="34" charset="0"/>
                <a:ea typeface="Times New Roman" panose="02020603050405020304" pitchFamily="18" charset="0"/>
              </a:rPr>
              <a:t> menu of </a:t>
            </a:r>
            <a:br>
              <a:rPr lang="da-DK" sz="1200">
                <a:solidFill>
                  <a:schemeClr val="tx1"/>
                </a:solidFill>
                <a:latin typeface="Arial" panose="020B0604020202020204" pitchFamily="34" charset="0"/>
                <a:ea typeface="Times New Roman" panose="02020603050405020304" pitchFamily="18" charset="0"/>
              </a:rPr>
            </a:br>
            <a:r>
              <a:rPr lang="da-DK" sz="1200" err="1">
                <a:solidFill>
                  <a:schemeClr val="tx1"/>
                </a:solidFill>
                <a:latin typeface="Arial" panose="020B0604020202020204" pitchFamily="34" charset="0"/>
                <a:ea typeface="Times New Roman" panose="02020603050405020304" pitchFamily="18" charset="0"/>
              </a:rPr>
              <a:t>possible</a:t>
            </a:r>
            <a:r>
              <a:rPr lang="da-DK" sz="1200">
                <a:solidFill>
                  <a:schemeClr val="tx1"/>
                </a:solidFill>
                <a:latin typeface="Arial" panose="020B0604020202020204" pitchFamily="34" charset="0"/>
                <a:ea typeface="Times New Roman" panose="02020603050405020304" pitchFamily="18" charset="0"/>
              </a:rPr>
              <a:t> slide layouts</a:t>
            </a:r>
            <a:endParaRPr lang="da-DK" sz="1200">
              <a:solidFill>
                <a:schemeClr val="tx1"/>
              </a:solidFill>
              <a:latin typeface="Times New Roman" panose="02020603050405020304" pitchFamily="18" charset="0"/>
              <a:ea typeface="Times New Roman" panose="02020603050405020304" pitchFamily="18" charset="0"/>
            </a:endParaRPr>
          </a:p>
          <a:p>
            <a:pPr fontAlgn="auto">
              <a:spcBef>
                <a:spcPts val="1200"/>
              </a:spcBef>
              <a:spcAft>
                <a:spcPts val="600"/>
              </a:spcAft>
              <a:buFont typeface="+mj-lt"/>
              <a:buNone/>
              <a:defRPr/>
            </a:pPr>
            <a:r>
              <a:rPr lang="da-DK"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1200" noProof="1">
                <a:solidFill>
                  <a:schemeClr val="tx1"/>
                </a:solidFill>
                <a:latin typeface="Arial" panose="020B0604020202020204" pitchFamily="34" charset="0"/>
                <a:cs typeface="Arial" panose="020B0604020202020204" pitchFamily="34" charset="0"/>
              </a:rPr>
              <a:t>Click the </a:t>
            </a:r>
            <a:r>
              <a:rPr lang="da-DK" altLang="da-DK" sz="1200" b="1" baseline="0" noProof="1">
                <a:solidFill>
                  <a:schemeClr val="tx1"/>
                </a:solidFill>
                <a:latin typeface="Arial" panose="020B0604020202020204" pitchFamily="34" charset="0"/>
                <a:cs typeface="Arial" panose="020B0604020202020204" pitchFamily="34" charset="0"/>
              </a:rPr>
              <a:t>Reset </a:t>
            </a:r>
            <a:r>
              <a:rPr lang="da-DK" altLang="da-DK" sz="1200" noProof="1">
                <a:solidFill>
                  <a:schemeClr val="tx1"/>
                </a:solidFill>
                <a:latin typeface="Arial" panose="020B0604020202020204" pitchFamily="34" charset="0"/>
                <a:cs typeface="Arial" panose="020B0604020202020204" pitchFamily="34" charset="0"/>
              </a:rPr>
              <a:t>menu to reset position, size</a:t>
            </a:r>
            <a:r>
              <a:rPr lang="da-DK"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Arial" panose="020B0604020202020204" pitchFamily="34" charset="0"/>
                <a:cs typeface="Arial" panose="020B0604020202020204" pitchFamily="34" charset="0"/>
              </a:rPr>
              <a:t>Pictures</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da-DK"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1. </a:t>
            </a: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Crop</a:t>
            </a:r>
            <a:r>
              <a:rPr lang="da-DK" altLang="da-DK" sz="1200" b="0" noProof="1">
                <a:solidFill>
                  <a:schemeClr val="tx1"/>
                </a:solidFill>
                <a:latin typeface="Arial" panose="020B0604020202020204" pitchFamily="34" charset="0"/>
                <a:cs typeface="Arial" panose="020B0604020202020204" pitchFamily="34" charset="0"/>
              </a:rPr>
              <a:t> to change size or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2. </a:t>
            </a:r>
            <a:r>
              <a:rPr lang="da-DK" altLang="da-DK" sz="1200" b="0" noProof="1">
                <a:solidFill>
                  <a:schemeClr val="tx1"/>
                </a:solidFill>
                <a:latin typeface="Arial" panose="020B0604020202020204" pitchFamily="34" charset="0"/>
                <a:cs typeface="Arial" panose="020B0604020202020204" pitchFamily="34" charset="0"/>
              </a:rPr>
              <a:t>If you want to scale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hold </a:t>
            </a:r>
            <a:r>
              <a:rPr lang="da-DK" altLang="da-DK" sz="1200" b="1" noProof="1">
                <a:solidFill>
                  <a:schemeClr val="tx1"/>
                </a:solidFill>
                <a:latin typeface="Arial" panose="020B0604020202020204" pitchFamily="34" charset="0"/>
                <a:cs typeface="Arial" panose="020B0604020202020204" pitchFamily="34" charset="0"/>
              </a:rPr>
              <a:t>SHIFT</a:t>
            </a:r>
            <a:r>
              <a:rPr lang="da-DK" altLang="da-DK" sz="1200" b="0" noProof="1">
                <a:solidFill>
                  <a:schemeClr val="tx1"/>
                </a:solidFill>
                <a:latin typeface="Arial" panose="020B0604020202020204" pitchFamily="34" charset="0"/>
                <a:cs typeface="Arial" panose="020B0604020202020204" pitchFamily="34" charset="0"/>
              </a:rPr>
              <a:t>-key down while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dragging the corners of the picture</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HINT: </a:t>
            </a:r>
            <a:r>
              <a:rPr lang="da-DK" altLang="da-DK" sz="1200" b="0" noProof="1">
                <a:solidFill>
                  <a:schemeClr val="tx1"/>
                </a:solidFill>
                <a:latin typeface="Arial" panose="020B0604020202020204" pitchFamily="34" charset="0"/>
                <a:cs typeface="Arial" panose="020B0604020202020204" pitchFamily="34" charset="0"/>
              </a:rPr>
              <a:t>If you delete the picture and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insert a new one, the picture may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lie in front of the text or graphic.</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If this happens, select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right-click and choose </a:t>
            </a:r>
            <a:r>
              <a:rPr lang="da-DK" altLang="da-DK" sz="1200" b="1" noProof="1">
                <a:solidFill>
                  <a:schemeClr val="tx1"/>
                </a:solidFill>
                <a:latin typeface="Arial" panose="020B0604020202020204" pitchFamily="34" charset="0"/>
                <a:cs typeface="Arial" panose="020B0604020202020204" pitchFamily="34" charset="0"/>
              </a:rPr>
              <a:t>Send to Back</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a:latin typeface="Arial" panose="020B0604020202020204" pitchFamily="34" charset="0"/>
                <a:cs typeface="Arial" panose="020B0604020202020204" pitchFamily="34" charset="0"/>
              </a:rPr>
              <a:t>Header &amp; </a:t>
            </a:r>
            <a:r>
              <a:rPr lang="da-DK" sz="1600" err="1">
                <a:latin typeface="Arial" panose="020B0604020202020204" pitchFamily="34" charset="0"/>
                <a:cs typeface="Arial" panose="020B0604020202020204" pitchFamily="34" charset="0"/>
              </a:rPr>
              <a:t>footer</a:t>
            </a:r>
            <a:endParaRPr lang="da-DK" sz="1600">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on </a:t>
            </a:r>
            <a:r>
              <a:rPr lang="da-DK" altLang="da-DK" sz="1200" b="1" noProof="1">
                <a:solidFill>
                  <a:schemeClr val="tx1"/>
                </a:solidFill>
                <a:latin typeface="Arial" panose="020B0604020202020204" pitchFamily="34" charset="0"/>
                <a:cs typeface="Arial" panose="020B0604020202020204" pitchFamily="34" charset="0"/>
              </a:rPr>
              <a:t>Header and Footer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Insert</a:t>
            </a:r>
            <a:r>
              <a:rPr lang="da-DK" altLang="da-DK" sz="12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Apply to All </a:t>
            </a:r>
            <a:r>
              <a:rPr lang="da-DK" altLang="da-DK" sz="1200" b="0" noProof="1">
                <a:solidFill>
                  <a:schemeClr val="tx1"/>
                </a:solidFill>
                <a:latin typeface="Arial" panose="020B0604020202020204" pitchFamily="34" charset="0"/>
                <a:cs typeface="Arial" panose="020B0604020202020204" pitchFamily="34" charset="0"/>
              </a:rPr>
              <a:t>or </a:t>
            </a:r>
            <a:r>
              <a:rPr lang="da-DK" altLang="da-DK" sz="1200" b="1" noProof="1">
                <a:solidFill>
                  <a:schemeClr val="tx1"/>
                </a:solidFill>
                <a:latin typeface="Arial" panose="020B0604020202020204" pitchFamily="34" charset="0"/>
                <a:cs typeface="Arial" panose="020B0604020202020204" pitchFamily="34" charset="0"/>
              </a:rPr>
              <a:t>Apply</a:t>
            </a:r>
            <a:r>
              <a:rPr lang="da-DK" altLang="da-DK" sz="1200" b="0" noProof="1">
                <a:solidFill>
                  <a:schemeClr val="tx1"/>
                </a:solidFill>
                <a:latin typeface="Arial" panose="020B0604020202020204" pitchFamily="34" charset="0"/>
                <a:cs typeface="Arial" panose="020B0604020202020204" pitchFamily="34" charset="0"/>
              </a:rPr>
              <a:t> if only used on one slide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err="1">
                <a:latin typeface="Arial" panose="020B0604020202020204" pitchFamily="34" charset="0"/>
                <a:cs typeface="Arial" panose="020B0604020202020204" pitchFamily="34" charset="0"/>
              </a:rPr>
              <a:t>Gridlines</a:t>
            </a:r>
            <a:endParaRPr lang="da-DK" sz="1600">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the </a:t>
            </a:r>
            <a:r>
              <a:rPr lang="da-DK" altLang="da-DK" sz="1200" b="1" noProof="1">
                <a:solidFill>
                  <a:schemeClr val="tx1"/>
                </a:solidFill>
                <a:latin typeface="Arial" panose="020B0604020202020204" pitchFamily="34" charset="0"/>
                <a:cs typeface="Arial" panose="020B0604020202020204" pitchFamily="34" charset="0"/>
              </a:rPr>
              <a:t>View</a:t>
            </a:r>
            <a:r>
              <a:rPr lang="da-DK" altLang="da-DK" sz="1200" b="0" noProof="1">
                <a:solidFill>
                  <a:schemeClr val="tx1"/>
                </a:solidFill>
                <a:latin typeface="Arial" panose="020B0604020202020204" pitchFamily="34" charset="0"/>
                <a:cs typeface="Arial" panose="020B0604020202020204" pitchFamily="34" charset="0"/>
              </a:rPr>
              <a:t> tab and set tick mark next to </a:t>
            </a:r>
            <a:r>
              <a:rPr lang="da-DK" altLang="da-DK" sz="1200" b="1" noProof="1">
                <a:solidFill>
                  <a:schemeClr val="tx1"/>
                </a:solidFill>
                <a:latin typeface="Arial" panose="020B0604020202020204" pitchFamily="34" charset="0"/>
                <a:cs typeface="Arial" panose="020B0604020202020204" pitchFamily="34" charset="0"/>
              </a:rPr>
              <a:t>Guides</a:t>
            </a: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Alt + F9 </a:t>
            </a:r>
            <a:r>
              <a:rPr lang="da-DK" altLang="da-DK" sz="1200" b="0" noProof="1">
                <a:solidFill>
                  <a:schemeClr val="tx1"/>
                </a:solidFill>
                <a:latin typeface="Arial" panose="020B0604020202020204" pitchFamily="34" charset="0"/>
                <a:cs typeface="Arial" panose="020B0604020202020204" pitchFamily="34" charset="0"/>
              </a:rPr>
              <a:t>for quick view of guides</a:t>
            </a:r>
          </a:p>
          <a:p>
            <a:pPr eaLnBrk="1" hangingPunct="1">
              <a:lnSpc>
                <a:spcPct val="100000"/>
              </a:lnSpc>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40" y="815229"/>
            <a:ext cx="4030360" cy="609398"/>
          </a:xfrm>
        </p:spPr>
        <p:txBody>
          <a:bodyPr lIns="0" tIns="0" rIns="0" bIns="0" anchor="t" anchorCtr="0">
            <a:normAutofit/>
          </a:bodyPr>
          <a:lstStyle>
            <a:lvl1pPr>
              <a:defRPr b="1">
                <a:solidFill>
                  <a:schemeClr val="bg1"/>
                </a:solidFill>
              </a:defRPr>
            </a:lvl1pPr>
          </a:lstStyle>
          <a:p>
            <a:r>
              <a:rPr lang="en-US"/>
              <a:t>Agenda</a:t>
            </a:r>
          </a:p>
        </p:txBody>
      </p:sp>
      <p:sp>
        <p:nvSpPr>
          <p:cNvPr id="21" name="Text Placeholder 3">
            <a:extLst>
              <a:ext uri="{FF2B5EF4-FFF2-40B4-BE49-F238E27FC236}">
                <a16:creationId xmlns:a16="http://schemas.microsoft.com/office/drawing/2014/main" id="{7FE42110-2058-604F-BFEB-1B48BA9BF14A}"/>
              </a:ext>
            </a:extLst>
          </p:cNvPr>
          <p:cNvSpPr>
            <a:spLocks noGrp="1"/>
          </p:cNvSpPr>
          <p:nvPr>
            <p:ph type="body" sz="half" idx="2" hasCustomPrompt="1"/>
          </p:nvPr>
        </p:nvSpPr>
        <p:spPr>
          <a:xfrm>
            <a:off x="5531370" y="1080000"/>
            <a:ext cx="6118990" cy="459237"/>
          </a:xfrm>
          <a:solidFill>
            <a:schemeClr val="bg2"/>
          </a:solidFill>
        </p:spPr>
        <p:txBody>
          <a:bodyPr lIns="72000" rIns="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1 Click to add text</a:t>
            </a:r>
          </a:p>
        </p:txBody>
      </p:sp>
      <p:sp>
        <p:nvSpPr>
          <p:cNvPr id="23" name="Text Placeholder 3">
            <a:extLst>
              <a:ext uri="{FF2B5EF4-FFF2-40B4-BE49-F238E27FC236}">
                <a16:creationId xmlns:a16="http://schemas.microsoft.com/office/drawing/2014/main" id="{79E9383B-47F5-AE4B-B132-E4D99312C6C4}"/>
              </a:ext>
            </a:extLst>
          </p:cNvPr>
          <p:cNvSpPr>
            <a:spLocks noGrp="1"/>
          </p:cNvSpPr>
          <p:nvPr>
            <p:ph type="body" sz="half" idx="10" hasCustomPrompt="1"/>
          </p:nvPr>
        </p:nvSpPr>
        <p:spPr>
          <a:xfrm>
            <a:off x="5531370" y="1653489"/>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2 Click to add text</a:t>
            </a:r>
          </a:p>
        </p:txBody>
      </p:sp>
      <p:sp>
        <p:nvSpPr>
          <p:cNvPr id="24" name="Text Placeholder 3">
            <a:extLst>
              <a:ext uri="{FF2B5EF4-FFF2-40B4-BE49-F238E27FC236}">
                <a16:creationId xmlns:a16="http://schemas.microsoft.com/office/drawing/2014/main" id="{F7313C3F-B1F3-8D4A-BD02-5652E68D67FC}"/>
              </a:ext>
            </a:extLst>
          </p:cNvPr>
          <p:cNvSpPr>
            <a:spLocks noGrp="1"/>
          </p:cNvSpPr>
          <p:nvPr>
            <p:ph type="body" sz="half" idx="11" hasCustomPrompt="1"/>
          </p:nvPr>
        </p:nvSpPr>
        <p:spPr>
          <a:xfrm>
            <a:off x="5531370" y="2226978"/>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3 Click to add text</a:t>
            </a:r>
          </a:p>
        </p:txBody>
      </p:sp>
      <p:sp>
        <p:nvSpPr>
          <p:cNvPr id="25" name="Text Placeholder 3">
            <a:extLst>
              <a:ext uri="{FF2B5EF4-FFF2-40B4-BE49-F238E27FC236}">
                <a16:creationId xmlns:a16="http://schemas.microsoft.com/office/drawing/2014/main" id="{5919D676-D518-1A4C-8244-A5CD95530EF2}"/>
              </a:ext>
            </a:extLst>
          </p:cNvPr>
          <p:cNvSpPr>
            <a:spLocks noGrp="1"/>
          </p:cNvSpPr>
          <p:nvPr>
            <p:ph type="body" sz="half" idx="12" hasCustomPrompt="1"/>
          </p:nvPr>
        </p:nvSpPr>
        <p:spPr>
          <a:xfrm>
            <a:off x="5531370" y="2800467"/>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4 Click to add text</a:t>
            </a:r>
          </a:p>
        </p:txBody>
      </p:sp>
      <p:sp>
        <p:nvSpPr>
          <p:cNvPr id="26" name="Text Placeholder 3">
            <a:extLst>
              <a:ext uri="{FF2B5EF4-FFF2-40B4-BE49-F238E27FC236}">
                <a16:creationId xmlns:a16="http://schemas.microsoft.com/office/drawing/2014/main" id="{841D8C16-2D8A-9D45-BA76-53379557901F}"/>
              </a:ext>
            </a:extLst>
          </p:cNvPr>
          <p:cNvSpPr>
            <a:spLocks noGrp="1"/>
          </p:cNvSpPr>
          <p:nvPr>
            <p:ph type="body" sz="half" idx="13" hasCustomPrompt="1"/>
          </p:nvPr>
        </p:nvSpPr>
        <p:spPr>
          <a:xfrm>
            <a:off x="5531370" y="3373956"/>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5 Click to add text</a:t>
            </a:r>
          </a:p>
        </p:txBody>
      </p:sp>
      <p:sp>
        <p:nvSpPr>
          <p:cNvPr id="27" name="Text Placeholder 3">
            <a:extLst>
              <a:ext uri="{FF2B5EF4-FFF2-40B4-BE49-F238E27FC236}">
                <a16:creationId xmlns:a16="http://schemas.microsoft.com/office/drawing/2014/main" id="{17099A68-BEB1-D941-B5DA-5EAE6D7026F7}"/>
              </a:ext>
            </a:extLst>
          </p:cNvPr>
          <p:cNvSpPr>
            <a:spLocks noGrp="1"/>
          </p:cNvSpPr>
          <p:nvPr>
            <p:ph type="body" sz="half" idx="14" hasCustomPrompt="1"/>
          </p:nvPr>
        </p:nvSpPr>
        <p:spPr>
          <a:xfrm>
            <a:off x="5531370" y="3932493"/>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6 Click to add text</a:t>
            </a:r>
          </a:p>
        </p:txBody>
      </p:sp>
      <p:sp>
        <p:nvSpPr>
          <p:cNvPr id="28" name="Text Placeholder 3">
            <a:extLst>
              <a:ext uri="{FF2B5EF4-FFF2-40B4-BE49-F238E27FC236}">
                <a16:creationId xmlns:a16="http://schemas.microsoft.com/office/drawing/2014/main" id="{DB9C0012-79A2-514B-BC51-EE984D03AB56}"/>
              </a:ext>
            </a:extLst>
          </p:cNvPr>
          <p:cNvSpPr>
            <a:spLocks noGrp="1"/>
          </p:cNvSpPr>
          <p:nvPr>
            <p:ph type="body" sz="half" idx="15" hasCustomPrompt="1"/>
          </p:nvPr>
        </p:nvSpPr>
        <p:spPr>
          <a:xfrm>
            <a:off x="5531370" y="4491030"/>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7 Click to add text</a:t>
            </a:r>
          </a:p>
        </p:txBody>
      </p:sp>
      <p:sp>
        <p:nvSpPr>
          <p:cNvPr id="11" name="Text Placeholder 3">
            <a:extLst>
              <a:ext uri="{FF2B5EF4-FFF2-40B4-BE49-F238E27FC236}">
                <a16:creationId xmlns:a16="http://schemas.microsoft.com/office/drawing/2014/main" id="{609DDEB0-0FA6-5441-842E-FBA6B2E72251}"/>
              </a:ext>
            </a:extLst>
          </p:cNvPr>
          <p:cNvSpPr>
            <a:spLocks noGrp="1"/>
          </p:cNvSpPr>
          <p:nvPr>
            <p:ph type="body" sz="half" idx="16" hasCustomPrompt="1"/>
          </p:nvPr>
        </p:nvSpPr>
        <p:spPr>
          <a:xfrm>
            <a:off x="5531370" y="5049567"/>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8 Click to add text</a:t>
            </a:r>
          </a:p>
        </p:txBody>
      </p:sp>
      <p:sp>
        <p:nvSpPr>
          <p:cNvPr id="12" name="Slide Number Placeholder 11">
            <a:extLst>
              <a:ext uri="{FF2B5EF4-FFF2-40B4-BE49-F238E27FC236}">
                <a16:creationId xmlns:a16="http://schemas.microsoft.com/office/drawing/2014/main" id="{70BEBDBC-0542-0E47-BBDA-85E17D8EFCBA}"/>
              </a:ext>
            </a:extLst>
          </p:cNvPr>
          <p:cNvSpPr>
            <a:spLocks noGrp="1"/>
          </p:cNvSpPr>
          <p:nvPr>
            <p:ph type="sldNum" sz="quarter" idx="17"/>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Tree>
    <p:extLst>
      <p:ext uri="{BB962C8B-B14F-4D97-AF65-F5344CB8AC3E}">
        <p14:creationId xmlns:p14="http://schemas.microsoft.com/office/powerpoint/2010/main" val="397657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935674"/>
            <a:ext cx="1026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marL="914400" indent="0">
              <a:lnSpc>
                <a:spcPct val="100000"/>
              </a:lnSpc>
              <a:buClr>
                <a:schemeClr val="bg2"/>
              </a:buClr>
              <a:buNone/>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a:t>
            </a:r>
          </a:p>
          <a:p>
            <a:pPr lvl="1"/>
            <a:r>
              <a:rPr lang="en-GB"/>
              <a:t>Second level</a:t>
            </a:r>
          </a:p>
          <a:p>
            <a:pPr lvl="2"/>
            <a:r>
              <a:rPr lang="en-GB"/>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099"/>
            <a:ext cx="10260000" cy="720000"/>
          </a:xfrm>
        </p:spPr>
        <p:txBody>
          <a:bodyPr lIns="0" tIns="0" rIns="0" bIns="0" anchor="t" anchorCtr="0">
            <a:normAutofit/>
          </a:bodyPr>
          <a:lstStyle>
            <a:lvl1pPr>
              <a:defRPr sz="4400" b="1" baseline="0"/>
            </a:lvl1pPr>
          </a:lstStyle>
          <a:p>
            <a:r>
              <a:rPr lang="en-GB"/>
              <a:t>Click to add title</a:t>
            </a:r>
            <a:endParaRPr lang="en-US"/>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x 2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799200"/>
            <a:ext cx="10260000" cy="720000"/>
          </a:xfrm>
        </p:spPr>
        <p:txBody>
          <a:bodyPr lIns="0" tIns="0" rIns="0" bIns="0" anchor="t" anchorCtr="0">
            <a:normAutofit/>
          </a:bodyPr>
          <a:lstStyle>
            <a:lvl1pPr>
              <a:defRPr sz="4400" b="1" baseline="0"/>
            </a:lvl1pPr>
          </a:lstStyle>
          <a:p>
            <a:r>
              <a:rPr lang="en-GB"/>
              <a:t>Click to add title</a:t>
            </a:r>
            <a:br>
              <a:rPr lang="en-GB"/>
            </a:b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761638" y="1935679"/>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a:p>
            <a:pPr lvl="2"/>
            <a:endParaRPr lang="en-GB"/>
          </a:p>
          <a:p>
            <a:pPr lvl="2"/>
            <a:endParaRPr lang="en-GB"/>
          </a:p>
          <a:p>
            <a:pPr lvl="2"/>
            <a:endParaRPr lang="en-GB"/>
          </a:p>
          <a:p>
            <a:pPr lvl="2"/>
            <a:endParaRPr lang="en-GB"/>
          </a:p>
          <a:p>
            <a:pPr lvl="2"/>
            <a:endParaRPr lang="en-GB"/>
          </a:p>
          <a:p>
            <a:pPr lvl="2"/>
            <a:endParaRPr lang="en-GB"/>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4"/>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a:p>
            <a:pPr lvl="2"/>
            <a:endParaRPr lang="en-GB"/>
          </a:p>
          <a:p>
            <a:pPr lvl="2"/>
            <a:endParaRPr lang="en-GB"/>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xt and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100"/>
            <a:ext cx="10260000" cy="720000"/>
          </a:xfrm>
        </p:spPr>
        <p:txBody>
          <a:bodyPr lIns="0" tIns="0" rIns="0" bIns="0" anchor="t" anchorCtr="0">
            <a:normAutofit/>
          </a:bodyPr>
          <a:lstStyle>
            <a:lvl1pPr>
              <a:defRPr sz="4400" b="1" baseline="0"/>
            </a:lvl1pPr>
          </a:lstStyle>
          <a:p>
            <a:r>
              <a:rPr lang="en-GB"/>
              <a:t>Click to add title </a:t>
            </a:r>
            <a:br>
              <a:rPr lang="en-GB"/>
            </a:br>
            <a:endParaRPr lang="en-US"/>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1"/>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765628" y="1935676"/>
            <a:ext cx="5040000" cy="36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800097"/>
            <a:ext cx="11152520" cy="1332000"/>
          </a:xfrm>
        </p:spPr>
        <p:txBody>
          <a:bodyPr lIns="0" tIns="0" rIns="0" bIns="0" anchor="t" anchorCtr="0">
            <a:normAutofit/>
          </a:bodyPr>
          <a:lstStyle>
            <a:lvl1pPr>
              <a:defRPr sz="4800" b="1">
                <a:solidFill>
                  <a:schemeClr val="bg1"/>
                </a:solidFill>
              </a:defRPr>
            </a:lvl1pPr>
          </a:lstStyle>
          <a:p>
            <a:r>
              <a:rPr lang="en-US"/>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4"/>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4"/>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Dark Teal">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800098"/>
            <a:ext cx="11142360" cy="1332000"/>
          </a:xfrm>
        </p:spPr>
        <p:txBody>
          <a:bodyPr lIns="0" tIns="0" rIns="0" bIns="0"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91168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15938" y="677039"/>
            <a:ext cx="11160000" cy="1332000"/>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15938" y="2099944"/>
            <a:ext cx="11160000" cy="360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B8108-2794-F14D-A5CF-2BE760865465}"/>
              </a:ext>
            </a:extLst>
          </p:cNvPr>
          <p:cNvSpPr>
            <a:spLocks noGrp="1"/>
          </p:cNvSpPr>
          <p:nvPr>
            <p:ph type="dt" sz="half" idx="2"/>
          </p:nvPr>
        </p:nvSpPr>
        <p:spPr>
          <a:xfrm>
            <a:off x="541640" y="6311900"/>
            <a:ext cx="2743200" cy="365125"/>
          </a:xfrm>
          <a:prstGeom prst="rect">
            <a:avLst/>
          </a:prstGeom>
        </p:spPr>
        <p:txBody>
          <a:bodyPr vert="horz" lIns="91440" tIns="45720" rIns="91440" bIns="45720" rtlCol="0" anchor="ctr"/>
          <a:lstStyle>
            <a:lvl1pPr algn="l">
              <a:defRPr sz="1200">
                <a:solidFill>
                  <a:schemeClr val="tx1"/>
                </a:solidFill>
              </a:defRPr>
            </a:lvl1pPr>
          </a:lstStyle>
          <a:p>
            <a:fld id="{81B85E33-636B-C24E-AA55-34FB80DEAD45}" type="datetime1">
              <a:rPr lang="en-GB" smtClean="0"/>
              <a:t>25/05/2023</a:t>
            </a:fld>
            <a:endParaRPr lang="en-US"/>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8907160" y="6311900"/>
            <a:ext cx="2743200" cy="365125"/>
          </a:xfrm>
          <a:prstGeom prst="rect">
            <a:avLst/>
          </a:prstGeom>
        </p:spPr>
        <p:txBody>
          <a:bodyPr vert="horz" lIns="91440" tIns="45720" rIns="0" bIns="45720" rtlCol="0" anchor="ctr"/>
          <a:lstStyle>
            <a:lvl1pPr algn="r">
              <a:defRPr sz="1200">
                <a:solidFill>
                  <a:schemeClr val="tx1"/>
                </a:solidFill>
              </a:defRPr>
            </a:lvl1pPr>
          </a:lstStyle>
          <a:p>
            <a:fld id="{BE634052-B349-6340-B91C-DAB0451BF245}" type="slidenum">
              <a:rPr lang="en-US" smtClean="0"/>
              <a:pPr/>
              <a:t>‹#›</a:t>
            </a:fld>
            <a:endParaRPr lang="en-US"/>
          </a:p>
        </p:txBody>
      </p:sp>
      <p:sp>
        <p:nvSpPr>
          <p:cNvPr id="15" name="Footer Placeholder 14">
            <a:extLst>
              <a:ext uri="{FF2B5EF4-FFF2-40B4-BE49-F238E27FC236}">
                <a16:creationId xmlns:a16="http://schemas.microsoft.com/office/drawing/2014/main" id="{5EF3F506-8663-8546-969E-1F277E3AE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54" r:id="rId3"/>
    <p:sldLayoutId id="2147483672" r:id="rId4"/>
    <p:sldLayoutId id="2147483673" r:id="rId5"/>
    <p:sldLayoutId id="2147483674" r:id="rId6"/>
    <p:sldLayoutId id="2147483651" r:id="rId7"/>
    <p:sldLayoutId id="2147483666" r:id="rId8"/>
    <p:sldLayoutId id="2147483669" r:id="rId9"/>
    <p:sldLayoutId id="2147483661" r:id="rId10"/>
    <p:sldLayoutId id="2147483667" r:id="rId11"/>
    <p:sldLayoutId id="2147483668" r:id="rId12"/>
    <p:sldLayoutId id="2147483650" r:id="rId13"/>
    <p:sldLayoutId id="2147483664" r:id="rId14"/>
    <p:sldLayoutId id="2147483665" r:id="rId15"/>
    <p:sldLayoutId id="2147483663" r:id="rId16"/>
    <p:sldLayoutId id="2147483652" r:id="rId17"/>
    <p:sldLayoutId id="2147483653" r:id="rId18"/>
    <p:sldLayoutId id="2147483655" r:id="rId19"/>
    <p:sldLayoutId id="2147483656" r:id="rId20"/>
    <p:sldLayoutId id="2147483657" r:id="rId21"/>
    <p:sldLayoutId id="2147483658"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slide" Target="slide3.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5.xml"/><Relationship Id="rId7" Type="http://schemas.openxmlformats.org/officeDocument/2006/relationships/slide" Target="slide3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14.xml"/><Relationship Id="rId10" Type="http://schemas.openxmlformats.org/officeDocument/2006/relationships/slide" Target="slide4.xml"/><Relationship Id="rId4" Type="http://schemas.openxmlformats.org/officeDocument/2006/relationships/slide" Target="slide7.xml"/><Relationship Id="rId9" Type="http://schemas.openxmlformats.org/officeDocument/2006/relationships/slide" Target="slide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hyperlink" Target="https://www.rcot.co.uk/practice-resources/rcot-practice-guidelines" TargetMode="External"/><Relationship Id="rId2" Type="http://schemas.microsoft.com/office/2018/10/relationships/comments" Target="../comments/modernComment_175_16DAE284.xml"/><Relationship Id="rId1" Type="http://schemas.openxmlformats.org/officeDocument/2006/relationships/slideLayout" Target="../slideLayouts/slideLayout16.xml"/><Relationship Id="rId5" Type="http://schemas.openxmlformats.org/officeDocument/2006/relationships/slide" Target="slide3.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rcot.co.uk/practice-resources/rcot-practice-guidelines" TargetMode="External"/><Relationship Id="rId1" Type="http://schemas.openxmlformats.org/officeDocument/2006/relationships/slideLayout" Target="../slideLayouts/slideLayout16.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slide" Target="slide6.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cot.co.uk/practice-resources/rcot-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AD5C-E3A2-9647-B5B5-2602EA25007C}"/>
              </a:ext>
            </a:extLst>
          </p:cNvPr>
          <p:cNvSpPr>
            <a:spLocks noGrp="1"/>
          </p:cNvSpPr>
          <p:nvPr>
            <p:ph type="ctrTitle"/>
          </p:nvPr>
        </p:nvSpPr>
        <p:spPr/>
        <p:txBody>
          <a:bodyPr/>
          <a:lstStyle/>
          <a:p>
            <a:r>
              <a:rPr lang="en-US"/>
              <a:t>Occupational therapy and play</a:t>
            </a:r>
          </a:p>
        </p:txBody>
      </p:sp>
      <p:sp>
        <p:nvSpPr>
          <p:cNvPr id="3" name="Text Placeholder 2">
            <a:extLst>
              <a:ext uri="{FF2B5EF4-FFF2-40B4-BE49-F238E27FC236}">
                <a16:creationId xmlns:a16="http://schemas.microsoft.com/office/drawing/2014/main" id="{4467734F-CFA8-7F49-AAF7-B0FF528A4ED3}"/>
              </a:ext>
            </a:extLst>
          </p:cNvPr>
          <p:cNvSpPr>
            <a:spLocks noGrp="1"/>
          </p:cNvSpPr>
          <p:nvPr>
            <p:ph type="body" sz="half" idx="2"/>
          </p:nvPr>
        </p:nvSpPr>
        <p:spPr>
          <a:xfrm>
            <a:off x="541638" y="2279326"/>
            <a:ext cx="6090656" cy="1930724"/>
          </a:xfrm>
        </p:spPr>
        <p:txBody>
          <a:bodyPr>
            <a:normAutofit/>
          </a:bodyPr>
          <a:lstStyle/>
          <a:p>
            <a:r>
              <a:rPr lang="en-US"/>
              <a:t>Practice guideline</a:t>
            </a:r>
          </a:p>
          <a:p>
            <a:endParaRPr lang="en-US"/>
          </a:p>
          <a:p>
            <a:r>
              <a:rPr lang="en-US" sz="3800"/>
              <a:t>Learning session</a:t>
            </a:r>
          </a:p>
        </p:txBody>
      </p:sp>
    </p:spTree>
    <p:extLst>
      <p:ext uri="{BB962C8B-B14F-4D97-AF65-F5344CB8AC3E}">
        <p14:creationId xmlns:p14="http://schemas.microsoft.com/office/powerpoint/2010/main" val="3907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3: Considering adults’ perspectives on play</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472174"/>
            <a:ext cx="8466063" cy="3600000"/>
          </a:xfrm>
        </p:spPr>
        <p:txBody>
          <a:bodyPr/>
          <a:lstStyle/>
          <a:p>
            <a:pPr>
              <a:spcBef>
                <a:spcPts val="450"/>
              </a:spcBef>
            </a:pPr>
            <a:r>
              <a:rPr lang="en-GB">
                <a:latin typeface="Arial" panose="020B0604020202020204" pitchFamily="34" charset="0"/>
              </a:rPr>
              <a:t>It is recommended that occupational therapists consider the influence of adults’ perspectives regarding children and young people’s play participation when setting and evaluating intervention goals.</a:t>
            </a:r>
          </a:p>
          <a:p>
            <a:pPr marL="180000" indent="0">
              <a:buNone/>
            </a:pPr>
            <a:r>
              <a:rPr lang="en-GB" sz="2000">
                <a:solidFill>
                  <a:srgbClr val="003B4C"/>
                </a:solidFill>
                <a:effectLst/>
                <a:latin typeface="Arial" panose="020B0604020202020204" pitchFamily="34" charset="0"/>
                <a:ea typeface="Times New Roman" panose="02020603050405020304" pitchFamily="18" charset="0"/>
              </a:rPr>
              <a:t>(</a:t>
            </a:r>
            <a:r>
              <a:rPr lang="en-GB" sz="2000" err="1">
                <a:solidFill>
                  <a:srgbClr val="003B4C"/>
                </a:solidFill>
                <a:effectLst/>
                <a:latin typeface="Arial" panose="020B0604020202020204" pitchFamily="34" charset="0"/>
                <a:ea typeface="Times New Roman" panose="02020603050405020304" pitchFamily="18" charset="0"/>
              </a:rPr>
              <a:t>Engelen</a:t>
            </a:r>
            <a:r>
              <a:rPr lang="en-GB" sz="2000">
                <a:solidFill>
                  <a:srgbClr val="003B4C"/>
                </a:solidFill>
                <a:effectLst/>
                <a:latin typeface="Arial" panose="020B0604020202020204" pitchFamily="34" charset="0"/>
                <a:ea typeface="Times New Roman" panose="02020603050405020304" pitchFamily="18" charset="0"/>
              </a:rPr>
              <a:t> et al 2013 [A]; Crawford et al 2014</a:t>
            </a:r>
            <a:r>
              <a:rPr lang="en-GB" sz="2000">
                <a:solidFill>
                  <a:srgbClr val="003B4C"/>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GB" sz="2000">
                <a:solidFill>
                  <a:srgbClr val="003B4C"/>
                </a:solidFill>
                <a:effectLst/>
                <a:latin typeface="Arial" panose="020B0604020202020204" pitchFamily="34" charset="0"/>
                <a:ea typeface="Times New Roman" panose="02020603050405020304" pitchFamily="18" charset="0"/>
              </a:rPr>
              <a:t>[B]; </a:t>
            </a:r>
            <a:r>
              <a:rPr lang="en-GB" sz="2000" err="1">
                <a:solidFill>
                  <a:srgbClr val="003B4C"/>
                </a:solidFill>
                <a:effectLst/>
                <a:latin typeface="Arial" panose="020B0604020202020204" pitchFamily="34" charset="0"/>
                <a:ea typeface="Times New Roman" panose="02020603050405020304" pitchFamily="18" charset="0"/>
              </a:rPr>
              <a:t>Sterman</a:t>
            </a:r>
            <a:r>
              <a:rPr lang="en-GB" sz="2000">
                <a:solidFill>
                  <a:srgbClr val="003B4C"/>
                </a:solidFill>
                <a:effectLst/>
                <a:latin typeface="Arial" panose="020B0604020202020204" pitchFamily="34" charset="0"/>
                <a:ea typeface="Times New Roman" panose="02020603050405020304" pitchFamily="18" charset="0"/>
              </a:rPr>
              <a:t> et al 2016 [B]; </a:t>
            </a:r>
            <a:r>
              <a:rPr lang="en-GB" sz="2000" err="1">
                <a:solidFill>
                  <a:srgbClr val="003B4C"/>
                </a:solidFill>
                <a:effectLst/>
                <a:latin typeface="Arial" panose="020B0604020202020204" pitchFamily="34" charset="0"/>
                <a:ea typeface="Times New Roman" panose="02020603050405020304" pitchFamily="18" charset="0"/>
              </a:rPr>
              <a:t>Jasem</a:t>
            </a:r>
            <a:r>
              <a:rPr lang="en-GB" sz="2000">
                <a:solidFill>
                  <a:srgbClr val="003B4C"/>
                </a:solidFill>
                <a:effectLst/>
                <a:latin typeface="Arial" panose="020B0604020202020204" pitchFamily="34" charset="0"/>
                <a:ea typeface="Times New Roman" panose="02020603050405020304" pitchFamily="18" charset="0"/>
              </a:rPr>
              <a:t> and </a:t>
            </a:r>
            <a:r>
              <a:rPr lang="en-GB" sz="2000" err="1">
                <a:solidFill>
                  <a:srgbClr val="003B4C"/>
                </a:solidFill>
                <a:effectLst/>
                <a:latin typeface="Arial" panose="020B0604020202020204" pitchFamily="34" charset="0"/>
                <a:ea typeface="Times New Roman" panose="02020603050405020304" pitchFamily="18" charset="0"/>
              </a:rPr>
              <a:t>Delport</a:t>
            </a:r>
            <a:r>
              <a:rPr lang="en-GB" sz="2000">
                <a:solidFill>
                  <a:srgbClr val="003B4C"/>
                </a:solidFill>
                <a:effectLst/>
                <a:latin typeface="Arial" panose="020B0604020202020204" pitchFamily="34" charset="0"/>
                <a:ea typeface="Times New Roman" panose="02020603050405020304" pitchFamily="18" charset="0"/>
              </a:rPr>
              <a:t> 2019 [B]; </a:t>
            </a:r>
            <a:r>
              <a:rPr lang="en-GB" sz="2000" err="1">
                <a:solidFill>
                  <a:srgbClr val="003B4C"/>
                </a:solidFill>
                <a:effectLst/>
                <a:latin typeface="Arial" panose="020B0604020202020204" pitchFamily="34" charset="0"/>
                <a:ea typeface="Times New Roman" panose="02020603050405020304" pitchFamily="18" charset="0"/>
              </a:rPr>
              <a:t>Sterman</a:t>
            </a:r>
            <a:r>
              <a:rPr lang="en-GB" sz="2000">
                <a:solidFill>
                  <a:srgbClr val="003B4C"/>
                </a:solidFill>
                <a:effectLst/>
                <a:latin typeface="Arial" panose="020B0604020202020204" pitchFamily="34" charset="0"/>
                <a:ea typeface="Times New Roman" panose="02020603050405020304" pitchFamily="18" charset="0"/>
              </a:rPr>
              <a:t> et al 2019 [B];</a:t>
            </a:r>
            <a:r>
              <a:rPr lang="en-GB" sz="2000">
                <a:solidFill>
                  <a:srgbClr val="003B4C"/>
                </a:solidFill>
                <a:effectLst/>
                <a:latin typeface="Open Sans" panose="020B0606030504020204" pitchFamily="34" charset="0"/>
                <a:ea typeface="Times New Roman" panose="02020603050405020304" pitchFamily="18" charset="0"/>
              </a:rPr>
              <a:t> </a:t>
            </a:r>
            <a:r>
              <a:rPr lang="en-GB" sz="2000" err="1">
                <a:solidFill>
                  <a:srgbClr val="003B4C"/>
                </a:solidFill>
                <a:effectLst/>
                <a:latin typeface="Arial" panose="020B0604020202020204" pitchFamily="34" charset="0"/>
                <a:ea typeface="Times New Roman" panose="02020603050405020304" pitchFamily="18" charset="0"/>
              </a:rPr>
              <a:t>Coussens</a:t>
            </a:r>
            <a:r>
              <a:rPr lang="en-GB" sz="2000">
                <a:solidFill>
                  <a:srgbClr val="003B4C"/>
                </a:solidFill>
                <a:effectLst/>
                <a:latin typeface="Arial" panose="020B0604020202020204" pitchFamily="34" charset="0"/>
                <a:ea typeface="Times New Roman" panose="02020603050405020304" pitchFamily="18" charset="0"/>
              </a:rPr>
              <a:t> et al 2020 [B]; Graham et al 2015 [C]; Román-</a:t>
            </a:r>
            <a:r>
              <a:rPr lang="en-GB" sz="2000" err="1">
                <a:solidFill>
                  <a:srgbClr val="003B4C"/>
                </a:solidFill>
                <a:effectLst/>
                <a:latin typeface="Arial" panose="020B0604020202020204" pitchFamily="34" charset="0"/>
                <a:ea typeface="Times New Roman" panose="02020603050405020304" pitchFamily="18" charset="0"/>
              </a:rPr>
              <a:t>Oyola</a:t>
            </a:r>
            <a:r>
              <a:rPr lang="en-GB" sz="2000">
                <a:solidFill>
                  <a:srgbClr val="003B4C"/>
                </a:solidFill>
                <a:effectLst/>
                <a:latin typeface="Arial" panose="020B0604020202020204" pitchFamily="34" charset="0"/>
                <a:ea typeface="Times New Roman" panose="02020603050405020304" pitchFamily="18" charset="0"/>
              </a:rPr>
              <a:t> et al 2018 [C])</a:t>
            </a:r>
            <a:r>
              <a:rPr lang="en-GB" sz="2000">
                <a:solidFill>
                  <a:srgbClr val="003B4C"/>
                </a:solidFill>
                <a:effectLst/>
              </a:rPr>
              <a:t> </a:t>
            </a:r>
            <a:r>
              <a:rPr lang="en-GB" sz="2000">
                <a:solidFill>
                  <a:srgbClr val="003B4C"/>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a:solidFill>
                <a:srgbClr val="003B4C"/>
              </a:solidFill>
            </a:endParaRPr>
          </a:p>
        </p:txBody>
      </p:sp>
    </p:spTree>
    <p:extLst>
      <p:ext uri="{BB962C8B-B14F-4D97-AF65-F5344CB8AC3E}">
        <p14:creationId xmlns:p14="http://schemas.microsoft.com/office/powerpoint/2010/main" val="193984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4: Considering the social context of play</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205474"/>
            <a:ext cx="8466063" cy="3600000"/>
          </a:xfrm>
        </p:spPr>
        <p:txBody>
          <a:bodyPr/>
          <a:lstStyle/>
          <a:p>
            <a:pPr>
              <a:spcBef>
                <a:spcPts val="450"/>
              </a:spcBef>
            </a:pPr>
            <a:r>
              <a:rPr lang="en-GB">
                <a:latin typeface="Arial" panose="020B0604020202020204" pitchFamily="34" charset="0"/>
              </a:rPr>
              <a:t>It is recommended that occupational therapists consider the influence of the social context of play on children and young people’s play participation when setting and evaluating intervention goals.</a:t>
            </a:r>
          </a:p>
          <a:p>
            <a:pPr marL="203200" indent="0">
              <a:buNone/>
            </a:pPr>
            <a:r>
              <a:rPr lang="en-GB" sz="2000">
                <a:solidFill>
                  <a:srgbClr val="003B4C"/>
                </a:solidFill>
                <a:effectLst/>
                <a:latin typeface="Arial" panose="020B0604020202020204" pitchFamily="34" charset="0"/>
                <a:ea typeface="Times New Roman" panose="02020603050405020304" pitchFamily="18" charset="0"/>
              </a:rPr>
              <a:t>(Wilkes-</a:t>
            </a:r>
            <a:r>
              <a:rPr lang="en-GB" sz="2000" err="1">
                <a:solidFill>
                  <a:srgbClr val="003B4C"/>
                </a:solidFill>
                <a:effectLst/>
                <a:latin typeface="Arial" panose="020B0604020202020204" pitchFamily="34" charset="0"/>
                <a:ea typeface="Times New Roman" panose="02020603050405020304" pitchFamily="18" charset="0"/>
              </a:rPr>
              <a:t>Gillan</a:t>
            </a:r>
            <a:r>
              <a:rPr lang="en-GB" sz="2000">
                <a:solidFill>
                  <a:srgbClr val="003B4C"/>
                </a:solidFill>
                <a:effectLst/>
                <a:latin typeface="Arial" panose="020B0604020202020204" pitchFamily="34" charset="0"/>
                <a:ea typeface="Times New Roman" panose="02020603050405020304" pitchFamily="18" charset="0"/>
              </a:rPr>
              <a:t> et al 2016 [A]; Kent et al 2021 [A]; Moore and Lynch 2015 [B]; </a:t>
            </a:r>
            <a:r>
              <a:rPr lang="en-GB" sz="2000" err="1">
                <a:solidFill>
                  <a:srgbClr val="003B4C"/>
                </a:solidFill>
                <a:effectLst/>
                <a:latin typeface="Arial" panose="020B0604020202020204" pitchFamily="34" charset="0"/>
                <a:ea typeface="Times New Roman" panose="02020603050405020304" pitchFamily="18" charset="0"/>
                <a:cs typeface="Open Sans" panose="020B0606030504020204" pitchFamily="34" charset="0"/>
              </a:rPr>
              <a:t>St</a:t>
            </a:r>
            <a:r>
              <a:rPr lang="en-GB" sz="2000" err="1">
                <a:solidFill>
                  <a:srgbClr val="003B4C"/>
                </a:solidFill>
                <a:effectLst/>
                <a:latin typeface="Arial" panose="020B0604020202020204" pitchFamily="34" charset="0"/>
                <a:ea typeface="Times New Roman" panose="02020603050405020304" pitchFamily="18" charset="0"/>
              </a:rPr>
              <a:t>agnitti</a:t>
            </a:r>
            <a:r>
              <a:rPr lang="en-GB" sz="2000">
                <a:solidFill>
                  <a:srgbClr val="003B4C"/>
                </a:solidFill>
                <a:effectLst/>
                <a:latin typeface="Arial" panose="020B0604020202020204" pitchFamily="34" charset="0"/>
                <a:ea typeface="Times New Roman" panose="02020603050405020304" pitchFamily="18" charset="0"/>
              </a:rPr>
              <a:t> et al 2012 [C])</a:t>
            </a:r>
            <a:endParaRPr lang="en-GB" sz="2000">
              <a:solidFill>
                <a:srgbClr val="003B4C"/>
              </a:solidFill>
              <a:effectLst/>
              <a:latin typeface="Open Sans" panose="020B0606030504020204" pitchFamily="34" charset="0"/>
              <a:ea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236064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7851-96EF-F142-B5C6-5A762AB0AC84}"/>
              </a:ext>
            </a:extLst>
          </p:cNvPr>
          <p:cNvSpPr>
            <a:spLocks noGrp="1"/>
          </p:cNvSpPr>
          <p:nvPr>
            <p:ph type="ctrTitle"/>
          </p:nvPr>
        </p:nvSpPr>
        <p:spPr/>
        <p:txBody>
          <a:bodyPr/>
          <a:lstStyle/>
          <a:p>
            <a:r>
              <a:rPr lang="en-US"/>
              <a:t>Goals and outcomes recommendations summary</a:t>
            </a:r>
            <a:endParaRPr lang="en-US">
              <a:highlight>
                <a:srgbClr val="FFFF00"/>
              </a:highlight>
            </a:endParaRPr>
          </a:p>
        </p:txBody>
      </p:sp>
      <p:sp>
        <p:nvSpPr>
          <p:cNvPr id="3" name="Text Placeholder 2">
            <a:extLst>
              <a:ext uri="{FF2B5EF4-FFF2-40B4-BE49-F238E27FC236}">
                <a16:creationId xmlns:a16="http://schemas.microsoft.com/office/drawing/2014/main" id="{275AC7C9-3049-4C4C-B448-7EADBB309258}"/>
              </a:ext>
            </a:extLst>
          </p:cNvPr>
          <p:cNvSpPr>
            <a:spLocks noGrp="1"/>
          </p:cNvSpPr>
          <p:nvPr>
            <p:ph type="body" sz="half" idx="2"/>
          </p:nvPr>
        </p:nvSpPr>
        <p:spPr>
          <a:xfrm>
            <a:off x="541637" y="2279326"/>
            <a:ext cx="11134423" cy="3054674"/>
          </a:xfrm>
        </p:spPr>
        <p:txBody>
          <a:bodyPr>
            <a:normAutofit/>
          </a:bodyPr>
          <a:lstStyle/>
          <a:p>
            <a:pPr marL="342900" indent="-342900">
              <a:buFont typeface="Arial" panose="020B0604020202020204" pitchFamily="34" charset="0"/>
              <a:buChar char="•"/>
            </a:pPr>
            <a:r>
              <a:rPr lang="en-US" sz="2800"/>
              <a:t>Play participation is rarely a goal or outcome, despite its importance</a:t>
            </a:r>
          </a:p>
          <a:p>
            <a:pPr marL="342900" indent="-342900">
              <a:buFont typeface="Arial" panose="020B0604020202020204" pitchFamily="34" charset="0"/>
              <a:buChar char="•"/>
            </a:pPr>
            <a:r>
              <a:rPr lang="en-US" sz="2800"/>
              <a:t>Occupational therapists need to consider the child’s perspective and how intervention affects their experience of play</a:t>
            </a:r>
          </a:p>
          <a:p>
            <a:pPr marL="342900" indent="-342900">
              <a:buFont typeface="Arial" panose="020B0604020202020204" pitchFamily="34" charset="0"/>
              <a:buChar char="•"/>
            </a:pPr>
            <a:r>
              <a:rPr lang="en-US" sz="2800"/>
              <a:t>Adults’ perspectives and the social context of play impact on play participation. </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23907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D2ED-55E0-B04A-84CE-4A4831128CBD}"/>
              </a:ext>
            </a:extLst>
          </p:cNvPr>
          <p:cNvSpPr>
            <a:spLocks noGrp="1"/>
          </p:cNvSpPr>
          <p:nvPr>
            <p:ph type="title"/>
          </p:nvPr>
        </p:nvSpPr>
        <p:spPr/>
        <p:txBody>
          <a:bodyPr/>
          <a:lstStyle/>
          <a:p>
            <a:r>
              <a:rPr lang="en-US"/>
              <a:t>What does this mean for your practice?</a:t>
            </a:r>
          </a:p>
        </p:txBody>
      </p:sp>
      <p:sp>
        <p:nvSpPr>
          <p:cNvPr id="3" name="Content Placeholder 2">
            <a:extLst>
              <a:ext uri="{FF2B5EF4-FFF2-40B4-BE49-F238E27FC236}">
                <a16:creationId xmlns:a16="http://schemas.microsoft.com/office/drawing/2014/main" id="{DBCC8CDC-5FD4-4D46-A176-87C6AF642F67}"/>
              </a:ext>
            </a:extLst>
          </p:cNvPr>
          <p:cNvSpPr>
            <a:spLocks noGrp="1"/>
          </p:cNvSpPr>
          <p:nvPr>
            <p:ph idx="1"/>
          </p:nvPr>
        </p:nvSpPr>
        <p:spPr/>
        <p:txBody>
          <a:bodyPr/>
          <a:lstStyle/>
          <a:p>
            <a:r>
              <a:rPr lang="en-US"/>
              <a:t>Think about your practice. Are you already implementing these recommendations or is there work to be done? </a:t>
            </a:r>
          </a:p>
          <a:p>
            <a:r>
              <a:rPr lang="en-US"/>
              <a:t>What are the enablers and barriers to implementing these recommendations?</a:t>
            </a:r>
          </a:p>
          <a:p>
            <a:r>
              <a:rPr lang="en-US"/>
              <a:t>Is play for play’s sake a priority?</a:t>
            </a:r>
          </a:p>
        </p:txBody>
      </p:sp>
      <p:sp>
        <p:nvSpPr>
          <p:cNvPr id="6" name="Rectangle: Rounded Corners 5">
            <a:hlinkClick r:id="rId3" action="ppaction://hlinksldjump"/>
            <a:extLst>
              <a:ext uri="{FF2B5EF4-FFF2-40B4-BE49-F238E27FC236}">
                <a16:creationId xmlns:a16="http://schemas.microsoft.com/office/drawing/2014/main" id="{128C1729-E42C-629C-308A-7F4AF7FF9BEB}"/>
              </a:ext>
            </a:extLst>
          </p:cNvPr>
          <p:cNvSpPr/>
          <p:nvPr/>
        </p:nvSpPr>
        <p:spPr>
          <a:xfrm>
            <a:off x="9571814" y="54105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Back to Recommendations overview</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
        <p:nvSpPr>
          <p:cNvPr id="7" name="Rectangle: Rounded Corners 6">
            <a:hlinkClick r:id="rId3" action="ppaction://hlinksldjump"/>
            <a:extLst>
              <a:ext uri="{FF2B5EF4-FFF2-40B4-BE49-F238E27FC236}">
                <a16:creationId xmlns:a16="http://schemas.microsoft.com/office/drawing/2014/main" id="{BE022326-B6D9-D169-14EF-B98EB929DF8A}"/>
              </a:ext>
            </a:extLst>
          </p:cNvPr>
          <p:cNvSpPr/>
          <p:nvPr/>
        </p:nvSpPr>
        <p:spPr>
          <a:xfrm>
            <a:off x="6828614" y="54105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88988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p:txBody>
          <a:bodyPr/>
          <a:lstStyle/>
          <a:p>
            <a:r>
              <a:rPr lang="en-US"/>
              <a:t>Assessment recommendations</a:t>
            </a:r>
          </a:p>
        </p:txBody>
      </p:sp>
    </p:spTree>
    <p:extLst>
      <p:ext uri="{BB962C8B-B14F-4D97-AF65-F5344CB8AC3E}">
        <p14:creationId xmlns:p14="http://schemas.microsoft.com/office/powerpoint/2010/main" val="197102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5: Psychometric properties and clinical and cultural context</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472174"/>
            <a:ext cx="8466063" cy="3600000"/>
          </a:xfrm>
        </p:spPr>
        <p:txBody>
          <a:bodyPr/>
          <a:lstStyle/>
          <a:p>
            <a:r>
              <a:rPr lang="en-GB">
                <a:effectLst/>
                <a:latin typeface="Arial" panose="020B0604020202020204" pitchFamily="34" charset="0"/>
                <a:ea typeface="Times New Roman" panose="02020603050405020304" pitchFamily="18" charset="0"/>
              </a:rPr>
              <a:t>If using a standardised assessment of play, it is recommended that occupational therapists consider the psychometric properties of the measure and their suitability to the clinical presentation and cultural context of the child.</a:t>
            </a:r>
            <a:endParaRPr lang="en-GB">
              <a:latin typeface="Arial" panose="020B0604020202020204" pitchFamily="34" charset="0"/>
              <a:ea typeface="Times New Roman" panose="02020603050405020304" pitchFamily="18" charset="0"/>
            </a:endParaRPr>
          </a:p>
          <a:p>
            <a:pPr marL="180000" indent="0">
              <a:buNone/>
            </a:pPr>
            <a:r>
              <a:rPr lang="en-GB" sz="2000">
                <a:solidFill>
                  <a:srgbClr val="003B4C"/>
                </a:solidFill>
                <a:latin typeface="Arial" panose="020B0604020202020204" pitchFamily="34" charset="0"/>
                <a:cs typeface="Open Sans" panose="020B0606030504020204" pitchFamily="34" charset="0"/>
              </a:rPr>
              <a:t>(</a:t>
            </a:r>
            <a:r>
              <a:rPr lang="en-GB" sz="2000" err="1">
                <a:solidFill>
                  <a:srgbClr val="003B4C"/>
                </a:solidFill>
                <a:latin typeface="Arial" panose="020B0604020202020204" pitchFamily="34" charset="0"/>
                <a:cs typeface="Open Sans" panose="020B0606030504020204" pitchFamily="34" charset="0"/>
              </a:rPr>
              <a:t>Romli</a:t>
            </a:r>
            <a:r>
              <a:rPr lang="en-GB" sz="2000">
                <a:solidFill>
                  <a:srgbClr val="003B4C"/>
                </a:solidFill>
                <a:latin typeface="Arial" panose="020B0604020202020204" pitchFamily="34" charset="0"/>
                <a:cs typeface="Open Sans" panose="020B0606030504020204" pitchFamily="34" charset="0"/>
              </a:rPr>
              <a:t> and Wan </a:t>
            </a:r>
            <a:r>
              <a:rPr lang="en-GB" sz="2000" err="1">
                <a:solidFill>
                  <a:srgbClr val="003B4C"/>
                </a:solidFill>
                <a:latin typeface="Arial" panose="020B0604020202020204" pitchFamily="34" charset="0"/>
                <a:cs typeface="Open Sans" panose="020B0606030504020204" pitchFamily="34" charset="0"/>
              </a:rPr>
              <a:t>Yunus</a:t>
            </a:r>
            <a:r>
              <a:rPr lang="en-GB" sz="2000">
                <a:solidFill>
                  <a:srgbClr val="003B4C"/>
                </a:solidFill>
                <a:latin typeface="Arial" panose="020B0604020202020204" pitchFamily="34" charset="0"/>
                <a:cs typeface="Open Sans" panose="020B0606030504020204" pitchFamily="34" charset="0"/>
              </a:rPr>
              <a:t> 2020 [A])</a:t>
            </a:r>
          </a:p>
          <a:p>
            <a:endParaRPr lang="en-GB" sz="24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138334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6: Attendance and involvement of the child</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472174"/>
            <a:ext cx="8466063" cy="3600000"/>
          </a:xfrm>
        </p:spPr>
        <p:txBody>
          <a:bodyPr/>
          <a:lstStyle/>
          <a:p>
            <a:r>
              <a:rPr lang="en-GB">
                <a:effectLst/>
                <a:latin typeface="Arial" panose="020B0604020202020204" pitchFamily="34" charset="0"/>
                <a:ea typeface="Times New Roman" panose="02020603050405020304" pitchFamily="18" charset="0"/>
              </a:rPr>
              <a:t>When assessing participation in play of 0-5 year olds, it is recommended that occupational therapists consider both the child’s attendance (frequency of taking part) as well as the child’s involvement (experience of taking part) in play.</a:t>
            </a:r>
            <a:endParaRPr lang="en-GB">
              <a:latin typeface="Arial" panose="020B0604020202020204" pitchFamily="34" charset="0"/>
              <a:ea typeface="Times New Roman" panose="02020603050405020304" pitchFamily="18" charset="0"/>
            </a:endParaRPr>
          </a:p>
          <a:p>
            <a:pPr marL="180000" indent="0">
              <a:buNone/>
            </a:pPr>
            <a:r>
              <a:rPr lang="en-GB" sz="2000">
                <a:solidFill>
                  <a:srgbClr val="003B4C"/>
                </a:solidFill>
                <a:latin typeface="Arial" panose="020B0604020202020204" pitchFamily="34" charset="0"/>
                <a:cs typeface="Open Sans" panose="020B0606030504020204" pitchFamily="34" charset="0"/>
              </a:rPr>
              <a:t>(Mobbs et al 2021 [B])</a:t>
            </a:r>
          </a:p>
          <a:p>
            <a:endParaRPr lang="en-GB" sz="24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349201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7: Impact of physical and social environments</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205474"/>
            <a:ext cx="8466063" cy="3600000"/>
          </a:xfrm>
        </p:spPr>
        <p:txBody>
          <a:bodyPr>
            <a:normAutofit lnSpcReduction="10000"/>
          </a:bodyPr>
          <a:lstStyle/>
          <a:p>
            <a:pPr>
              <a:spcBef>
                <a:spcPts val="450"/>
              </a:spcBef>
            </a:pPr>
            <a:r>
              <a:rPr lang="en-GB">
                <a:latin typeface="Arial" panose="020B0604020202020204" pitchFamily="34" charset="0"/>
              </a:rPr>
              <a:t>When assessing play, it is recommended that occupational therapists consider the impact of the physical environment (wheelchair use, play items and equipment) and the social environment (other people) on participation in play. </a:t>
            </a:r>
          </a:p>
          <a:p>
            <a:pPr marL="342900" lvl="0" indent="-342900">
              <a:spcBef>
                <a:spcPts val="450"/>
              </a:spcBef>
              <a:buFont typeface="+mj-lt"/>
              <a:buAutoNum type="arabicPeriod" startAt="6"/>
            </a:pPr>
            <a:endParaRPr lang="en-GB" sz="2400">
              <a:latin typeface="Arial" panose="020B0604020202020204" pitchFamily="34" charset="0"/>
            </a:endParaRPr>
          </a:p>
          <a:p>
            <a:pPr marL="180000" lvl="0" indent="0">
              <a:spcBef>
                <a:spcPts val="450"/>
              </a:spcBef>
              <a:buNone/>
            </a:pPr>
            <a:r>
              <a:rPr lang="en-GB" sz="2000">
                <a:effectLst/>
                <a:latin typeface="Arial" panose="020B0604020202020204" pitchFamily="34" charset="0"/>
                <a:ea typeface="Times New Roman" panose="02020603050405020304" pitchFamily="18" charset="0"/>
              </a:rPr>
              <a:t>(</a:t>
            </a:r>
            <a:r>
              <a:rPr lang="en-GB" sz="2000" err="1">
                <a:effectLst/>
                <a:latin typeface="Arial" panose="020B0604020202020204" pitchFamily="34" charset="0"/>
                <a:ea typeface="Times New Roman" panose="02020603050405020304" pitchFamily="18" charset="0"/>
              </a:rPr>
              <a:t>Engelen</a:t>
            </a:r>
            <a:r>
              <a:rPr lang="en-GB" sz="2000">
                <a:effectLst/>
                <a:latin typeface="Arial" panose="020B0604020202020204" pitchFamily="34" charset="0"/>
                <a:ea typeface="Times New Roman" panose="02020603050405020304" pitchFamily="18" charset="0"/>
              </a:rPr>
              <a:t> et al 2013 [A]; Rousseau-Harrison and Rochette 2013 [A]; </a:t>
            </a:r>
            <a:r>
              <a:rPr lang="en-GB" sz="2000" err="1">
                <a:effectLst/>
                <a:latin typeface="Arial" panose="020B0604020202020204" pitchFamily="34" charset="0"/>
                <a:ea typeface="Times New Roman" panose="02020603050405020304" pitchFamily="18" charset="0"/>
              </a:rPr>
              <a:t>Guerette</a:t>
            </a:r>
            <a:r>
              <a:rPr lang="en-GB" sz="2000">
                <a:effectLst/>
                <a:latin typeface="Arial" panose="020B0604020202020204" pitchFamily="34" charset="0"/>
                <a:ea typeface="Times New Roman" panose="02020603050405020304" pitchFamily="18" charset="0"/>
              </a:rPr>
              <a:t> et al 2013 [C]); </a:t>
            </a:r>
            <a:r>
              <a:rPr lang="en-GB" sz="2000" err="1">
                <a:effectLst/>
                <a:latin typeface="Arial" panose="020B0604020202020204" pitchFamily="34" charset="0"/>
                <a:ea typeface="Times New Roman" panose="02020603050405020304" pitchFamily="18" charset="0"/>
              </a:rPr>
              <a:t>Sonday</a:t>
            </a:r>
            <a:r>
              <a:rPr lang="en-GB" sz="2000">
                <a:effectLst/>
                <a:latin typeface="Arial" panose="020B0604020202020204" pitchFamily="34" charset="0"/>
                <a:ea typeface="Times New Roman" panose="02020603050405020304" pitchFamily="18" charset="0"/>
              </a:rPr>
              <a:t> and </a:t>
            </a:r>
            <a:r>
              <a:rPr lang="en-GB" sz="2000" err="1">
                <a:effectLst/>
                <a:latin typeface="Arial" panose="020B0604020202020204" pitchFamily="34" charset="0"/>
                <a:ea typeface="Times New Roman" panose="02020603050405020304" pitchFamily="18" charset="0"/>
              </a:rPr>
              <a:t>Gretschel</a:t>
            </a:r>
            <a:r>
              <a:rPr lang="en-GB" sz="2000">
                <a:effectLst/>
                <a:latin typeface="Arial" panose="020B0604020202020204" pitchFamily="34" charset="0"/>
                <a:ea typeface="Times New Roman" panose="02020603050405020304" pitchFamily="18" charset="0"/>
              </a:rPr>
              <a:t> 2016 [C]) </a:t>
            </a:r>
            <a:br>
              <a:rPr lang="en-GB" sz="1800">
                <a:effectLst/>
                <a:latin typeface="Arial" panose="020B0604020202020204" pitchFamily="34" charset="0"/>
                <a:ea typeface="Times New Roman" panose="02020603050405020304" pitchFamily="18" charset="0"/>
              </a:rPr>
            </a:br>
            <a:br>
              <a:rPr lang="en-GB" sz="1800">
                <a:effectLst/>
                <a:latin typeface="Arial" panose="020B0604020202020204" pitchFamily="34" charset="0"/>
                <a:ea typeface="Times New Roman" panose="02020603050405020304" pitchFamily="18" charset="0"/>
              </a:rPr>
            </a:br>
            <a:endParaRPr lang="en-GB" sz="1800">
              <a:effectLst/>
              <a:latin typeface="Open Sans" panose="020B0606030504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405284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7851-96EF-F142-B5C6-5A762AB0AC84}"/>
              </a:ext>
            </a:extLst>
          </p:cNvPr>
          <p:cNvSpPr>
            <a:spLocks noGrp="1"/>
          </p:cNvSpPr>
          <p:nvPr>
            <p:ph type="ctrTitle"/>
          </p:nvPr>
        </p:nvSpPr>
        <p:spPr/>
        <p:txBody>
          <a:bodyPr/>
          <a:lstStyle/>
          <a:p>
            <a:r>
              <a:rPr lang="en-US"/>
              <a:t>Assessment recommendations summary</a:t>
            </a:r>
            <a:endParaRPr lang="en-US">
              <a:highlight>
                <a:srgbClr val="FFFF00"/>
              </a:highlight>
            </a:endParaRPr>
          </a:p>
        </p:txBody>
      </p:sp>
      <p:sp>
        <p:nvSpPr>
          <p:cNvPr id="3" name="Text Placeholder 2">
            <a:extLst>
              <a:ext uri="{FF2B5EF4-FFF2-40B4-BE49-F238E27FC236}">
                <a16:creationId xmlns:a16="http://schemas.microsoft.com/office/drawing/2014/main" id="{275AC7C9-3049-4C4C-B448-7EADBB309258}"/>
              </a:ext>
            </a:extLst>
          </p:cNvPr>
          <p:cNvSpPr>
            <a:spLocks noGrp="1"/>
          </p:cNvSpPr>
          <p:nvPr>
            <p:ph type="body" sz="half" idx="2"/>
          </p:nvPr>
        </p:nvSpPr>
        <p:spPr>
          <a:xfrm>
            <a:off x="541637" y="2279326"/>
            <a:ext cx="11134423" cy="3054674"/>
          </a:xfrm>
        </p:spPr>
        <p:txBody>
          <a:bodyPr>
            <a:normAutofit/>
          </a:bodyPr>
          <a:lstStyle/>
          <a:p>
            <a:pPr marL="342900" indent="-342900">
              <a:buFont typeface="Arial" panose="020B0604020202020204" pitchFamily="34" charset="0"/>
              <a:buChar char="•"/>
            </a:pPr>
            <a:r>
              <a:rPr lang="en-US" sz="2800"/>
              <a:t>When assessing play, it’s important to consider the psychometric properties of the measure and the clinical and cultural context</a:t>
            </a:r>
          </a:p>
          <a:p>
            <a:pPr marL="342900" indent="-342900">
              <a:buFont typeface="Arial" panose="020B0604020202020204" pitchFamily="34" charset="0"/>
              <a:buChar char="•"/>
            </a:pPr>
            <a:r>
              <a:rPr lang="en-US" sz="2800"/>
              <a:t>When assessing participation in play, consider the attendance and involvement of the child</a:t>
            </a:r>
          </a:p>
          <a:p>
            <a:pPr marL="342900" indent="-342900">
              <a:buFont typeface="Arial" panose="020B0604020202020204" pitchFamily="34" charset="0"/>
              <a:buChar char="•"/>
            </a:pPr>
            <a:r>
              <a:rPr lang="en-US" sz="2800"/>
              <a:t>Consider the impact of the physical and social environments on participation in play</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75054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D2ED-55E0-B04A-84CE-4A4831128CBD}"/>
              </a:ext>
            </a:extLst>
          </p:cNvPr>
          <p:cNvSpPr>
            <a:spLocks noGrp="1"/>
          </p:cNvSpPr>
          <p:nvPr>
            <p:ph type="title"/>
          </p:nvPr>
        </p:nvSpPr>
        <p:spPr/>
        <p:txBody>
          <a:bodyPr/>
          <a:lstStyle/>
          <a:p>
            <a:r>
              <a:rPr lang="en-US"/>
              <a:t>What does this mean for your practice?</a:t>
            </a:r>
          </a:p>
        </p:txBody>
      </p:sp>
      <p:sp>
        <p:nvSpPr>
          <p:cNvPr id="3" name="Content Placeholder 2">
            <a:extLst>
              <a:ext uri="{FF2B5EF4-FFF2-40B4-BE49-F238E27FC236}">
                <a16:creationId xmlns:a16="http://schemas.microsoft.com/office/drawing/2014/main" id="{DBCC8CDC-5FD4-4D46-A176-87C6AF642F67}"/>
              </a:ext>
            </a:extLst>
          </p:cNvPr>
          <p:cNvSpPr>
            <a:spLocks noGrp="1"/>
          </p:cNvSpPr>
          <p:nvPr>
            <p:ph idx="1"/>
          </p:nvPr>
        </p:nvSpPr>
        <p:spPr/>
        <p:txBody>
          <a:bodyPr/>
          <a:lstStyle/>
          <a:p>
            <a:r>
              <a:rPr lang="en-US"/>
              <a:t>Think about your practice. Are you already implementing these recommendations or is there work to be done? </a:t>
            </a:r>
          </a:p>
          <a:p>
            <a:r>
              <a:rPr lang="en-US"/>
              <a:t>What are the enablers and barriers to implementing these recommendations?</a:t>
            </a:r>
          </a:p>
          <a:p>
            <a:r>
              <a:rPr lang="en-US"/>
              <a:t>Are assessments used to understand participation in play? </a:t>
            </a:r>
          </a:p>
        </p:txBody>
      </p:sp>
      <p:sp>
        <p:nvSpPr>
          <p:cNvPr id="6" name="Rectangle: Rounded Corners 5">
            <a:hlinkClick r:id="rId2" action="ppaction://hlinksldjump"/>
            <a:extLst>
              <a:ext uri="{FF2B5EF4-FFF2-40B4-BE49-F238E27FC236}">
                <a16:creationId xmlns:a16="http://schemas.microsoft.com/office/drawing/2014/main" id="{A0DEE006-8EEF-BA8E-D090-9741B45B6350}"/>
              </a:ext>
            </a:extLst>
          </p:cNvPr>
          <p:cNvSpPr/>
          <p:nvPr/>
        </p:nvSpPr>
        <p:spPr>
          <a:xfrm>
            <a:off x="9571814" y="54105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Back to Recommendations overview</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
        <p:nvSpPr>
          <p:cNvPr id="7" name="Rectangle: Rounded Corners 6">
            <a:hlinkClick r:id="rId2" action="ppaction://hlinksldjump"/>
            <a:extLst>
              <a:ext uri="{FF2B5EF4-FFF2-40B4-BE49-F238E27FC236}">
                <a16:creationId xmlns:a16="http://schemas.microsoft.com/office/drawing/2014/main" id="{0F34A132-7470-DE62-A6BE-25CEEF030332}"/>
              </a:ext>
            </a:extLst>
          </p:cNvPr>
          <p:cNvSpPr/>
          <p:nvPr/>
        </p:nvSpPr>
        <p:spPr>
          <a:xfrm>
            <a:off x="6828614" y="54105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245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7851-96EF-F142-B5C6-5A762AB0AC84}"/>
              </a:ext>
            </a:extLst>
          </p:cNvPr>
          <p:cNvSpPr>
            <a:spLocks noGrp="1"/>
          </p:cNvSpPr>
          <p:nvPr>
            <p:ph type="ctrTitle"/>
          </p:nvPr>
        </p:nvSpPr>
        <p:spPr/>
        <p:txBody>
          <a:bodyPr/>
          <a:lstStyle/>
          <a:p>
            <a:r>
              <a:rPr lang="en-US"/>
              <a:t>How to use this resource</a:t>
            </a:r>
          </a:p>
        </p:txBody>
      </p:sp>
      <p:sp>
        <p:nvSpPr>
          <p:cNvPr id="3" name="Text Placeholder 2">
            <a:extLst>
              <a:ext uri="{FF2B5EF4-FFF2-40B4-BE49-F238E27FC236}">
                <a16:creationId xmlns:a16="http://schemas.microsoft.com/office/drawing/2014/main" id="{275AC7C9-3049-4C4C-B448-7EADBB309258}"/>
              </a:ext>
            </a:extLst>
          </p:cNvPr>
          <p:cNvSpPr>
            <a:spLocks noGrp="1"/>
          </p:cNvSpPr>
          <p:nvPr>
            <p:ph type="body" sz="half" idx="2"/>
          </p:nvPr>
        </p:nvSpPr>
        <p:spPr>
          <a:xfrm>
            <a:off x="541637" y="2279326"/>
            <a:ext cx="11134423" cy="2362122"/>
          </a:xfrm>
        </p:spPr>
        <p:txBody>
          <a:bodyPr>
            <a:normAutofit/>
          </a:bodyPr>
          <a:lstStyle/>
          <a:p>
            <a:pPr marL="342900" indent="-342900">
              <a:buFont typeface="Arial" panose="020B0604020202020204" pitchFamily="34" charset="0"/>
              <a:buChar char="•"/>
            </a:pPr>
            <a:r>
              <a:rPr lang="en-US"/>
              <a:t>On your own as a self-reflection/learning tool</a:t>
            </a:r>
          </a:p>
          <a:p>
            <a:pPr marL="342900" indent="-342900">
              <a:buFont typeface="Arial" panose="020B0604020202020204" pitchFamily="34" charset="0"/>
              <a:buChar char="•"/>
            </a:pPr>
            <a:r>
              <a:rPr lang="en-US"/>
              <a:t>As a learning session for your occupational therapy team or your multi-disciplinary team</a:t>
            </a:r>
          </a:p>
          <a:p>
            <a:pPr marL="342900" indent="-342900">
              <a:buFont typeface="Arial" panose="020B0604020202020204" pitchFamily="34" charset="0"/>
              <a:buChar char="•"/>
            </a:pPr>
            <a:r>
              <a:rPr lang="en-US"/>
              <a:t>You can go through each slide or pick the sections that are relevant to you</a:t>
            </a:r>
          </a:p>
          <a:p>
            <a:pPr marL="342900" indent="-342900">
              <a:buFont typeface="Arial" panose="020B0604020202020204" pitchFamily="34" charset="0"/>
              <a:buChar char="•"/>
            </a:pPr>
            <a:r>
              <a:rPr lang="en-US"/>
              <a:t>Some slides have more information in the notes section</a:t>
            </a:r>
            <a:endParaRPr lang="en-US">
              <a:highlight>
                <a:srgbClr val="FFFF00"/>
              </a:highlight>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94712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a:xfrm>
            <a:off x="541640" y="800097"/>
            <a:ext cx="9116710" cy="1332000"/>
          </a:xfrm>
        </p:spPr>
        <p:txBody>
          <a:bodyPr>
            <a:normAutofit fontScale="90000"/>
          </a:bodyPr>
          <a:lstStyle/>
          <a:p>
            <a:r>
              <a:rPr lang="en-US"/>
              <a:t>Intervention recommendations</a:t>
            </a:r>
            <a:br>
              <a:rPr lang="en-US"/>
            </a:br>
            <a:br>
              <a:rPr lang="en-US"/>
            </a:br>
            <a:r>
              <a:rPr lang="en-US" sz="4000"/>
              <a:t>Interventions to support participation in play</a:t>
            </a:r>
          </a:p>
        </p:txBody>
      </p:sp>
    </p:spTree>
    <p:extLst>
      <p:ext uri="{BB962C8B-B14F-4D97-AF65-F5344CB8AC3E}">
        <p14:creationId xmlns:p14="http://schemas.microsoft.com/office/powerpoint/2010/main" val="96308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8: ADHD and social play</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1858248"/>
            <a:ext cx="8466063" cy="3600000"/>
          </a:xfrm>
        </p:spPr>
        <p:txBody>
          <a:bodyPr>
            <a:normAutofit/>
          </a:bodyPr>
          <a:lstStyle/>
          <a:p>
            <a:r>
              <a:rPr lang="en-GB">
                <a:effectLst/>
                <a:latin typeface="Arial" panose="020B0604020202020204" pitchFamily="34" charset="0"/>
                <a:ea typeface="Times New Roman" panose="02020603050405020304" pitchFamily="18" charset="0"/>
              </a:rPr>
              <a:t>For children with </a:t>
            </a:r>
            <a:r>
              <a:rPr lang="en-GB" b="1">
                <a:effectLst/>
                <a:latin typeface="Arial" panose="020B0604020202020204" pitchFamily="34" charset="0"/>
                <a:ea typeface="Times New Roman" panose="02020603050405020304" pitchFamily="18" charset="0"/>
              </a:rPr>
              <a:t>attention deficit hyperactivity disorder </a:t>
            </a:r>
            <a:r>
              <a:rPr lang="en-GB">
                <a:effectLst/>
                <a:latin typeface="Arial" panose="020B0604020202020204" pitchFamily="34" charset="0"/>
                <a:ea typeface="Times New Roman" panose="02020603050405020304" pitchFamily="18" charset="0"/>
              </a:rPr>
              <a:t>(ADHD), it is recommended that occupational therapists consider structured interventions with peer-to-peer interactions to improve social play skills where social play is the goal of therapy.</a:t>
            </a:r>
          </a:p>
          <a:p>
            <a:pPr marL="180000" indent="0">
              <a:buNone/>
            </a:pPr>
            <a:r>
              <a:rPr lang="en-GB" sz="2000">
                <a:effectLst/>
                <a:latin typeface="Arial" panose="020B0604020202020204" pitchFamily="34" charset="0"/>
                <a:ea typeface="Times New Roman" panose="02020603050405020304" pitchFamily="18" charset="0"/>
              </a:rPr>
              <a:t>(Wilkes-</a:t>
            </a:r>
            <a:r>
              <a:rPr lang="en-GB" sz="2000" err="1">
                <a:effectLst/>
                <a:latin typeface="Arial" panose="020B0604020202020204" pitchFamily="34" charset="0"/>
                <a:ea typeface="Times New Roman" panose="02020603050405020304" pitchFamily="18" charset="0"/>
              </a:rPr>
              <a:t>Gillan</a:t>
            </a:r>
            <a:r>
              <a:rPr lang="en-GB" sz="2000">
                <a:effectLst/>
                <a:latin typeface="Arial" panose="020B0604020202020204" pitchFamily="34" charset="0"/>
                <a:ea typeface="Times New Roman" panose="02020603050405020304" pitchFamily="18" charset="0"/>
              </a:rPr>
              <a:t> et al 2016 [A])</a:t>
            </a:r>
            <a:endParaRPr lang="en-GB" sz="2000">
              <a:effectLst/>
              <a:latin typeface="Open Sans" panose="020B0606030504020204" pitchFamily="34" charset="0"/>
              <a:ea typeface="Times New Roman" panose="02020603050405020304" pitchFamily="18" charset="0"/>
            </a:endParaRPr>
          </a:p>
          <a:p>
            <a:endParaRPr lang="en-GB" sz="24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310771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a:bodyPr>
          <a:lstStyle/>
          <a:p>
            <a:r>
              <a:rPr lang="en-US"/>
              <a:t>Recommendation 9: ASD and play</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091174"/>
            <a:ext cx="8466063" cy="3600000"/>
          </a:xfrm>
        </p:spPr>
        <p:txBody>
          <a:bodyPr>
            <a:normAutofit/>
          </a:bodyPr>
          <a:lstStyle/>
          <a:p>
            <a:r>
              <a:rPr lang="en-GB">
                <a:effectLst/>
                <a:latin typeface="Arial" panose="020B0604020202020204" pitchFamily="34" charset="0"/>
                <a:ea typeface="Times New Roman" panose="02020603050405020304" pitchFamily="18" charset="0"/>
              </a:rPr>
              <a:t>For children with </a:t>
            </a:r>
            <a:r>
              <a:rPr lang="en-GB" b="1">
                <a:effectLst/>
                <a:latin typeface="Arial" panose="020B0604020202020204" pitchFamily="34" charset="0"/>
                <a:ea typeface="Times New Roman" panose="02020603050405020304" pitchFamily="18" charset="0"/>
              </a:rPr>
              <a:t>autism spectrum disorder </a:t>
            </a:r>
            <a:r>
              <a:rPr lang="en-GB">
                <a:effectLst/>
                <a:latin typeface="Arial" panose="020B0604020202020204" pitchFamily="34" charset="0"/>
                <a:ea typeface="Times New Roman" panose="02020603050405020304" pitchFamily="18" charset="0"/>
              </a:rPr>
              <a:t>(ASD), it is recommended that interventions using imitation and/or modelling interventions can benefit play.</a:t>
            </a:r>
          </a:p>
          <a:p>
            <a:pPr marL="180000" indent="0">
              <a:buNone/>
            </a:pPr>
            <a:r>
              <a:rPr lang="en-GB" sz="2000">
                <a:effectLst/>
                <a:latin typeface="Arial" panose="020B0604020202020204" pitchFamily="34" charset="0"/>
                <a:ea typeface="Times New Roman" panose="02020603050405020304" pitchFamily="18" charset="0"/>
              </a:rPr>
              <a:t>(</a:t>
            </a:r>
            <a:r>
              <a:rPr lang="en-GB" sz="2000" err="1">
                <a:effectLst/>
                <a:latin typeface="Arial" panose="020B0604020202020204" pitchFamily="34" charset="0"/>
                <a:ea typeface="Times New Roman" panose="02020603050405020304" pitchFamily="18" charset="0"/>
              </a:rPr>
              <a:t>Kuhaneck</a:t>
            </a:r>
            <a:r>
              <a:rPr lang="en-GB" sz="2000">
                <a:effectLst/>
                <a:latin typeface="Arial" panose="020B0604020202020204" pitchFamily="34" charset="0"/>
                <a:ea typeface="Times New Roman" panose="02020603050405020304" pitchFamily="18" charset="0"/>
              </a:rPr>
              <a:t> et al 2019 [A])</a:t>
            </a:r>
            <a:endParaRPr lang="en-GB" sz="2000">
              <a:effectLst/>
              <a:latin typeface="Open Sans" panose="020B0606030504020204" pitchFamily="34" charset="0"/>
              <a:ea typeface="Times New Roman" panose="02020603050405020304" pitchFamily="18" charset="0"/>
            </a:endParaRPr>
          </a:p>
          <a:p>
            <a:endParaRPr lang="en-GB" sz="240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6953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a:xfrm>
            <a:off x="541640" y="800097"/>
            <a:ext cx="9116710" cy="1332000"/>
          </a:xfrm>
        </p:spPr>
        <p:txBody>
          <a:bodyPr>
            <a:normAutofit fontScale="90000"/>
          </a:bodyPr>
          <a:lstStyle/>
          <a:p>
            <a:r>
              <a:rPr lang="en-US"/>
              <a:t>Intervention recommendations</a:t>
            </a:r>
            <a:br>
              <a:rPr lang="en-US"/>
            </a:br>
            <a:br>
              <a:rPr lang="en-US"/>
            </a:br>
            <a:r>
              <a:rPr lang="en-US" sz="4000"/>
              <a:t>Interventions that use play to cope with life situations</a:t>
            </a:r>
          </a:p>
        </p:txBody>
      </p:sp>
    </p:spTree>
    <p:extLst>
      <p:ext uri="{BB962C8B-B14F-4D97-AF65-F5344CB8AC3E}">
        <p14:creationId xmlns:p14="http://schemas.microsoft.com/office/powerpoint/2010/main" val="321647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10: Hospitalised children and play to reduce stress</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472174"/>
            <a:ext cx="8466063" cy="3600000"/>
          </a:xfrm>
        </p:spPr>
        <p:txBody>
          <a:bodyPr>
            <a:normAutofit/>
          </a:bodyPr>
          <a:lstStyle/>
          <a:p>
            <a:r>
              <a:rPr lang="en-GB">
                <a:effectLst/>
                <a:latin typeface="Arial" panose="020B0604020202020204" pitchFamily="34" charset="0"/>
                <a:ea typeface="Times New Roman" panose="02020603050405020304" pitchFamily="18" charset="0"/>
              </a:rPr>
              <a:t>For hospitalised children, it is recommended that occupational therapists promote play opportunities to reduce the stress of being in hospital.</a:t>
            </a:r>
          </a:p>
          <a:p>
            <a:pPr marL="180000" indent="0">
              <a:buNone/>
            </a:pPr>
            <a:r>
              <a:rPr lang="en-GB" sz="2000">
                <a:effectLst/>
                <a:latin typeface="Arial" panose="020B0604020202020204" pitchFamily="34" charset="0"/>
                <a:ea typeface="Times New Roman" panose="02020603050405020304" pitchFamily="18" charset="0"/>
              </a:rPr>
              <a:t>(</a:t>
            </a:r>
            <a:r>
              <a:rPr lang="en-GB" sz="2000" err="1">
                <a:effectLst/>
                <a:latin typeface="Arial" panose="020B0604020202020204" pitchFamily="34" charset="0"/>
                <a:ea typeface="Times New Roman" panose="02020603050405020304" pitchFamily="18" charset="0"/>
              </a:rPr>
              <a:t>Potatsz</a:t>
            </a:r>
            <a:r>
              <a:rPr lang="en-GB" sz="2000">
                <a:effectLst/>
                <a:latin typeface="Arial" panose="020B0604020202020204" pitchFamily="34" charset="0"/>
                <a:ea typeface="Times New Roman" panose="02020603050405020304" pitchFamily="18" charset="0"/>
              </a:rPr>
              <a:t> et al 2013 [A]; Mohammadi et al 2021 [A])</a:t>
            </a:r>
            <a:endParaRPr lang="en-GB" sz="2000">
              <a:effectLst/>
              <a:latin typeface="Open Sans" panose="020B0606030504020204" pitchFamily="34" charset="0"/>
              <a:ea typeface="Times New Roman" panose="02020603050405020304" pitchFamily="18" charset="0"/>
            </a:endParaRPr>
          </a:p>
          <a:p>
            <a:endParaRPr lang="en-GB" sz="24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385999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a:xfrm>
            <a:off x="541640" y="800097"/>
            <a:ext cx="9116710" cy="1332000"/>
          </a:xfrm>
        </p:spPr>
        <p:txBody>
          <a:bodyPr>
            <a:normAutofit fontScale="90000"/>
          </a:bodyPr>
          <a:lstStyle/>
          <a:p>
            <a:r>
              <a:rPr lang="en-US"/>
              <a:t>Intervention recommendations</a:t>
            </a:r>
            <a:br>
              <a:rPr lang="en-US"/>
            </a:br>
            <a:br>
              <a:rPr lang="en-US"/>
            </a:br>
            <a:r>
              <a:rPr lang="en-US" sz="4000"/>
              <a:t>Interventions that use play to promote performance skills</a:t>
            </a:r>
          </a:p>
        </p:txBody>
      </p:sp>
    </p:spTree>
    <p:extLst>
      <p:ext uri="{BB962C8B-B14F-4D97-AF65-F5344CB8AC3E}">
        <p14:creationId xmlns:p14="http://schemas.microsoft.com/office/powerpoint/2010/main" val="3004207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11: Promoting positive mental health outcomes through play</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207880"/>
            <a:ext cx="9221023" cy="3600000"/>
          </a:xfrm>
        </p:spPr>
        <p:txBody>
          <a:bodyPr>
            <a:normAutofit/>
          </a:bodyPr>
          <a:lstStyle/>
          <a:p>
            <a:r>
              <a:rPr lang="en-GB">
                <a:effectLst/>
                <a:latin typeface="Arial" panose="020B0604020202020204" pitchFamily="34" charset="0"/>
                <a:ea typeface="Times New Roman" panose="02020603050405020304" pitchFamily="18" charset="0"/>
              </a:rPr>
              <a:t>For children with </a:t>
            </a:r>
            <a:r>
              <a:rPr lang="en-GB" b="1">
                <a:effectLst/>
                <a:latin typeface="Arial" panose="020B0604020202020204" pitchFamily="34" charset="0"/>
                <a:ea typeface="Times New Roman" panose="02020603050405020304" pitchFamily="18" charset="0"/>
              </a:rPr>
              <a:t>intellectual impairments, developmental delays, and learning disabilities</a:t>
            </a:r>
            <a:r>
              <a:rPr lang="en-GB">
                <a:effectLst/>
                <a:latin typeface="Arial" panose="020B0604020202020204" pitchFamily="34" charset="0"/>
                <a:ea typeface="Times New Roman" panose="02020603050405020304" pitchFamily="18" charset="0"/>
              </a:rPr>
              <a:t>, it is recommended that occupational therapists promote positive mental health outcomes through activity-based interventions including play activities.</a:t>
            </a:r>
          </a:p>
          <a:p>
            <a:pPr marL="180000" indent="0">
              <a:buNone/>
            </a:pPr>
            <a:r>
              <a:rPr lang="en-GB" sz="2000">
                <a:effectLst/>
                <a:latin typeface="Arial" panose="020B0604020202020204" pitchFamily="34" charset="0"/>
                <a:ea typeface="Times New Roman" panose="02020603050405020304" pitchFamily="18" charset="0"/>
              </a:rPr>
              <a:t>(</a:t>
            </a:r>
            <a:r>
              <a:rPr lang="en-GB" sz="2000" err="1">
                <a:effectLst/>
                <a:latin typeface="Arial" panose="020B0604020202020204" pitchFamily="34" charset="0"/>
                <a:ea typeface="Times New Roman" panose="02020603050405020304" pitchFamily="18" charset="0"/>
              </a:rPr>
              <a:t>Arbesman</a:t>
            </a:r>
            <a:r>
              <a:rPr lang="en-GB" sz="2000">
                <a:effectLst/>
                <a:latin typeface="Arial" panose="020B0604020202020204" pitchFamily="34" charset="0"/>
                <a:ea typeface="Times New Roman" panose="02020603050405020304" pitchFamily="18" charset="0"/>
              </a:rPr>
              <a:t> et al 2013 [A])</a:t>
            </a:r>
            <a:endParaRPr lang="en-GB" sz="2000">
              <a:effectLst/>
              <a:latin typeface="Open Sans" panose="020B0606030504020204" pitchFamily="34" charset="0"/>
              <a:ea typeface="Times New Roman" panose="02020603050405020304" pitchFamily="18" charset="0"/>
            </a:endParaRPr>
          </a:p>
          <a:p>
            <a:endParaRPr lang="en-GB" sz="24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61620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a:xfrm>
            <a:off x="541638" y="776037"/>
            <a:ext cx="10260000" cy="720000"/>
          </a:xfrm>
        </p:spPr>
        <p:txBody>
          <a:bodyPr>
            <a:normAutofit fontScale="90000"/>
          </a:bodyPr>
          <a:lstStyle/>
          <a:p>
            <a:r>
              <a:rPr lang="en-US"/>
              <a:t>Recommendation 12: Specific learning difficulty and play to improve executive function skills and behaviour regulation</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712804"/>
            <a:ext cx="9179113" cy="3600000"/>
          </a:xfrm>
        </p:spPr>
        <p:txBody>
          <a:bodyPr>
            <a:normAutofit/>
          </a:bodyPr>
          <a:lstStyle/>
          <a:p>
            <a:r>
              <a:rPr lang="en-GB">
                <a:effectLst/>
                <a:latin typeface="Arial" panose="020B0604020202020204" pitchFamily="34" charset="0"/>
                <a:ea typeface="Times New Roman" panose="02020603050405020304" pitchFamily="18" charset="0"/>
              </a:rPr>
              <a:t>For children with a </a:t>
            </a:r>
            <a:r>
              <a:rPr lang="en-GB" b="1">
                <a:effectLst/>
                <a:latin typeface="Arial" panose="020B0604020202020204" pitchFamily="34" charset="0"/>
                <a:ea typeface="Times New Roman" panose="02020603050405020304" pitchFamily="18" charset="0"/>
              </a:rPr>
              <a:t>specific learning difficulty</a:t>
            </a:r>
            <a:r>
              <a:rPr lang="en-GB">
                <a:effectLst/>
                <a:latin typeface="Arial" panose="020B0604020202020204" pitchFamily="34" charset="0"/>
                <a:ea typeface="Times New Roman" panose="02020603050405020304" pitchFamily="18" charset="0"/>
              </a:rPr>
              <a:t>, it is recommended that occupational therapists consider group therapy-led peer play activities including practice play, symbolic play and games with rules to improve executive function skills and behaviour regulation.</a:t>
            </a:r>
          </a:p>
          <a:p>
            <a:pPr marL="180000" indent="0">
              <a:buNone/>
            </a:pPr>
            <a:r>
              <a:rPr lang="en-GB" sz="2000">
                <a:effectLst/>
                <a:latin typeface="Arial" panose="020B0604020202020204" pitchFamily="34" charset="0"/>
                <a:ea typeface="Times New Roman" panose="02020603050405020304" pitchFamily="18" charset="0"/>
              </a:rPr>
              <a:t>(</a:t>
            </a:r>
            <a:r>
              <a:rPr lang="en-GB" sz="2000" err="1">
                <a:effectLst/>
                <a:latin typeface="Arial" panose="020B0604020202020204" pitchFamily="34" charset="0"/>
                <a:ea typeface="Times New Roman" panose="02020603050405020304" pitchFamily="18" charset="0"/>
              </a:rPr>
              <a:t>Karamali</a:t>
            </a:r>
            <a:r>
              <a:rPr lang="en-GB" sz="2000">
                <a:effectLst/>
                <a:latin typeface="Arial" panose="020B0604020202020204" pitchFamily="34" charset="0"/>
                <a:ea typeface="Times New Roman" panose="02020603050405020304" pitchFamily="18" charset="0"/>
              </a:rPr>
              <a:t> </a:t>
            </a:r>
            <a:r>
              <a:rPr lang="en-GB" sz="2000" err="1">
                <a:effectLst/>
                <a:latin typeface="Arial" panose="020B0604020202020204" pitchFamily="34" charset="0"/>
                <a:ea typeface="Times New Roman" panose="02020603050405020304" pitchFamily="18" charset="0"/>
              </a:rPr>
              <a:t>Esmaili</a:t>
            </a:r>
            <a:r>
              <a:rPr lang="en-GB" sz="2000">
                <a:effectLst/>
                <a:latin typeface="Arial" panose="020B0604020202020204" pitchFamily="34" charset="0"/>
                <a:ea typeface="Times New Roman" panose="02020603050405020304" pitchFamily="18" charset="0"/>
              </a:rPr>
              <a:t> et al 2019 [A])</a:t>
            </a:r>
            <a:endParaRPr lang="en-GB" sz="2000">
              <a:effectLst/>
              <a:latin typeface="Open Sans" panose="020B0606030504020204" pitchFamily="34" charset="0"/>
              <a:ea typeface="Times New Roman" panose="02020603050405020304" pitchFamily="18" charset="0"/>
            </a:endParaRPr>
          </a:p>
          <a:p>
            <a:endParaRPr lang="en-GB" sz="24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1336773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13: Poor mental health and play</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288691"/>
            <a:ext cx="8466063" cy="3600000"/>
          </a:xfrm>
        </p:spPr>
        <p:txBody>
          <a:bodyPr>
            <a:normAutofit/>
          </a:bodyPr>
          <a:lstStyle/>
          <a:p>
            <a:r>
              <a:rPr lang="en-GB">
                <a:effectLst/>
                <a:latin typeface="Arial" panose="020B0604020202020204" pitchFamily="34" charset="0"/>
                <a:ea typeface="Times New Roman" panose="02020603050405020304" pitchFamily="18" charset="0"/>
              </a:rPr>
              <a:t>For children and young people with, and at risk of, </a:t>
            </a:r>
            <a:r>
              <a:rPr lang="en-GB" b="1">
                <a:effectLst/>
                <a:latin typeface="Arial" panose="020B0604020202020204" pitchFamily="34" charset="0"/>
                <a:ea typeface="Times New Roman" panose="02020603050405020304" pitchFamily="18" charset="0"/>
              </a:rPr>
              <a:t>poor mental health</a:t>
            </a:r>
            <a:r>
              <a:rPr lang="en-GB">
                <a:effectLst/>
                <a:latin typeface="Arial" panose="020B0604020202020204" pitchFamily="34" charset="0"/>
                <a:ea typeface="Times New Roman" panose="02020603050405020304" pitchFamily="18" charset="0"/>
              </a:rPr>
              <a:t>, it is recommended that occupational therapists use play-based interventions, particularly to increase social participation.</a:t>
            </a:r>
          </a:p>
          <a:p>
            <a:pPr marL="180000" indent="0">
              <a:buNone/>
            </a:pPr>
            <a:r>
              <a:rPr lang="en-GB" sz="2000">
                <a:effectLst/>
                <a:latin typeface="Arial" panose="020B0604020202020204" pitchFamily="34" charset="0"/>
                <a:ea typeface="Times New Roman" panose="02020603050405020304" pitchFamily="18" charset="0"/>
              </a:rPr>
              <a:t>(Cahill et al 2020 [A])</a:t>
            </a:r>
            <a:endParaRPr lang="en-GB" sz="2000">
              <a:effectLst/>
              <a:latin typeface="Open Sans" panose="020B0606030504020204" pitchFamily="34" charset="0"/>
              <a:ea typeface="Times New Roman" panose="02020603050405020304" pitchFamily="18" charset="0"/>
            </a:endParaRPr>
          </a:p>
          <a:p>
            <a:pPr marL="0" indent="0">
              <a:buNone/>
            </a:pPr>
            <a:endParaRPr lang="en-GB" sz="240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7044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14: Use of gaming technology to develop performance skills</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102202"/>
            <a:ext cx="8466063" cy="3600000"/>
          </a:xfrm>
        </p:spPr>
        <p:txBody>
          <a:bodyPr>
            <a:normAutofit lnSpcReduction="10000"/>
          </a:bodyPr>
          <a:lstStyle/>
          <a:p>
            <a:r>
              <a:rPr lang="en-GB">
                <a:effectLst/>
                <a:latin typeface="Arial" panose="020B0604020202020204" pitchFamily="34" charset="0"/>
                <a:ea typeface="Times New Roman" panose="02020603050405020304" pitchFamily="18" charset="0"/>
              </a:rPr>
              <a:t>It is recommended that occupational therapists consider the use of gaming technology, which is recognised as a meaningful occupation for children and young people, across a range of settings to develop performance skills such as motor skills, perception of motor ability and sensorimotor functioning.</a:t>
            </a:r>
          </a:p>
          <a:p>
            <a:pPr marL="180000" lvl="0" indent="0">
              <a:spcBef>
                <a:spcPts val="450"/>
              </a:spcBef>
              <a:spcAft>
                <a:spcPts val="1275"/>
              </a:spcAft>
              <a:buNone/>
            </a:pPr>
            <a:r>
              <a:rPr lang="en-GB" sz="2000">
                <a:effectLst/>
                <a:latin typeface="Arial" panose="020B0604020202020204" pitchFamily="34" charset="0"/>
                <a:ea typeface="Times New Roman" panose="02020603050405020304" pitchFamily="18" charset="0"/>
              </a:rPr>
              <a:t>(</a:t>
            </a:r>
            <a:r>
              <a:rPr lang="en-GB" sz="2000" err="1">
                <a:effectLst/>
                <a:latin typeface="Arial" panose="020B0604020202020204" pitchFamily="34" charset="0"/>
                <a:ea typeface="Times New Roman" panose="02020603050405020304" pitchFamily="18" charset="0"/>
              </a:rPr>
              <a:t>Wuang</a:t>
            </a:r>
            <a:r>
              <a:rPr lang="en-GB" sz="2000">
                <a:effectLst/>
                <a:latin typeface="Arial" panose="020B0604020202020204" pitchFamily="34" charset="0"/>
                <a:ea typeface="Times New Roman" panose="02020603050405020304" pitchFamily="18" charset="0"/>
              </a:rPr>
              <a:t> et al 2011 [A];</a:t>
            </a:r>
            <a:r>
              <a:rPr lang="en-GB" sz="2000">
                <a:effectLst/>
                <a:latin typeface="Arial" panose="020B0604020202020204" pitchFamily="34" charset="0"/>
                <a:ea typeface="Yu Mincho" panose="02020400000000000000" pitchFamily="18" charset="-128"/>
              </a:rPr>
              <a:t> </a:t>
            </a:r>
            <a:r>
              <a:rPr lang="en-GB" sz="2000">
                <a:effectLst/>
                <a:latin typeface="Arial" panose="020B0604020202020204" pitchFamily="34" charset="0"/>
                <a:ea typeface="Times New Roman" panose="02020603050405020304" pitchFamily="18" charset="0"/>
              </a:rPr>
              <a:t>Salem et al 2012 [A]; Hammond et al 2014 [A]; Bonney et al 2017 [A]; </a:t>
            </a:r>
            <a:r>
              <a:rPr lang="en-GB" sz="2000" err="1">
                <a:effectLst/>
                <a:latin typeface="Arial" panose="020B0604020202020204" pitchFamily="34" charset="0"/>
                <a:ea typeface="Yu Mincho" panose="02020400000000000000" pitchFamily="18" charset="-128"/>
              </a:rPr>
              <a:t>Axford</a:t>
            </a:r>
            <a:r>
              <a:rPr lang="en-GB" sz="2000">
                <a:effectLst/>
                <a:latin typeface="Arial" panose="020B0604020202020204" pitchFamily="34" charset="0"/>
                <a:ea typeface="Yu Mincho" panose="02020400000000000000" pitchFamily="18" charset="-128"/>
              </a:rPr>
              <a:t> et al 2018 [C])</a:t>
            </a:r>
            <a:endParaRPr lang="en-US" sz="2000"/>
          </a:p>
        </p:txBody>
      </p:sp>
    </p:spTree>
    <p:extLst>
      <p:ext uri="{BB962C8B-B14F-4D97-AF65-F5344CB8AC3E}">
        <p14:creationId xmlns:p14="http://schemas.microsoft.com/office/powerpoint/2010/main" val="102480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47EB-BEC9-E642-A518-0463D9A5F02F}"/>
              </a:ext>
            </a:extLst>
          </p:cNvPr>
          <p:cNvSpPr>
            <a:spLocks noGrp="1"/>
          </p:cNvSpPr>
          <p:nvPr>
            <p:ph type="title"/>
          </p:nvPr>
        </p:nvSpPr>
        <p:spPr/>
        <p:txBody>
          <a:bodyPr/>
          <a:lstStyle/>
          <a:p>
            <a:r>
              <a:rPr lang="en-US"/>
              <a:t>Contents</a:t>
            </a:r>
          </a:p>
        </p:txBody>
      </p:sp>
      <p:sp>
        <p:nvSpPr>
          <p:cNvPr id="4" name="Text Placeholder 3">
            <a:extLst>
              <a:ext uri="{FF2B5EF4-FFF2-40B4-BE49-F238E27FC236}">
                <a16:creationId xmlns:a16="http://schemas.microsoft.com/office/drawing/2014/main" id="{EF2E3C7D-5C59-8F43-88DF-0ACFD1E04110}"/>
              </a:ext>
            </a:extLst>
          </p:cNvPr>
          <p:cNvSpPr>
            <a:spLocks noGrp="1"/>
          </p:cNvSpPr>
          <p:nvPr>
            <p:ph type="body" sz="half" idx="10"/>
          </p:nvPr>
        </p:nvSpPr>
        <p:spPr/>
        <p:txBody>
          <a:bodyPr/>
          <a:lstStyle/>
          <a:p>
            <a:r>
              <a:rPr lang="en-US"/>
              <a:t>2. </a:t>
            </a:r>
            <a:r>
              <a:rPr lang="en-US">
                <a:solidFill>
                  <a:srgbClr val="003B4C"/>
                </a:solidFill>
                <a:hlinkClick r:id="rId3" action="ppaction://hlinksldjump">
                  <a:extLst>
                    <a:ext uri="{A12FA001-AC4F-418D-AE19-62706E023703}">
                      <ahyp:hlinkClr xmlns:ahyp="http://schemas.microsoft.com/office/drawing/2018/hyperlinkcolor" val="tx"/>
                    </a:ext>
                  </a:extLst>
                </a:hlinkClick>
              </a:rPr>
              <a:t>How to use the guideline</a:t>
            </a:r>
            <a:endParaRPr lang="en-US">
              <a:solidFill>
                <a:srgbClr val="003B4C"/>
              </a:solidFill>
            </a:endParaRPr>
          </a:p>
        </p:txBody>
      </p:sp>
      <p:sp>
        <p:nvSpPr>
          <p:cNvPr id="5" name="Text Placeholder 4">
            <a:extLst>
              <a:ext uri="{FF2B5EF4-FFF2-40B4-BE49-F238E27FC236}">
                <a16:creationId xmlns:a16="http://schemas.microsoft.com/office/drawing/2014/main" id="{E040F874-ED8B-C543-8673-6F6131342564}"/>
              </a:ext>
            </a:extLst>
          </p:cNvPr>
          <p:cNvSpPr>
            <a:spLocks noGrp="1"/>
          </p:cNvSpPr>
          <p:nvPr>
            <p:ph type="body" sz="half" idx="11"/>
          </p:nvPr>
        </p:nvSpPr>
        <p:spPr/>
        <p:txBody>
          <a:bodyPr/>
          <a:lstStyle/>
          <a:p>
            <a:r>
              <a:rPr lang="en-US"/>
              <a:t>3. </a:t>
            </a:r>
            <a:r>
              <a:rPr lang="en-US">
                <a:solidFill>
                  <a:srgbClr val="003B4C"/>
                </a:solidFill>
                <a:hlinkClick r:id="rId4" action="ppaction://hlinksldjump">
                  <a:extLst>
                    <a:ext uri="{A12FA001-AC4F-418D-AE19-62706E023703}">
                      <ahyp:hlinkClr xmlns:ahyp="http://schemas.microsoft.com/office/drawing/2018/hyperlinkcolor" val="tx"/>
                    </a:ext>
                  </a:extLst>
                </a:hlinkClick>
              </a:rPr>
              <a:t>Goals and outcome recommendations</a:t>
            </a:r>
            <a:endParaRPr lang="en-US">
              <a:solidFill>
                <a:srgbClr val="003B4C"/>
              </a:solidFill>
            </a:endParaRPr>
          </a:p>
        </p:txBody>
      </p:sp>
      <p:sp>
        <p:nvSpPr>
          <p:cNvPr id="6" name="Text Placeholder 5">
            <a:extLst>
              <a:ext uri="{FF2B5EF4-FFF2-40B4-BE49-F238E27FC236}">
                <a16:creationId xmlns:a16="http://schemas.microsoft.com/office/drawing/2014/main" id="{911F9771-A58C-1749-A093-B45523860E81}"/>
              </a:ext>
            </a:extLst>
          </p:cNvPr>
          <p:cNvSpPr>
            <a:spLocks noGrp="1"/>
          </p:cNvSpPr>
          <p:nvPr>
            <p:ph type="body" sz="half" idx="12"/>
          </p:nvPr>
        </p:nvSpPr>
        <p:spPr/>
        <p:txBody>
          <a:bodyPr/>
          <a:lstStyle/>
          <a:p>
            <a:r>
              <a:rPr lang="en-US"/>
              <a:t>4. </a:t>
            </a:r>
            <a:r>
              <a:rPr lang="en-US">
                <a:solidFill>
                  <a:srgbClr val="003B4C"/>
                </a:solidFill>
                <a:hlinkClick r:id="rId5" action="ppaction://hlinksldjump">
                  <a:extLst>
                    <a:ext uri="{A12FA001-AC4F-418D-AE19-62706E023703}">
                      <ahyp:hlinkClr xmlns:ahyp="http://schemas.microsoft.com/office/drawing/2018/hyperlinkcolor" val="tx"/>
                    </a:ext>
                  </a:extLst>
                </a:hlinkClick>
              </a:rPr>
              <a:t>Assessment recommendations</a:t>
            </a:r>
            <a:endParaRPr lang="en-US">
              <a:solidFill>
                <a:srgbClr val="003B4C"/>
              </a:solidFill>
            </a:endParaRPr>
          </a:p>
        </p:txBody>
      </p:sp>
      <p:sp>
        <p:nvSpPr>
          <p:cNvPr id="7" name="Text Placeholder 6">
            <a:extLst>
              <a:ext uri="{FF2B5EF4-FFF2-40B4-BE49-F238E27FC236}">
                <a16:creationId xmlns:a16="http://schemas.microsoft.com/office/drawing/2014/main" id="{5847D274-9448-DB4B-8EFD-BED97D06B1F4}"/>
              </a:ext>
            </a:extLst>
          </p:cNvPr>
          <p:cNvSpPr>
            <a:spLocks noGrp="1"/>
          </p:cNvSpPr>
          <p:nvPr>
            <p:ph type="body" sz="half" idx="13"/>
          </p:nvPr>
        </p:nvSpPr>
        <p:spPr/>
        <p:txBody>
          <a:bodyPr/>
          <a:lstStyle/>
          <a:p>
            <a:r>
              <a:rPr lang="en-US"/>
              <a:t>5. </a:t>
            </a:r>
            <a:r>
              <a:rPr lang="en-US">
                <a:solidFill>
                  <a:srgbClr val="003B4C"/>
                </a:solidFill>
                <a:hlinkClick r:id="rId6" action="ppaction://hlinksldjump">
                  <a:extLst>
                    <a:ext uri="{A12FA001-AC4F-418D-AE19-62706E023703}">
                      <ahyp:hlinkClr xmlns:ahyp="http://schemas.microsoft.com/office/drawing/2018/hyperlinkcolor" val="tx"/>
                    </a:ext>
                  </a:extLst>
                </a:hlinkClick>
              </a:rPr>
              <a:t>Intervention recommendations</a:t>
            </a:r>
            <a:endParaRPr lang="en-US">
              <a:solidFill>
                <a:srgbClr val="003B4C"/>
              </a:solidFill>
            </a:endParaRPr>
          </a:p>
        </p:txBody>
      </p:sp>
      <p:sp>
        <p:nvSpPr>
          <p:cNvPr id="8" name="Text Placeholder 7">
            <a:extLst>
              <a:ext uri="{FF2B5EF4-FFF2-40B4-BE49-F238E27FC236}">
                <a16:creationId xmlns:a16="http://schemas.microsoft.com/office/drawing/2014/main" id="{9186FB4B-69CC-E245-8C0E-7666BA2D7200}"/>
              </a:ext>
            </a:extLst>
          </p:cNvPr>
          <p:cNvSpPr>
            <a:spLocks noGrp="1"/>
          </p:cNvSpPr>
          <p:nvPr>
            <p:ph type="body" sz="half" idx="14"/>
          </p:nvPr>
        </p:nvSpPr>
        <p:spPr/>
        <p:txBody>
          <a:bodyPr/>
          <a:lstStyle/>
          <a:p>
            <a:r>
              <a:rPr lang="en-GB"/>
              <a:t>6. </a:t>
            </a:r>
            <a:r>
              <a:rPr lang="en-GB">
                <a:solidFill>
                  <a:srgbClr val="003B4C"/>
                </a:solidFill>
                <a:hlinkClick r:id="rId7" action="ppaction://hlinksldjump">
                  <a:extLst>
                    <a:ext uri="{A12FA001-AC4F-418D-AE19-62706E023703}">
                      <ahyp:hlinkClr xmlns:ahyp="http://schemas.microsoft.com/office/drawing/2018/hyperlinkcolor" val="tx"/>
                    </a:ext>
                  </a:extLst>
                </a:hlinkClick>
              </a:rPr>
              <a:t>Further resources</a:t>
            </a:r>
            <a:endParaRPr lang="en-GB">
              <a:solidFill>
                <a:srgbClr val="003B4C"/>
              </a:solidFill>
            </a:endParaRPr>
          </a:p>
        </p:txBody>
      </p:sp>
      <p:sp>
        <p:nvSpPr>
          <p:cNvPr id="9" name="Text Placeholder 8">
            <a:extLst>
              <a:ext uri="{FF2B5EF4-FFF2-40B4-BE49-F238E27FC236}">
                <a16:creationId xmlns:a16="http://schemas.microsoft.com/office/drawing/2014/main" id="{0D1F6F0F-5290-DD4D-9309-9162CE457A16}"/>
              </a:ext>
            </a:extLst>
          </p:cNvPr>
          <p:cNvSpPr>
            <a:spLocks noGrp="1"/>
          </p:cNvSpPr>
          <p:nvPr>
            <p:ph type="body" sz="half" idx="15"/>
          </p:nvPr>
        </p:nvSpPr>
        <p:spPr/>
        <p:txBody>
          <a:bodyPr/>
          <a:lstStyle/>
          <a:p>
            <a:r>
              <a:rPr lang="en-US"/>
              <a:t>7. </a:t>
            </a:r>
            <a:r>
              <a:rPr lang="en-US">
                <a:solidFill>
                  <a:srgbClr val="003B4C"/>
                </a:solidFill>
                <a:hlinkClick r:id="rId8" action="ppaction://hlinksldjump">
                  <a:extLst>
                    <a:ext uri="{A12FA001-AC4F-418D-AE19-62706E023703}">
                      <ahyp:hlinkClr xmlns:ahyp="http://schemas.microsoft.com/office/drawing/2018/hyperlinkcolor" val="tx"/>
                    </a:ext>
                  </a:extLst>
                </a:hlinkClick>
              </a:rPr>
              <a:t>Methodology information</a:t>
            </a:r>
            <a:endParaRPr lang="en-US">
              <a:solidFill>
                <a:srgbClr val="003B4C"/>
              </a:solidFill>
            </a:endParaRPr>
          </a:p>
        </p:txBody>
      </p:sp>
      <p:sp>
        <p:nvSpPr>
          <p:cNvPr id="10" name="Text Placeholder 9">
            <a:extLst>
              <a:ext uri="{FF2B5EF4-FFF2-40B4-BE49-F238E27FC236}">
                <a16:creationId xmlns:a16="http://schemas.microsoft.com/office/drawing/2014/main" id="{EECEBEC0-FE00-C241-AA79-0582350D199D}"/>
              </a:ext>
            </a:extLst>
          </p:cNvPr>
          <p:cNvSpPr>
            <a:spLocks noGrp="1"/>
          </p:cNvSpPr>
          <p:nvPr>
            <p:ph type="body" sz="half" idx="16"/>
          </p:nvPr>
        </p:nvSpPr>
        <p:spPr/>
        <p:txBody>
          <a:bodyPr/>
          <a:lstStyle/>
          <a:p>
            <a:r>
              <a:rPr lang="en-US"/>
              <a:t>8. </a:t>
            </a:r>
            <a:r>
              <a:rPr lang="en-US">
                <a:solidFill>
                  <a:srgbClr val="003B4C"/>
                </a:solidFill>
                <a:hlinkClick r:id="rId9" action="ppaction://hlinksldjump">
                  <a:extLst>
                    <a:ext uri="{A12FA001-AC4F-418D-AE19-62706E023703}">
                      <ahyp:hlinkClr xmlns:ahyp="http://schemas.microsoft.com/office/drawing/2018/hyperlinkcolor" val="tx"/>
                    </a:ext>
                  </a:extLst>
                </a:hlinkClick>
              </a:rPr>
              <a:t>Feedback</a:t>
            </a:r>
            <a:endParaRPr lang="en-US">
              <a:solidFill>
                <a:srgbClr val="003B4C"/>
              </a:solidFill>
            </a:endParaRPr>
          </a:p>
        </p:txBody>
      </p:sp>
      <p:sp>
        <p:nvSpPr>
          <p:cNvPr id="12" name="Text Placeholder 11">
            <a:extLst>
              <a:ext uri="{FF2B5EF4-FFF2-40B4-BE49-F238E27FC236}">
                <a16:creationId xmlns:a16="http://schemas.microsoft.com/office/drawing/2014/main" id="{2E0CAE05-86FF-7F3B-D3C7-A5E88375B589}"/>
              </a:ext>
            </a:extLst>
          </p:cNvPr>
          <p:cNvSpPr>
            <a:spLocks noGrp="1"/>
          </p:cNvSpPr>
          <p:nvPr>
            <p:ph type="body" sz="half" idx="2"/>
          </p:nvPr>
        </p:nvSpPr>
        <p:spPr/>
        <p:txBody>
          <a:bodyPr/>
          <a:lstStyle/>
          <a:p>
            <a:r>
              <a:rPr lang="en-GB"/>
              <a:t>1. </a:t>
            </a:r>
            <a:r>
              <a:rPr lang="en-GB">
                <a:solidFill>
                  <a:srgbClr val="003B4C"/>
                </a:solidFill>
                <a:hlinkClick r:id="rId10" action="ppaction://hlinksldjump">
                  <a:extLst>
                    <a:ext uri="{A12FA001-AC4F-418D-AE19-62706E023703}">
                      <ahyp:hlinkClr xmlns:ahyp="http://schemas.microsoft.com/office/drawing/2018/hyperlinkcolor" val="tx"/>
                    </a:ext>
                  </a:extLst>
                </a:hlinkClick>
              </a:rPr>
              <a:t>Guideline objective</a:t>
            </a:r>
            <a:endParaRPr lang="en-GB">
              <a:solidFill>
                <a:srgbClr val="003B4C"/>
              </a:solidFill>
            </a:endParaRPr>
          </a:p>
        </p:txBody>
      </p:sp>
    </p:spTree>
    <p:extLst>
      <p:ext uri="{BB962C8B-B14F-4D97-AF65-F5344CB8AC3E}">
        <p14:creationId xmlns:p14="http://schemas.microsoft.com/office/powerpoint/2010/main" val="1906014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7851-96EF-F142-B5C6-5A762AB0AC84}"/>
              </a:ext>
            </a:extLst>
          </p:cNvPr>
          <p:cNvSpPr>
            <a:spLocks noGrp="1"/>
          </p:cNvSpPr>
          <p:nvPr>
            <p:ph type="ctrTitle"/>
          </p:nvPr>
        </p:nvSpPr>
        <p:spPr/>
        <p:txBody>
          <a:bodyPr/>
          <a:lstStyle/>
          <a:p>
            <a:r>
              <a:rPr lang="en-US"/>
              <a:t>Intervention recommendations summary</a:t>
            </a:r>
            <a:endParaRPr lang="en-US">
              <a:highlight>
                <a:srgbClr val="FFFF00"/>
              </a:highlight>
            </a:endParaRPr>
          </a:p>
        </p:txBody>
      </p:sp>
      <p:sp>
        <p:nvSpPr>
          <p:cNvPr id="3" name="Text Placeholder 2">
            <a:extLst>
              <a:ext uri="{FF2B5EF4-FFF2-40B4-BE49-F238E27FC236}">
                <a16:creationId xmlns:a16="http://schemas.microsoft.com/office/drawing/2014/main" id="{275AC7C9-3049-4C4C-B448-7EADBB309258}"/>
              </a:ext>
            </a:extLst>
          </p:cNvPr>
          <p:cNvSpPr>
            <a:spLocks noGrp="1"/>
          </p:cNvSpPr>
          <p:nvPr>
            <p:ph type="body" sz="half" idx="2"/>
          </p:nvPr>
        </p:nvSpPr>
        <p:spPr>
          <a:xfrm>
            <a:off x="541637" y="2279326"/>
            <a:ext cx="11134423" cy="3054674"/>
          </a:xfrm>
        </p:spPr>
        <p:txBody>
          <a:bodyPr>
            <a:normAutofit/>
          </a:bodyPr>
          <a:lstStyle/>
          <a:p>
            <a:pPr marL="342900" indent="-342900">
              <a:buFont typeface="Arial" panose="020B0604020202020204" pitchFamily="34" charset="0"/>
              <a:buChar char="•"/>
            </a:pPr>
            <a:r>
              <a:rPr lang="en-US" sz="2800"/>
              <a:t>Interventions can support participation in play, help children cope with stressful situations and promote performance skills.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344625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D2ED-55E0-B04A-84CE-4A4831128CBD}"/>
              </a:ext>
            </a:extLst>
          </p:cNvPr>
          <p:cNvSpPr>
            <a:spLocks noGrp="1"/>
          </p:cNvSpPr>
          <p:nvPr>
            <p:ph type="title"/>
          </p:nvPr>
        </p:nvSpPr>
        <p:spPr/>
        <p:txBody>
          <a:bodyPr/>
          <a:lstStyle/>
          <a:p>
            <a:r>
              <a:rPr lang="en-US"/>
              <a:t>What does this mean for your practice?</a:t>
            </a:r>
          </a:p>
        </p:txBody>
      </p:sp>
      <p:sp>
        <p:nvSpPr>
          <p:cNvPr id="3" name="Content Placeholder 2">
            <a:extLst>
              <a:ext uri="{FF2B5EF4-FFF2-40B4-BE49-F238E27FC236}">
                <a16:creationId xmlns:a16="http://schemas.microsoft.com/office/drawing/2014/main" id="{DBCC8CDC-5FD4-4D46-A176-87C6AF642F67}"/>
              </a:ext>
            </a:extLst>
          </p:cNvPr>
          <p:cNvSpPr>
            <a:spLocks noGrp="1"/>
          </p:cNvSpPr>
          <p:nvPr>
            <p:ph idx="1"/>
          </p:nvPr>
        </p:nvSpPr>
        <p:spPr/>
        <p:txBody>
          <a:bodyPr/>
          <a:lstStyle/>
          <a:p>
            <a:r>
              <a:rPr lang="en-US"/>
              <a:t>Think about your practice. Are you already implementing these recommendations or is there work to be done? </a:t>
            </a:r>
          </a:p>
          <a:p>
            <a:r>
              <a:rPr lang="en-US"/>
              <a:t>What are the enablers and barriers to implementing these recommendations?</a:t>
            </a:r>
          </a:p>
          <a:p>
            <a:r>
              <a:rPr lang="en-US"/>
              <a:t>Are interventions focused on enabling participation in play? </a:t>
            </a:r>
          </a:p>
        </p:txBody>
      </p:sp>
      <p:sp>
        <p:nvSpPr>
          <p:cNvPr id="7" name="Rectangle: Rounded Corners 6">
            <a:hlinkClick r:id="rId2" action="ppaction://hlinksldjump"/>
            <a:extLst>
              <a:ext uri="{FF2B5EF4-FFF2-40B4-BE49-F238E27FC236}">
                <a16:creationId xmlns:a16="http://schemas.microsoft.com/office/drawing/2014/main" id="{5C1E409D-AB28-DCE1-59DD-796F28AB0F5B}"/>
              </a:ext>
            </a:extLst>
          </p:cNvPr>
          <p:cNvSpPr/>
          <p:nvPr/>
        </p:nvSpPr>
        <p:spPr>
          <a:xfrm>
            <a:off x="9571814" y="54105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Back to Recommendations overview</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
        <p:nvSpPr>
          <p:cNvPr id="8" name="Rectangle: Rounded Corners 7">
            <a:hlinkClick r:id="rId2" action="ppaction://hlinksldjump"/>
            <a:extLst>
              <a:ext uri="{FF2B5EF4-FFF2-40B4-BE49-F238E27FC236}">
                <a16:creationId xmlns:a16="http://schemas.microsoft.com/office/drawing/2014/main" id="{DD4227AB-9DF8-672D-9C9D-089BD6231676}"/>
              </a:ext>
            </a:extLst>
          </p:cNvPr>
          <p:cNvSpPr/>
          <p:nvPr/>
        </p:nvSpPr>
        <p:spPr>
          <a:xfrm>
            <a:off x="6828614" y="54105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598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D2ED-55E0-B04A-84CE-4A4831128CBD}"/>
              </a:ext>
            </a:extLst>
          </p:cNvPr>
          <p:cNvSpPr>
            <a:spLocks noGrp="1"/>
          </p:cNvSpPr>
          <p:nvPr>
            <p:ph type="title"/>
          </p:nvPr>
        </p:nvSpPr>
        <p:spPr/>
        <p:txBody>
          <a:bodyPr/>
          <a:lstStyle/>
          <a:p>
            <a:r>
              <a:rPr lang="en-US"/>
              <a:t>Further resources</a:t>
            </a:r>
          </a:p>
        </p:txBody>
      </p:sp>
      <p:sp>
        <p:nvSpPr>
          <p:cNvPr id="3" name="Content Placeholder 2">
            <a:extLst>
              <a:ext uri="{FF2B5EF4-FFF2-40B4-BE49-F238E27FC236}">
                <a16:creationId xmlns:a16="http://schemas.microsoft.com/office/drawing/2014/main" id="{DBCC8CDC-5FD4-4D46-A176-87C6AF642F67}"/>
              </a:ext>
            </a:extLst>
          </p:cNvPr>
          <p:cNvSpPr>
            <a:spLocks noGrp="1"/>
          </p:cNvSpPr>
          <p:nvPr>
            <p:ph idx="1"/>
          </p:nvPr>
        </p:nvSpPr>
        <p:spPr/>
        <p:txBody>
          <a:bodyPr>
            <a:normAutofit/>
          </a:bodyPr>
          <a:lstStyle/>
          <a:p>
            <a:r>
              <a:rPr lang="en-US" b="1" dirty="0"/>
              <a:t>Audit tool</a:t>
            </a:r>
            <a:r>
              <a:rPr lang="en-US" dirty="0"/>
              <a:t>: audit your practice against the recommendations with your team</a:t>
            </a:r>
          </a:p>
          <a:p>
            <a:r>
              <a:rPr lang="en-US" b="1" dirty="0"/>
              <a:t>Quick reference and implementation guide</a:t>
            </a:r>
            <a:r>
              <a:rPr lang="en-US" dirty="0"/>
              <a:t>: a quick guide to the recommendations and tips for implementing them</a:t>
            </a:r>
          </a:p>
          <a:p>
            <a:pPr marL="0" indent="0">
              <a:buNone/>
            </a:pPr>
            <a:r>
              <a:rPr lang="en-US" dirty="0"/>
              <a:t>Find both at </a:t>
            </a:r>
            <a:r>
              <a:rPr lang="en-US" dirty="0">
                <a:hlinkClick r:id="rId3"/>
              </a:rPr>
              <a:t>https://www.rcot.co.uk/practice-resources/rcot-practice-guidelines</a:t>
            </a:r>
            <a:endParaRPr lang="en-US" dirty="0"/>
          </a:p>
          <a:p>
            <a:pPr marL="0" indent="0">
              <a:buNone/>
            </a:pPr>
            <a:endParaRPr lang="en-US" dirty="0"/>
          </a:p>
          <a:p>
            <a:pPr marL="0" indent="0">
              <a:buNone/>
            </a:pPr>
            <a:endParaRPr lang="en-US" dirty="0"/>
          </a:p>
          <a:p>
            <a:endParaRPr lang="en-US" dirty="0"/>
          </a:p>
          <a:p>
            <a:endParaRPr lang="en-US" dirty="0"/>
          </a:p>
        </p:txBody>
      </p:sp>
      <p:sp>
        <p:nvSpPr>
          <p:cNvPr id="8" name="Rectangle: Rounded Corners 7">
            <a:hlinkClick r:id="rId4" action="ppaction://hlinksldjump"/>
            <a:extLst>
              <a:ext uri="{FF2B5EF4-FFF2-40B4-BE49-F238E27FC236}">
                <a16:creationId xmlns:a16="http://schemas.microsoft.com/office/drawing/2014/main" id="{DD4227AB-9DF8-672D-9C9D-089BD6231676}"/>
              </a:ext>
            </a:extLst>
          </p:cNvPr>
          <p:cNvSpPr/>
          <p:nvPr/>
        </p:nvSpPr>
        <p:spPr>
          <a:xfrm>
            <a:off x="9590864" y="5409740"/>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443588"/>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D2ED-55E0-B04A-84CE-4A4831128CBD}"/>
              </a:ext>
            </a:extLst>
          </p:cNvPr>
          <p:cNvSpPr>
            <a:spLocks noGrp="1"/>
          </p:cNvSpPr>
          <p:nvPr>
            <p:ph type="title"/>
          </p:nvPr>
        </p:nvSpPr>
        <p:spPr/>
        <p:txBody>
          <a:bodyPr/>
          <a:lstStyle/>
          <a:p>
            <a:r>
              <a:rPr lang="en-US" dirty="0"/>
              <a:t>Reflection tool</a:t>
            </a:r>
          </a:p>
        </p:txBody>
      </p:sp>
      <p:sp>
        <p:nvSpPr>
          <p:cNvPr id="3" name="Content Placeholder 2">
            <a:extLst>
              <a:ext uri="{FF2B5EF4-FFF2-40B4-BE49-F238E27FC236}">
                <a16:creationId xmlns:a16="http://schemas.microsoft.com/office/drawing/2014/main" id="{DBCC8CDC-5FD4-4D46-A176-87C6AF642F67}"/>
              </a:ext>
            </a:extLst>
          </p:cNvPr>
          <p:cNvSpPr>
            <a:spLocks noGrp="1"/>
          </p:cNvSpPr>
          <p:nvPr>
            <p:ph idx="1"/>
          </p:nvPr>
        </p:nvSpPr>
        <p:spPr/>
        <p:txBody>
          <a:bodyPr>
            <a:normAutofit/>
          </a:bodyPr>
          <a:lstStyle/>
          <a:p>
            <a:r>
              <a:rPr lang="en-US" dirty="0"/>
              <a:t>The</a:t>
            </a:r>
            <a:r>
              <a:rPr lang="en-US" b="1" dirty="0"/>
              <a:t> reflection tool </a:t>
            </a:r>
            <a:r>
              <a:rPr lang="en-US" dirty="0"/>
              <a:t>allows you to capture your learning from this learning session and evidence your CPD for HCPC.</a:t>
            </a:r>
          </a:p>
          <a:p>
            <a:pPr marL="0" indent="0">
              <a:buNone/>
            </a:pPr>
            <a:r>
              <a:rPr lang="en-US" dirty="0"/>
              <a:t>Find the tool at </a:t>
            </a:r>
            <a:r>
              <a:rPr lang="en-US" dirty="0">
                <a:hlinkClick r:id="rId2"/>
              </a:rPr>
              <a:t>https://www.rcot.co.uk/practice-resources/rcot-practice-guidelines</a:t>
            </a:r>
            <a:endParaRPr lang="en-US" dirty="0"/>
          </a:p>
          <a:p>
            <a:pPr marL="0" indent="0">
              <a:buNone/>
            </a:pPr>
            <a:endParaRPr lang="en-US" dirty="0"/>
          </a:p>
          <a:p>
            <a:pPr marL="0" indent="0">
              <a:buNone/>
            </a:pPr>
            <a:endParaRPr lang="en-US" dirty="0"/>
          </a:p>
          <a:p>
            <a:endParaRPr lang="en-US" dirty="0"/>
          </a:p>
          <a:p>
            <a:endParaRPr lang="en-US" dirty="0"/>
          </a:p>
        </p:txBody>
      </p:sp>
      <p:sp>
        <p:nvSpPr>
          <p:cNvPr id="8" name="Rectangle: Rounded Corners 7">
            <a:hlinkClick r:id="rId3" action="ppaction://hlinksldjump"/>
            <a:extLst>
              <a:ext uri="{FF2B5EF4-FFF2-40B4-BE49-F238E27FC236}">
                <a16:creationId xmlns:a16="http://schemas.microsoft.com/office/drawing/2014/main" id="{DD4227AB-9DF8-672D-9C9D-089BD6231676}"/>
              </a:ext>
            </a:extLst>
          </p:cNvPr>
          <p:cNvSpPr/>
          <p:nvPr/>
        </p:nvSpPr>
        <p:spPr>
          <a:xfrm>
            <a:off x="9590864" y="5409740"/>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5953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a:xfrm>
            <a:off x="541640" y="800097"/>
            <a:ext cx="9116710" cy="1332000"/>
          </a:xfrm>
        </p:spPr>
        <p:txBody>
          <a:bodyPr>
            <a:normAutofit fontScale="90000"/>
          </a:bodyPr>
          <a:lstStyle/>
          <a:p>
            <a:r>
              <a:rPr lang="en-US"/>
              <a:t>Methodology information</a:t>
            </a:r>
            <a:br>
              <a:rPr lang="en-US"/>
            </a:br>
            <a:br>
              <a:rPr lang="en-US"/>
            </a:br>
            <a:endParaRPr lang="en-US" sz="4000"/>
          </a:p>
        </p:txBody>
      </p:sp>
    </p:spTree>
    <p:extLst>
      <p:ext uri="{BB962C8B-B14F-4D97-AF65-F5344CB8AC3E}">
        <p14:creationId xmlns:p14="http://schemas.microsoft.com/office/powerpoint/2010/main" val="3224523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lstStyle/>
          <a:p>
            <a:r>
              <a:rPr lang="en-US"/>
              <a:t>Methodology</a:t>
            </a:r>
          </a:p>
        </p:txBody>
      </p:sp>
      <p:grpSp>
        <p:nvGrpSpPr>
          <p:cNvPr id="5" name="Group 7">
            <a:extLst>
              <a:ext uri="{FF2B5EF4-FFF2-40B4-BE49-F238E27FC236}">
                <a16:creationId xmlns:a16="http://schemas.microsoft.com/office/drawing/2014/main" id="{68DC6D59-44FA-4C4A-1333-1C9C11C01D04}"/>
              </a:ext>
            </a:extLst>
          </p:cNvPr>
          <p:cNvGrpSpPr>
            <a:grpSpLocks/>
          </p:cNvGrpSpPr>
          <p:nvPr/>
        </p:nvGrpSpPr>
        <p:grpSpPr bwMode="auto">
          <a:xfrm>
            <a:off x="1003300" y="1834211"/>
            <a:ext cx="8380412" cy="3833812"/>
            <a:chOff x="179388" y="1479550"/>
            <a:chExt cx="8380412" cy="3833813"/>
          </a:xfrm>
        </p:grpSpPr>
        <p:sp>
          <p:nvSpPr>
            <p:cNvPr id="6" name="TextBox 7">
              <a:extLst>
                <a:ext uri="{FF2B5EF4-FFF2-40B4-BE49-F238E27FC236}">
                  <a16:creationId xmlns:a16="http://schemas.microsoft.com/office/drawing/2014/main" id="{7F219224-04F4-B5B8-D7F0-DCE65BD7D5B9}"/>
                </a:ext>
              </a:extLst>
            </p:cNvPr>
            <p:cNvSpPr txBox="1">
              <a:spLocks noChangeArrowheads="1"/>
            </p:cNvSpPr>
            <p:nvPr/>
          </p:nvSpPr>
          <p:spPr bwMode="auto">
            <a:xfrm>
              <a:off x="971550" y="1484313"/>
              <a:ext cx="3168650" cy="666750"/>
            </a:xfrm>
            <a:prstGeom prst="rect">
              <a:avLst/>
            </a:prstGeom>
            <a:solidFill>
              <a:srgbClr val="003B4C"/>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1. Guideline review group established</a:t>
              </a:r>
            </a:p>
          </p:txBody>
        </p:sp>
        <p:sp>
          <p:nvSpPr>
            <p:cNvPr id="7" name="TextBox 12">
              <a:extLst>
                <a:ext uri="{FF2B5EF4-FFF2-40B4-BE49-F238E27FC236}">
                  <a16:creationId xmlns:a16="http://schemas.microsoft.com/office/drawing/2014/main" id="{94D40165-C306-ECA6-7A37-AA79C661019A}"/>
                </a:ext>
              </a:extLst>
            </p:cNvPr>
            <p:cNvSpPr txBox="1">
              <a:spLocks noChangeArrowheads="1"/>
            </p:cNvSpPr>
            <p:nvPr/>
          </p:nvSpPr>
          <p:spPr bwMode="auto">
            <a:xfrm>
              <a:off x="4991100" y="1479550"/>
              <a:ext cx="3097213" cy="369332"/>
            </a:xfrm>
            <a:prstGeom prst="rect">
              <a:avLst/>
            </a:prstGeom>
            <a:solidFill>
              <a:srgbClr val="003B4C"/>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3. Literature search</a:t>
              </a:r>
            </a:p>
          </p:txBody>
        </p:sp>
        <p:sp>
          <p:nvSpPr>
            <p:cNvPr id="8" name="TextBox 13">
              <a:extLst>
                <a:ext uri="{FF2B5EF4-FFF2-40B4-BE49-F238E27FC236}">
                  <a16:creationId xmlns:a16="http://schemas.microsoft.com/office/drawing/2014/main" id="{F491D01E-BED3-7356-818B-68DB7CA17892}"/>
                </a:ext>
              </a:extLst>
            </p:cNvPr>
            <p:cNvSpPr txBox="1">
              <a:spLocks noChangeArrowheads="1"/>
            </p:cNvSpPr>
            <p:nvPr/>
          </p:nvSpPr>
          <p:spPr bwMode="auto">
            <a:xfrm>
              <a:off x="179388" y="2565400"/>
              <a:ext cx="3097212" cy="392113"/>
            </a:xfrm>
            <a:prstGeom prst="rect">
              <a:avLst/>
            </a:prstGeom>
            <a:solidFill>
              <a:srgbClr val="003B4C"/>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5. Critically appraise articles</a:t>
              </a:r>
            </a:p>
          </p:txBody>
        </p:sp>
        <p:sp>
          <p:nvSpPr>
            <p:cNvPr id="9" name="TextBox 14">
              <a:extLst>
                <a:ext uri="{FF2B5EF4-FFF2-40B4-BE49-F238E27FC236}">
                  <a16:creationId xmlns:a16="http://schemas.microsoft.com/office/drawing/2014/main" id="{926D2327-0167-6D93-F848-24B42CFBBA9A}"/>
                </a:ext>
              </a:extLst>
            </p:cNvPr>
            <p:cNvSpPr txBox="1">
              <a:spLocks noChangeArrowheads="1"/>
            </p:cNvSpPr>
            <p:nvPr/>
          </p:nvSpPr>
          <p:spPr bwMode="auto">
            <a:xfrm>
              <a:off x="395288" y="3429000"/>
              <a:ext cx="3671887" cy="646331"/>
            </a:xfrm>
            <a:prstGeom prst="rect">
              <a:avLst/>
            </a:prstGeom>
            <a:solidFill>
              <a:srgbClr val="003B4C"/>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6. Development of guideline recommendations</a:t>
              </a:r>
            </a:p>
          </p:txBody>
        </p:sp>
        <p:sp>
          <p:nvSpPr>
            <p:cNvPr id="11" name="TextBox 16">
              <a:extLst>
                <a:ext uri="{FF2B5EF4-FFF2-40B4-BE49-F238E27FC236}">
                  <a16:creationId xmlns:a16="http://schemas.microsoft.com/office/drawing/2014/main" id="{74379A33-D310-B171-7C7B-4D540521B1BD}"/>
                </a:ext>
              </a:extLst>
            </p:cNvPr>
            <p:cNvSpPr txBox="1">
              <a:spLocks noChangeArrowheads="1"/>
            </p:cNvSpPr>
            <p:nvPr/>
          </p:nvSpPr>
          <p:spPr bwMode="auto">
            <a:xfrm>
              <a:off x="3787775" y="2554288"/>
              <a:ext cx="2232025" cy="392112"/>
            </a:xfrm>
            <a:prstGeom prst="rect">
              <a:avLst/>
            </a:prstGeom>
            <a:solidFill>
              <a:srgbClr val="003B4C"/>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4. Screen findings</a:t>
              </a:r>
            </a:p>
          </p:txBody>
        </p:sp>
        <p:sp>
          <p:nvSpPr>
            <p:cNvPr id="12" name="TextBox 17">
              <a:extLst>
                <a:ext uri="{FF2B5EF4-FFF2-40B4-BE49-F238E27FC236}">
                  <a16:creationId xmlns:a16="http://schemas.microsoft.com/office/drawing/2014/main" id="{D0BB1184-F83F-3615-DC5D-0FDFD01A318C}"/>
                </a:ext>
              </a:extLst>
            </p:cNvPr>
            <p:cNvSpPr txBox="1">
              <a:spLocks noChangeArrowheads="1"/>
            </p:cNvSpPr>
            <p:nvPr/>
          </p:nvSpPr>
          <p:spPr bwMode="auto">
            <a:xfrm>
              <a:off x="5030788" y="3429000"/>
              <a:ext cx="3529012" cy="666750"/>
            </a:xfrm>
            <a:prstGeom prst="rect">
              <a:avLst/>
            </a:prstGeom>
            <a:solidFill>
              <a:srgbClr val="003B4C"/>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7. Peer review, stakeholder and parent consultation</a:t>
              </a:r>
            </a:p>
          </p:txBody>
        </p:sp>
        <p:sp>
          <p:nvSpPr>
            <p:cNvPr id="13" name="TextBox 18">
              <a:extLst>
                <a:ext uri="{FF2B5EF4-FFF2-40B4-BE49-F238E27FC236}">
                  <a16:creationId xmlns:a16="http://schemas.microsoft.com/office/drawing/2014/main" id="{612D98DC-3931-38AC-BECF-CA5B0B19667B}"/>
                </a:ext>
              </a:extLst>
            </p:cNvPr>
            <p:cNvSpPr txBox="1">
              <a:spLocks noChangeArrowheads="1"/>
            </p:cNvSpPr>
            <p:nvPr/>
          </p:nvSpPr>
          <p:spPr bwMode="auto">
            <a:xfrm>
              <a:off x="4572000" y="4667250"/>
              <a:ext cx="3600450" cy="646113"/>
            </a:xfrm>
            <a:prstGeom prst="rect">
              <a:avLst/>
            </a:prstGeom>
            <a:solidFill>
              <a:srgbClr val="003B4C"/>
            </a:solidFill>
            <a:ln w="25400">
              <a:solidFill>
                <a:schemeClr val="tx1"/>
              </a:solidFill>
              <a:miter lim="800000"/>
              <a:headEnd/>
              <a:tailEnd/>
            </a:ln>
          </p:spPr>
          <p:txBody>
            <a:bodyPr>
              <a:spAutoFit/>
            </a:bodyPr>
            <a:lstStyle>
              <a:lvl1pPr marL="361950" indent="-3619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8. Final draft approved by RCOT Publications Group</a:t>
              </a:r>
            </a:p>
          </p:txBody>
        </p:sp>
        <p:sp>
          <p:nvSpPr>
            <p:cNvPr id="14" name="TextBox 19">
              <a:extLst>
                <a:ext uri="{FF2B5EF4-FFF2-40B4-BE49-F238E27FC236}">
                  <a16:creationId xmlns:a16="http://schemas.microsoft.com/office/drawing/2014/main" id="{49CFB39E-678F-7ED4-6C5C-A5371F8FD9CB}"/>
                </a:ext>
              </a:extLst>
            </p:cNvPr>
            <p:cNvSpPr txBox="1">
              <a:spLocks noChangeArrowheads="1"/>
            </p:cNvSpPr>
            <p:nvPr/>
          </p:nvSpPr>
          <p:spPr bwMode="auto">
            <a:xfrm>
              <a:off x="971550" y="4667250"/>
              <a:ext cx="2305050" cy="646113"/>
            </a:xfrm>
            <a:prstGeom prst="rect">
              <a:avLst/>
            </a:prstGeom>
            <a:solidFill>
              <a:srgbClr val="003B4C"/>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9. Published by </a:t>
              </a:r>
            </a:p>
            <a:p>
              <a:pPr eaLnBrk="1" hangingPunct="1">
                <a:spcBef>
                  <a:spcPct val="0"/>
                </a:spcBef>
                <a:buFontTx/>
                <a:buNone/>
              </a:pPr>
              <a:r>
                <a:rPr lang="en-GB" altLang="en-US" sz="1800">
                  <a:solidFill>
                    <a:schemeClr val="bg1"/>
                  </a:solidFill>
                </a:rPr>
                <a:t>      RCOT 2023</a:t>
              </a:r>
            </a:p>
          </p:txBody>
        </p:sp>
      </p:grpSp>
      <p:cxnSp>
        <p:nvCxnSpPr>
          <p:cNvPr id="17" name="Straight Arrow Connector 16">
            <a:extLst>
              <a:ext uri="{FF2B5EF4-FFF2-40B4-BE49-F238E27FC236}">
                <a16:creationId xmlns:a16="http://schemas.microsoft.com/office/drawing/2014/main" id="{D3720F1F-9B47-428D-4134-CF7FA5AFDB63}"/>
              </a:ext>
            </a:extLst>
          </p:cNvPr>
          <p:cNvCxnSpPr>
            <a:cxnSpLocks/>
          </p:cNvCxnSpPr>
          <p:nvPr/>
        </p:nvCxnSpPr>
        <p:spPr>
          <a:xfrm>
            <a:off x="5928314" y="1366124"/>
            <a:ext cx="143374" cy="4264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454A316-8332-2B04-04F8-4FCAA396D72F}"/>
              </a:ext>
            </a:extLst>
          </p:cNvPr>
          <p:cNvCxnSpPr/>
          <p:nvPr/>
        </p:nvCxnSpPr>
        <p:spPr>
          <a:xfrm flipH="1">
            <a:off x="6643396" y="2203543"/>
            <a:ext cx="391886" cy="7054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8692A8F4-4116-07A7-FEFD-8053D7B7D1AD}"/>
              </a:ext>
            </a:extLst>
          </p:cNvPr>
          <p:cNvCxnSpPr>
            <a:stCxn id="11" idx="1"/>
            <a:endCxn id="8" idx="3"/>
          </p:cNvCxnSpPr>
          <p:nvPr/>
        </p:nvCxnSpPr>
        <p:spPr>
          <a:xfrm flipH="1">
            <a:off x="4100512" y="3105005"/>
            <a:ext cx="511175" cy="111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FDB921C1-E3D7-028C-2EFB-BF1A61CB19A8}"/>
              </a:ext>
            </a:extLst>
          </p:cNvPr>
          <p:cNvCxnSpPr>
            <a:cxnSpLocks/>
            <a:stCxn id="8" idx="2"/>
          </p:cNvCxnSpPr>
          <p:nvPr/>
        </p:nvCxnSpPr>
        <p:spPr>
          <a:xfrm>
            <a:off x="2551906" y="3312174"/>
            <a:ext cx="0" cy="471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31CB9E5D-390B-4DA3-2CE9-594F8E20FF46}"/>
              </a:ext>
            </a:extLst>
          </p:cNvPr>
          <p:cNvCxnSpPr>
            <a:stCxn id="9" idx="3"/>
            <a:endCxn id="12" idx="1"/>
          </p:cNvCxnSpPr>
          <p:nvPr/>
        </p:nvCxnSpPr>
        <p:spPr>
          <a:xfrm>
            <a:off x="4891087" y="4106826"/>
            <a:ext cx="963613" cy="10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F8F13E7E-196E-A6F4-76BE-8C40FEED147E}"/>
              </a:ext>
            </a:extLst>
          </p:cNvPr>
          <p:cNvCxnSpPr>
            <a:endCxn id="13" idx="0"/>
          </p:cNvCxnSpPr>
          <p:nvPr/>
        </p:nvCxnSpPr>
        <p:spPr>
          <a:xfrm flipH="1">
            <a:off x="7196137" y="4450410"/>
            <a:ext cx="167481"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F8F8928F-8A02-055E-86C4-093582E00F72}"/>
              </a:ext>
            </a:extLst>
          </p:cNvPr>
          <p:cNvCxnSpPr>
            <a:stCxn id="13" idx="1"/>
            <a:endCxn id="14" idx="3"/>
          </p:cNvCxnSpPr>
          <p:nvPr/>
        </p:nvCxnSpPr>
        <p:spPr>
          <a:xfrm flipH="1">
            <a:off x="4100512" y="5344967"/>
            <a:ext cx="1295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extBox 12">
            <a:extLst>
              <a:ext uri="{FF2B5EF4-FFF2-40B4-BE49-F238E27FC236}">
                <a16:creationId xmlns:a16="http://schemas.microsoft.com/office/drawing/2014/main" id="{D5E2E2B8-7153-8874-91EF-1F3C4D07554C}"/>
              </a:ext>
            </a:extLst>
          </p:cNvPr>
          <p:cNvSpPr txBox="1">
            <a:spLocks noChangeArrowheads="1"/>
          </p:cNvSpPr>
          <p:nvPr/>
        </p:nvSpPr>
        <p:spPr bwMode="auto">
          <a:xfrm>
            <a:off x="4981964" y="942094"/>
            <a:ext cx="3097213" cy="369332"/>
          </a:xfrm>
          <a:prstGeom prst="rect">
            <a:avLst/>
          </a:prstGeom>
          <a:solidFill>
            <a:srgbClr val="003B4C"/>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2. Scope determined</a:t>
            </a:r>
          </a:p>
        </p:txBody>
      </p:sp>
      <p:cxnSp>
        <p:nvCxnSpPr>
          <p:cNvPr id="16" name="Straight Arrow Connector 15">
            <a:extLst>
              <a:ext uri="{FF2B5EF4-FFF2-40B4-BE49-F238E27FC236}">
                <a16:creationId xmlns:a16="http://schemas.microsoft.com/office/drawing/2014/main" id="{4B891F5B-A12F-53C4-1732-1DBFB4EEE5B0}"/>
              </a:ext>
            </a:extLst>
          </p:cNvPr>
          <p:cNvCxnSpPr>
            <a:cxnSpLocks/>
            <a:endCxn id="3" idx="1"/>
          </p:cNvCxnSpPr>
          <p:nvPr/>
        </p:nvCxnSpPr>
        <p:spPr>
          <a:xfrm flipV="1">
            <a:off x="4100512" y="1126760"/>
            <a:ext cx="881452" cy="7163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9445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41639" y="1935673"/>
            <a:ext cx="9255503" cy="3932691"/>
          </a:xfrm>
        </p:spPr>
        <p:txBody>
          <a:bodyPr>
            <a:normAutofit/>
          </a:bodyPr>
          <a:lstStyle/>
          <a:p>
            <a:pPr marL="0" indent="0">
              <a:buFontTx/>
              <a:buNone/>
            </a:pPr>
            <a:r>
              <a:rPr lang="en-GB" altLang="en-US" sz="2800" dirty="0">
                <a:latin typeface="Arial" panose="020B0604020202020204" pitchFamily="34" charset="0"/>
                <a:ea typeface="ＭＳ Ｐゴシック" panose="020B0600070205080204" pitchFamily="34" charset="-128"/>
                <a:cs typeface="Arial" panose="020B0604020202020204" pitchFamily="34" charset="0"/>
              </a:rPr>
              <a:t>The 14 recommendations and 1 best practice suggestion are based on the evidence available within 34 critically appraised papers.</a:t>
            </a:r>
          </a:p>
          <a:p>
            <a:pPr marL="0" indent="0">
              <a:buFontTx/>
              <a:buNone/>
            </a:pPr>
            <a:endParaRPr lang="en-GB" altLang="en-US" sz="1600" dirty="0">
              <a:latin typeface="Arial" panose="020B0604020202020204" pitchFamily="34" charset="0"/>
              <a:ea typeface="ＭＳ Ｐゴシック" panose="020B0600070205080204" pitchFamily="34" charset="-128"/>
              <a:cs typeface="Arial" panose="020B0604020202020204" pitchFamily="34" charset="0"/>
            </a:endParaRPr>
          </a:p>
          <a:p>
            <a:pPr marL="0" indent="0">
              <a:buFontTx/>
              <a:buNone/>
            </a:pPr>
            <a:r>
              <a:rPr lang="en-GB" altLang="en-US" sz="2800" dirty="0">
                <a:latin typeface="Arial" panose="020B0604020202020204" pitchFamily="34" charset="0"/>
                <a:ea typeface="ＭＳ Ｐゴシック" panose="020B0600070205080204" pitchFamily="34" charset="-128"/>
                <a:cs typeface="Arial" panose="020B0604020202020204" pitchFamily="34" charset="0"/>
              </a:rPr>
              <a:t>Each recommendation is assigned:</a:t>
            </a:r>
          </a:p>
          <a:p>
            <a:pPr marL="0" indent="0"/>
            <a:r>
              <a:rPr lang="en-GB" altLang="en-US" sz="2800" dirty="0">
                <a:latin typeface="Arial" panose="020B0604020202020204" pitchFamily="34" charset="0"/>
                <a:ea typeface="ＭＳ Ｐゴシック" panose="020B0600070205080204" pitchFamily="34" charset="-128"/>
                <a:cs typeface="Arial" panose="020B0604020202020204" pitchFamily="34" charset="0"/>
              </a:rPr>
              <a:t> A strength scoring 1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or</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 2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(Strong or Conditional)</a:t>
            </a:r>
          </a:p>
          <a:p>
            <a:pPr marL="0" indent="0"/>
            <a:r>
              <a:rPr lang="en-GB" altLang="en-US" sz="2800" dirty="0">
                <a:latin typeface="Arial" panose="020B0604020202020204" pitchFamily="34" charset="0"/>
                <a:ea typeface="ＭＳ Ｐゴシック" panose="020B0600070205080204" pitchFamily="34" charset="-128"/>
                <a:cs typeface="Arial" panose="020B0604020202020204" pitchFamily="34" charset="0"/>
              </a:rPr>
              <a:t> A quality grading A, B, C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or</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 D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(High, Moderate, Low or Very Low)</a:t>
            </a:r>
          </a:p>
          <a:p>
            <a:pPr marL="0" indent="0">
              <a:buNone/>
            </a:pPr>
            <a:endParaRPr lang="en-US" dirty="0"/>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a:xfrm>
            <a:off x="541638" y="628649"/>
            <a:ext cx="10260000" cy="720000"/>
          </a:xfrm>
        </p:spPr>
        <p:txBody>
          <a:bodyPr>
            <a:normAutofit fontScale="90000"/>
          </a:bodyPr>
          <a:lstStyle/>
          <a:p>
            <a:r>
              <a:rPr lang="en-US"/>
              <a:t>Understanding recommendations’ strength and grading</a:t>
            </a:r>
          </a:p>
        </p:txBody>
      </p:sp>
      <p:sp>
        <p:nvSpPr>
          <p:cNvPr id="4" name="Rectangle: Rounded Corners 3">
            <a:hlinkClick r:id="rId3" action="ppaction://hlinksldjump"/>
            <a:extLst>
              <a:ext uri="{FF2B5EF4-FFF2-40B4-BE49-F238E27FC236}">
                <a16:creationId xmlns:a16="http://schemas.microsoft.com/office/drawing/2014/main" id="{F707D750-FF71-5D7F-2BEE-BB9BB1BF05A4}"/>
              </a:ext>
            </a:extLst>
          </p:cNvPr>
          <p:cNvSpPr/>
          <p:nvPr/>
        </p:nvSpPr>
        <p:spPr>
          <a:xfrm>
            <a:off x="8886014" y="53909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
        <p:nvSpPr>
          <p:cNvPr id="5" name="Rectangle: Rounded Corners 4">
            <a:hlinkClick r:id="rId3" action="ppaction://hlinksldjump"/>
            <a:extLst>
              <a:ext uri="{FF2B5EF4-FFF2-40B4-BE49-F238E27FC236}">
                <a16:creationId xmlns:a16="http://schemas.microsoft.com/office/drawing/2014/main" id="{A82E5C3A-9A55-B6B5-909B-F84534126C53}"/>
              </a:ext>
            </a:extLst>
          </p:cNvPr>
          <p:cNvSpPr/>
          <p:nvPr/>
        </p:nvSpPr>
        <p:spPr>
          <a:xfrm>
            <a:off x="6096000" y="53909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dirty="0">
                <a:ln>
                  <a:noFill/>
                </a:ln>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Back to </a:t>
            </a:r>
            <a:r>
              <a:rPr kumimoji="0" lang="en-GB" sz="1800" b="0" i="0" u="sng" strike="noStrike" kern="0" cap="none" spc="0" normalizeH="0" baseline="0" noProof="0" dirty="0">
                <a:ln>
                  <a:noFill/>
                </a:ln>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Recommendations</a:t>
            </a:r>
            <a:endParaRPr kumimoji="0" lang="en-GB" sz="1800" b="0" i="0" u="sng" strike="noStrike" kern="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519088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a:xfrm>
            <a:off x="541640" y="800097"/>
            <a:ext cx="9116710" cy="1332000"/>
          </a:xfrm>
        </p:spPr>
        <p:txBody>
          <a:bodyPr>
            <a:normAutofit/>
          </a:bodyPr>
          <a:lstStyle/>
          <a:p>
            <a:r>
              <a:rPr lang="en-US"/>
              <a:t>Thank you!</a:t>
            </a:r>
            <a:br>
              <a:rPr lang="en-US" dirty="0"/>
            </a:br>
            <a:endParaRPr lang="en-US" sz="4000" dirty="0"/>
          </a:p>
        </p:txBody>
      </p:sp>
      <p:sp>
        <p:nvSpPr>
          <p:cNvPr id="3" name="Rectangle: Rounded Corners 2">
            <a:hlinkClick r:id="rId2" action="ppaction://hlinksldjump"/>
            <a:extLst>
              <a:ext uri="{FF2B5EF4-FFF2-40B4-BE49-F238E27FC236}">
                <a16:creationId xmlns:a16="http://schemas.microsoft.com/office/drawing/2014/main" id="{BFDD2C54-C1EA-2511-790A-406FF401C5D9}"/>
              </a:ext>
            </a:extLst>
          </p:cNvPr>
          <p:cNvSpPr/>
          <p:nvPr/>
        </p:nvSpPr>
        <p:spPr>
          <a:xfrm>
            <a:off x="3209114" y="5390692"/>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882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7851-96EF-F142-B5C6-5A762AB0AC84}"/>
              </a:ext>
            </a:extLst>
          </p:cNvPr>
          <p:cNvSpPr>
            <a:spLocks noGrp="1"/>
          </p:cNvSpPr>
          <p:nvPr>
            <p:ph type="ctrTitle"/>
          </p:nvPr>
        </p:nvSpPr>
        <p:spPr/>
        <p:txBody>
          <a:bodyPr/>
          <a:lstStyle/>
          <a:p>
            <a:r>
              <a:rPr lang="en-US"/>
              <a:t>Guideline objective</a:t>
            </a:r>
            <a:endParaRPr lang="en-US">
              <a:highlight>
                <a:srgbClr val="FFFF00"/>
              </a:highlight>
            </a:endParaRPr>
          </a:p>
        </p:txBody>
      </p:sp>
      <p:sp>
        <p:nvSpPr>
          <p:cNvPr id="3" name="Text Placeholder 2">
            <a:extLst>
              <a:ext uri="{FF2B5EF4-FFF2-40B4-BE49-F238E27FC236}">
                <a16:creationId xmlns:a16="http://schemas.microsoft.com/office/drawing/2014/main" id="{275AC7C9-3049-4C4C-B448-7EADBB309258}"/>
              </a:ext>
            </a:extLst>
          </p:cNvPr>
          <p:cNvSpPr>
            <a:spLocks noGrp="1"/>
          </p:cNvSpPr>
          <p:nvPr>
            <p:ph type="body" sz="half" idx="2"/>
          </p:nvPr>
        </p:nvSpPr>
        <p:spPr>
          <a:xfrm>
            <a:off x="541637" y="2279326"/>
            <a:ext cx="11134423" cy="2362122"/>
          </a:xfrm>
        </p:spPr>
        <p:txBody>
          <a:bodyPr>
            <a:normAutofit/>
          </a:bodyPr>
          <a:lstStyle/>
          <a:p>
            <a:pPr marL="342900" indent="-342900">
              <a:buFont typeface="Arial" panose="020B0604020202020204" pitchFamily="34" charset="0"/>
              <a:buChar char="•"/>
            </a:pPr>
            <a:r>
              <a:rPr lang="en-US" sz="3200"/>
              <a:t>To describe the high-quality, contemporary evidence on the occupation of play and the use of play in occupational therapy assessment, intervention and as an outcome of therapy, to inform occupational therapy practice for those working with 0-18 year olds in the United Kingdom</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4" name="Rectangle: Rounded Corners 3">
            <a:hlinkClick r:id="rId2" action="ppaction://hlinksldjump"/>
            <a:extLst>
              <a:ext uri="{FF2B5EF4-FFF2-40B4-BE49-F238E27FC236}">
                <a16:creationId xmlns:a16="http://schemas.microsoft.com/office/drawing/2014/main" id="{BAD52EDB-CE46-2D92-5467-896FD49586AF}"/>
              </a:ext>
            </a:extLst>
          </p:cNvPr>
          <p:cNvSpPr/>
          <p:nvPr/>
        </p:nvSpPr>
        <p:spPr>
          <a:xfrm>
            <a:off x="9571814" y="5390921"/>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582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A54B-8F43-B54A-859F-CABB2A1E19C1}"/>
              </a:ext>
            </a:extLst>
          </p:cNvPr>
          <p:cNvSpPr>
            <a:spLocks noGrp="1"/>
          </p:cNvSpPr>
          <p:nvPr>
            <p:ph type="title"/>
          </p:nvPr>
        </p:nvSpPr>
        <p:spPr/>
        <p:txBody>
          <a:bodyPr>
            <a:normAutofit fontScale="90000"/>
          </a:bodyPr>
          <a:lstStyle/>
          <a:p>
            <a:r>
              <a:rPr lang="en-US"/>
              <a:t>How can I use the </a:t>
            </a:r>
            <a:r>
              <a:rPr lang="en-US" i="1"/>
              <a:t>Occupational therapy and play </a:t>
            </a:r>
            <a:r>
              <a:rPr lang="en-US"/>
              <a:t>practice</a:t>
            </a:r>
            <a:r>
              <a:rPr lang="en-US" i="1"/>
              <a:t> </a:t>
            </a:r>
            <a:r>
              <a:rPr lang="en-US"/>
              <a:t>guideline?</a:t>
            </a:r>
          </a:p>
        </p:txBody>
      </p:sp>
      <p:sp>
        <p:nvSpPr>
          <p:cNvPr id="4" name="Content Placeholder 3">
            <a:extLst>
              <a:ext uri="{FF2B5EF4-FFF2-40B4-BE49-F238E27FC236}">
                <a16:creationId xmlns:a16="http://schemas.microsoft.com/office/drawing/2014/main" id="{7F82CB72-6DF5-C147-A1AC-AE269ADCFD16}"/>
              </a:ext>
            </a:extLst>
          </p:cNvPr>
          <p:cNvSpPr>
            <a:spLocks noGrp="1"/>
          </p:cNvSpPr>
          <p:nvPr>
            <p:ph idx="13"/>
          </p:nvPr>
        </p:nvSpPr>
        <p:spPr>
          <a:xfrm>
            <a:off x="541638" y="2030924"/>
            <a:ext cx="10260000" cy="3893626"/>
          </a:xfrm>
        </p:spPr>
        <p:txBody>
          <a:bodyPr vert="horz" lIns="0" tIns="0" rIns="0" bIns="0" numCol="1" rtlCol="0" anchor="t">
            <a:normAutofit lnSpcReduction="10000"/>
          </a:bodyPr>
          <a:lstStyle/>
          <a:p>
            <a:r>
              <a:rPr lang="en-US"/>
              <a:t>To support the use of play in your practice with children and young people through evidence-based recommendations</a:t>
            </a:r>
          </a:p>
          <a:p>
            <a:r>
              <a:rPr lang="en-US"/>
              <a:t>To build a case for service quality improvements and resources</a:t>
            </a:r>
          </a:p>
          <a:p>
            <a:r>
              <a:rPr lang="en-US"/>
              <a:t>To identify areas where you may need further development</a:t>
            </a:r>
          </a:p>
          <a:p>
            <a:r>
              <a:rPr lang="en-US"/>
              <a:t>To identify research gaps</a:t>
            </a:r>
          </a:p>
          <a:p>
            <a:pPr marL="0" indent="0">
              <a:buNone/>
            </a:pPr>
            <a:r>
              <a:rPr lang="en-US"/>
              <a:t>Find the guideline on the RCOT website: </a:t>
            </a:r>
            <a:r>
              <a:rPr lang="en-US">
                <a:hlinkClick r:id="rId3"/>
              </a:rPr>
              <a:t>https://www.rcot.co.uk/practice-resources/rcot-practice-guidelines</a:t>
            </a:r>
            <a:endParaRPr lang="en-US"/>
          </a:p>
          <a:p>
            <a:endParaRPr lang="en-US"/>
          </a:p>
          <a:p>
            <a:endParaRPr lang="en-US"/>
          </a:p>
          <a:p>
            <a:endParaRPr lang="en-US"/>
          </a:p>
        </p:txBody>
      </p:sp>
      <p:sp>
        <p:nvSpPr>
          <p:cNvPr id="3" name="Rectangle: Rounded Corners 2">
            <a:hlinkClick r:id="rId4" action="ppaction://hlinksldjump"/>
            <a:extLst>
              <a:ext uri="{FF2B5EF4-FFF2-40B4-BE49-F238E27FC236}">
                <a16:creationId xmlns:a16="http://schemas.microsoft.com/office/drawing/2014/main" id="{B3E35704-0170-B010-ED85-FC95E4276BFE}"/>
              </a:ext>
            </a:extLst>
          </p:cNvPr>
          <p:cNvSpPr/>
          <p:nvPr/>
        </p:nvSpPr>
        <p:spPr>
          <a:xfrm>
            <a:off x="8886014" y="5371642"/>
            <a:ext cx="2353485" cy="1333960"/>
          </a:xfrm>
          <a:prstGeom prst="roundRect">
            <a:avLst/>
          </a:prstGeom>
          <a:solidFill>
            <a:srgbClr val="43CF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a:ln>
                  <a:noFill/>
                </a:ln>
                <a:solidFill>
                  <a:srgbClr val="003B4C"/>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Back to Contents</a:t>
            </a:r>
            <a:endParaRPr kumimoji="0" lang="en-GB" sz="1800" b="0" i="0" strike="noStrike" kern="0" cap="none" spc="0" normalizeH="0" baseline="0" noProof="0">
              <a:ln>
                <a:noFill/>
              </a:ln>
              <a:solidFill>
                <a:srgbClr val="003B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0515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a:lstStyle/>
          <a:p>
            <a:r>
              <a:rPr lang="en-US"/>
              <a:t>Recommendations</a:t>
            </a:r>
          </a:p>
        </p:txBody>
      </p:sp>
      <p:sp>
        <p:nvSpPr>
          <p:cNvPr id="6" name="Text Placeholder 2">
            <a:extLst>
              <a:ext uri="{FF2B5EF4-FFF2-40B4-BE49-F238E27FC236}">
                <a16:creationId xmlns:a16="http://schemas.microsoft.com/office/drawing/2014/main" id="{8BE2807A-65EA-1973-1AD9-83C675743BFB}"/>
              </a:ext>
            </a:extLst>
          </p:cNvPr>
          <p:cNvSpPr txBox="1">
            <a:spLocks/>
          </p:cNvSpPr>
          <p:nvPr/>
        </p:nvSpPr>
        <p:spPr>
          <a:xfrm>
            <a:off x="356442" y="1553937"/>
            <a:ext cx="11134423" cy="2362122"/>
          </a:xfrm>
          <a:prstGeom prst="rect">
            <a:avLst/>
          </a:prstGeom>
        </p:spPr>
        <p:txBody>
          <a:bodyPr>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Click on the recommendation category to find out more</a:t>
            </a:r>
          </a:p>
          <a:p>
            <a:pPr marL="342900" indent="-342900"/>
            <a:endParaRPr lang="en-US"/>
          </a:p>
        </p:txBody>
      </p:sp>
      <p:graphicFrame>
        <p:nvGraphicFramePr>
          <p:cNvPr id="9" name="Content Placeholder 8">
            <a:extLst>
              <a:ext uri="{FF2B5EF4-FFF2-40B4-BE49-F238E27FC236}">
                <a16:creationId xmlns:a16="http://schemas.microsoft.com/office/drawing/2014/main" id="{24576337-F46D-E3B0-EA13-2946483DD6E1}"/>
              </a:ext>
            </a:extLst>
          </p:cNvPr>
          <p:cNvGraphicFramePr>
            <a:graphicFrameLocks noGrp="1"/>
          </p:cNvGraphicFramePr>
          <p:nvPr>
            <p:ph idx="1"/>
            <p:extLst>
              <p:ext uri="{D42A27DB-BD31-4B8C-83A1-F6EECF244321}">
                <p14:modId xmlns:p14="http://schemas.microsoft.com/office/powerpoint/2010/main" val="938043382"/>
              </p:ext>
            </p:extLst>
          </p:nvPr>
        </p:nvGraphicFramePr>
        <p:xfrm>
          <a:off x="541338" y="1935163"/>
          <a:ext cx="10260012"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hlinkClick r:id="rId8" action="ppaction://hlinksldjump"/>
            <a:extLst>
              <a:ext uri="{FF2B5EF4-FFF2-40B4-BE49-F238E27FC236}">
                <a16:creationId xmlns:a16="http://schemas.microsoft.com/office/drawing/2014/main" id="{A42B42AD-507C-554F-0058-2D612B5EEF6D}"/>
              </a:ext>
            </a:extLst>
          </p:cNvPr>
          <p:cNvSpPr txBox="1"/>
          <p:nvPr/>
        </p:nvSpPr>
        <p:spPr>
          <a:xfrm>
            <a:off x="4307895" y="5916839"/>
            <a:ext cx="6563305" cy="646331"/>
          </a:xfrm>
          <a:prstGeom prst="rect">
            <a:avLst/>
          </a:prstGeom>
          <a:solidFill>
            <a:schemeClr val="bg2"/>
          </a:solidFill>
        </p:spPr>
        <p:txBody>
          <a:bodyPr wrap="square" rtlCol="0">
            <a:spAutoFit/>
          </a:bodyPr>
          <a:lstStyle/>
          <a:p>
            <a:r>
              <a:rPr lang="en-GB" dirty="0"/>
              <a:t>Click here for more information on the methodology behind the recommendations and the strength of each.</a:t>
            </a:r>
          </a:p>
        </p:txBody>
      </p:sp>
    </p:spTree>
    <p:extLst>
      <p:ext uri="{BB962C8B-B14F-4D97-AF65-F5344CB8AC3E}">
        <p14:creationId xmlns:p14="http://schemas.microsoft.com/office/powerpoint/2010/main" val="183692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p:txBody>
          <a:bodyPr/>
          <a:lstStyle/>
          <a:p>
            <a:r>
              <a:rPr lang="en-US"/>
              <a:t>Goals and outcomes recommendations</a:t>
            </a:r>
          </a:p>
        </p:txBody>
      </p:sp>
    </p:spTree>
    <p:extLst>
      <p:ext uri="{BB962C8B-B14F-4D97-AF65-F5344CB8AC3E}">
        <p14:creationId xmlns:p14="http://schemas.microsoft.com/office/powerpoint/2010/main" val="67373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1: Participation in play as a therapy goal and outcome</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472174"/>
            <a:ext cx="8466063" cy="3600000"/>
          </a:xfrm>
        </p:spPr>
        <p:txBody>
          <a:bodyPr/>
          <a:lstStyle/>
          <a:p>
            <a:r>
              <a:rPr lang="en-GB">
                <a:effectLst/>
                <a:latin typeface="Arial" panose="020B0604020202020204" pitchFamily="34" charset="0"/>
                <a:ea typeface="Times New Roman" panose="02020603050405020304" pitchFamily="18" charset="0"/>
              </a:rPr>
              <a:t>It is recommended</a:t>
            </a:r>
            <a:r>
              <a:rPr lang="en-GB" b="1">
                <a:effectLst/>
                <a:latin typeface="Arial" panose="020B0604020202020204" pitchFamily="34" charset="0"/>
                <a:ea typeface="Times New Roman" panose="02020603050405020304" pitchFamily="18" charset="0"/>
              </a:rPr>
              <a:t> </a:t>
            </a:r>
            <a:r>
              <a:rPr lang="en-GB">
                <a:effectLst/>
                <a:latin typeface="Arial" panose="020B0604020202020204" pitchFamily="34" charset="0"/>
                <a:ea typeface="Times New Roman" panose="02020603050405020304" pitchFamily="18" charset="0"/>
              </a:rPr>
              <a:t>that play participation is recognised as an important goal and outcome of occupational therapy for children and young people.</a:t>
            </a:r>
          </a:p>
          <a:p>
            <a:pPr marL="0" indent="0">
              <a:buNone/>
            </a:pPr>
            <a:r>
              <a:rPr lang="en-GB" sz="2400">
                <a:effectLst/>
                <a:latin typeface="Arial" panose="020B0604020202020204" pitchFamily="34" charset="0"/>
                <a:ea typeface="Times New Roman" panose="02020603050405020304" pitchFamily="18" charset="0"/>
              </a:rPr>
              <a:t> </a:t>
            </a:r>
          </a:p>
          <a:p>
            <a:pPr marL="180000" indent="0">
              <a:buNone/>
            </a:pPr>
            <a:r>
              <a:rPr lang="en-GB" sz="2000">
                <a:effectLst/>
                <a:latin typeface="Arial" panose="020B0604020202020204" pitchFamily="34" charset="0"/>
                <a:ea typeface="Times New Roman" panose="02020603050405020304" pitchFamily="18" charset="0"/>
              </a:rPr>
              <a:t>(Schaaf et al 2018 [A]; </a:t>
            </a:r>
            <a:r>
              <a:rPr lang="en-GB" sz="2000" err="1">
                <a:effectLst/>
                <a:latin typeface="Arial" panose="020B0604020202020204" pitchFamily="34" charset="0"/>
                <a:ea typeface="Times New Roman" panose="02020603050405020304" pitchFamily="18" charset="0"/>
              </a:rPr>
              <a:t>Kuhaneck</a:t>
            </a:r>
            <a:r>
              <a:rPr lang="en-GB" sz="2000">
                <a:effectLst/>
                <a:latin typeface="Arial" panose="020B0604020202020204" pitchFamily="34" charset="0"/>
                <a:ea typeface="Times New Roman" panose="02020603050405020304" pitchFamily="18" charset="0"/>
              </a:rPr>
              <a:t> et al 2020 [A]; </a:t>
            </a:r>
            <a:r>
              <a:rPr lang="en-GB" sz="2000" err="1">
                <a:effectLst/>
                <a:latin typeface="Arial" panose="020B0604020202020204" pitchFamily="34" charset="0"/>
                <a:ea typeface="Times New Roman" panose="02020603050405020304" pitchFamily="18" charset="0"/>
              </a:rPr>
              <a:t>Ramugondo</a:t>
            </a:r>
            <a:r>
              <a:rPr lang="en-GB" sz="2000">
                <a:effectLst/>
                <a:latin typeface="Arial" panose="020B0604020202020204" pitchFamily="34" charset="0"/>
                <a:ea typeface="Times New Roman" panose="02020603050405020304" pitchFamily="18" charset="0"/>
              </a:rPr>
              <a:t> et al 2018 [B]; </a:t>
            </a:r>
            <a:r>
              <a:rPr lang="en-GB" sz="2000" err="1">
                <a:effectLst/>
                <a:latin typeface="Arial" panose="020B0604020202020204" pitchFamily="34" charset="0"/>
                <a:ea typeface="Times New Roman" panose="02020603050405020304" pitchFamily="18" charset="0"/>
              </a:rPr>
              <a:t>Jasem</a:t>
            </a:r>
            <a:r>
              <a:rPr lang="en-GB" sz="2000">
                <a:effectLst/>
                <a:latin typeface="Arial" panose="020B0604020202020204" pitchFamily="34" charset="0"/>
                <a:ea typeface="Times New Roman" panose="02020603050405020304" pitchFamily="18" charset="0"/>
              </a:rPr>
              <a:t> et al 2020 [B]; Moore and Lynch 2018 [C]</a:t>
            </a:r>
            <a:r>
              <a:rPr lang="en-GB" sz="2000">
                <a:effectLst/>
              </a:rPr>
              <a:t> </a:t>
            </a:r>
            <a:r>
              <a:rPr lang="en-GB" sz="2000">
                <a:latin typeface="Open Sans" panose="020B0606030504020204" pitchFamily="34" charset="0"/>
                <a:cs typeface="Times New Roman" panose="02020603050405020304" pitchFamily="18" charset="0"/>
              </a:rPr>
              <a:t>)</a:t>
            </a:r>
            <a:endParaRPr lang="en-GB" sz="20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247950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normAutofit fontScale="90000"/>
          </a:bodyPr>
          <a:lstStyle/>
          <a:p>
            <a:r>
              <a:rPr lang="en-US"/>
              <a:t>Recommendation 2: Eliciting the child and young person’s perspective</a:t>
            </a:r>
          </a:p>
        </p:txBody>
      </p:sp>
      <p:sp>
        <p:nvSpPr>
          <p:cNvPr id="3" name="Content Placeholder 2">
            <a:extLst>
              <a:ext uri="{FF2B5EF4-FFF2-40B4-BE49-F238E27FC236}">
                <a16:creationId xmlns:a16="http://schemas.microsoft.com/office/drawing/2014/main" id="{5F081DA9-2434-AE43-8647-3DD9C9A4A7C6}"/>
              </a:ext>
            </a:extLst>
          </p:cNvPr>
          <p:cNvSpPr>
            <a:spLocks noGrp="1"/>
          </p:cNvSpPr>
          <p:nvPr>
            <p:ph idx="13"/>
          </p:nvPr>
        </p:nvSpPr>
        <p:spPr>
          <a:xfrm>
            <a:off x="631637" y="2472174"/>
            <a:ext cx="8466063" cy="3600000"/>
          </a:xfrm>
        </p:spPr>
        <p:txBody>
          <a:bodyPr/>
          <a:lstStyle/>
          <a:p>
            <a:pPr>
              <a:spcBef>
                <a:spcPts val="450"/>
              </a:spcBef>
            </a:pPr>
            <a:r>
              <a:rPr lang="en-GB">
                <a:latin typeface="Arial" panose="020B0604020202020204" pitchFamily="34" charset="0"/>
              </a:rPr>
              <a:t>It is recommended that occupational therapists elicit the child and young person’s perspective when play participation is identified as a therapy goal or outcome. </a:t>
            </a:r>
          </a:p>
          <a:p>
            <a:pPr marL="180000" lvl="1" indent="0">
              <a:spcBef>
                <a:spcPts val="450"/>
              </a:spcBef>
              <a:buNone/>
            </a:pPr>
            <a:endParaRPr lang="en-GB" sz="1800">
              <a:effectLst/>
              <a:latin typeface="Arial" panose="020B0604020202020204" pitchFamily="34" charset="0"/>
              <a:ea typeface="Times New Roman" panose="02020603050405020304" pitchFamily="18" charset="0"/>
            </a:endParaRPr>
          </a:p>
          <a:p>
            <a:pPr marL="180000" lvl="1" indent="0">
              <a:spcBef>
                <a:spcPts val="450"/>
              </a:spcBef>
              <a:buNone/>
            </a:pPr>
            <a:r>
              <a:rPr lang="en-GB" sz="2000">
                <a:effectLst/>
                <a:latin typeface="Arial" panose="020B0604020202020204" pitchFamily="34" charset="0"/>
                <a:ea typeface="Times New Roman" panose="02020603050405020304" pitchFamily="18" charset="0"/>
              </a:rPr>
              <a:t>(Rousseau-Harrison and Rochette 2013 [A])</a:t>
            </a:r>
            <a:endParaRPr lang="en-GB" sz="2000">
              <a:effectLst/>
              <a:latin typeface="Open Sans" panose="020B0606030504020204" pitchFamily="34" charset="0"/>
              <a:ea typeface="Times New Roman" panose="02020603050405020304" pitchFamily="18" charset="0"/>
            </a:endParaRPr>
          </a:p>
          <a:p>
            <a:endParaRPr lang="en-GB" sz="2400">
              <a:latin typeface="Arial" panose="020B0604020202020204" pitchFamily="34" charset="0"/>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1207296039"/>
      </p:ext>
    </p:extLst>
  </p:cSld>
  <p:clrMapOvr>
    <a:masterClrMapping/>
  </p:clrMapOvr>
</p:sld>
</file>

<file path=ppt/theme/theme1.xml><?xml version="1.0" encoding="utf-8"?>
<a:theme xmlns:a="http://schemas.openxmlformats.org/drawingml/2006/main" name="Office Theme">
  <a:themeElements>
    <a:clrScheme name="RCOT Colours">
      <a:dk1>
        <a:srgbClr val="003B4C"/>
      </a:dk1>
      <a:lt1>
        <a:srgbClr val="FFFFFF"/>
      </a:lt1>
      <a:dk2>
        <a:srgbClr val="6F34A3"/>
      </a:dk2>
      <a:lt2>
        <a:srgbClr val="43CFB5"/>
      </a:lt2>
      <a:accent1>
        <a:srgbClr val="E7705D"/>
      </a:accent1>
      <a:accent2>
        <a:srgbClr val="7EE1E8"/>
      </a:accent2>
      <a:accent3>
        <a:srgbClr val="7474DE"/>
      </a:accent3>
      <a:accent4>
        <a:srgbClr val="F7E64C"/>
      </a:accent4>
      <a:accent5>
        <a:srgbClr val="FFC2E0"/>
      </a:accent5>
      <a:accent6>
        <a:srgbClr val="61616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OT Standard PowerPoint Template  -  Read-Only" id="{0B90A607-0980-4992-A43E-3FFE4A15E19A}" vid="{CDDCF5E3-B4FF-4FDF-A260-7C577F2979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F819C0103728438125F29459418C87" ma:contentTypeVersion="16" ma:contentTypeDescription="Create a new document." ma:contentTypeScope="" ma:versionID="81ce29c664c73846b3dfff9fefbf5455">
  <xsd:schema xmlns:xsd="http://www.w3.org/2001/XMLSchema" xmlns:xs="http://www.w3.org/2001/XMLSchema" xmlns:p="http://schemas.microsoft.com/office/2006/metadata/properties" xmlns:ns2="301bce64-ad0b-4143-877a-f6e7ccdf697d" xmlns:ns3="bcca6526-e802-4175-b949-1c7e3f94d86c" targetNamespace="http://schemas.microsoft.com/office/2006/metadata/properties" ma:root="true" ma:fieldsID="e6550f13854958328ffe6c06069bb8a9" ns2:_="" ns3:_="">
    <xsd:import namespace="301bce64-ad0b-4143-877a-f6e7ccdf697d"/>
    <xsd:import namespace="bcca6526-e802-4175-b949-1c7e3f94d8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1bce64-ad0b-4143-877a-f6e7ccdf6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1192ce-d741-42f0-bf32-2e964c76fe0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a6526-e802-4175-b949-1c7e3f94d86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7ed3c7d-e252-42df-9bad-4730696d64c7}" ma:internalName="TaxCatchAll" ma:showField="CatchAllData" ma:web="bcca6526-e802-4175-b949-1c7e3f94d8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01bce64-ad0b-4143-877a-f6e7ccdf697d">
      <Terms xmlns="http://schemas.microsoft.com/office/infopath/2007/PartnerControls"/>
    </lcf76f155ced4ddcb4097134ff3c332f>
    <TaxCatchAll xmlns="bcca6526-e802-4175-b949-1c7e3f94d86c" xsi:nil="true"/>
    <SharedWithUsers xmlns="bcca6526-e802-4175-b949-1c7e3f94d86c">
      <UserInfo>
        <DisplayName>Emma Grover</DisplayName>
        <AccountId>325</AccountId>
        <AccountType/>
      </UserInfo>
      <UserInfo>
        <DisplayName>Angie Thompson</DisplayName>
        <AccountId>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3E4D7-A25C-4E56-B98C-0557490CC857}">
  <ds:schemaRefs>
    <ds:schemaRef ds:uri="301bce64-ad0b-4143-877a-f6e7ccdf697d"/>
    <ds:schemaRef ds:uri="bcca6526-e802-4175-b949-1c7e3f94d8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7DB48C-4F6F-439C-AA51-FE31BBE5162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bcca6526-e802-4175-b949-1c7e3f94d86c"/>
    <ds:schemaRef ds:uri="301bce64-ad0b-4143-877a-f6e7ccdf697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FC69AD4-0303-473D-B4DC-F961E84C28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RCOT Standard PowerPoint Template</Template>
  <TotalTime>6</TotalTime>
  <Words>2850</Words>
  <Application>Microsoft Office PowerPoint</Application>
  <PresentationFormat>Widescreen</PresentationFormat>
  <Paragraphs>213</Paragraphs>
  <Slides>37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Open Sans</vt:lpstr>
      <vt:lpstr>Times New Roman</vt:lpstr>
      <vt:lpstr>Office Theme</vt:lpstr>
      <vt:lpstr>Occupational therapy and play</vt:lpstr>
      <vt:lpstr>How to use this resource</vt:lpstr>
      <vt:lpstr>Contents</vt:lpstr>
      <vt:lpstr>Guideline objective</vt:lpstr>
      <vt:lpstr>How can I use the Occupational therapy and play practice guideline?</vt:lpstr>
      <vt:lpstr>Recommendations</vt:lpstr>
      <vt:lpstr>Goals and outcomes recommendations</vt:lpstr>
      <vt:lpstr>Recommendation 1: Participation in play as a therapy goal and outcome</vt:lpstr>
      <vt:lpstr>Recommendation 2: Eliciting the child and young person’s perspective</vt:lpstr>
      <vt:lpstr>Recommendation 3: Considering adults’ perspectives on play</vt:lpstr>
      <vt:lpstr>Recommendation 4: Considering the social context of play</vt:lpstr>
      <vt:lpstr>Goals and outcomes recommendations summary</vt:lpstr>
      <vt:lpstr>What does this mean for your practice?</vt:lpstr>
      <vt:lpstr>Assessment recommendations</vt:lpstr>
      <vt:lpstr>Recommendation 5: Psychometric properties and clinical and cultural context</vt:lpstr>
      <vt:lpstr>Recommendation 6: Attendance and involvement of the child</vt:lpstr>
      <vt:lpstr>Recommendation 7: Impact of physical and social environments</vt:lpstr>
      <vt:lpstr>Assessment recommendations summary</vt:lpstr>
      <vt:lpstr>What does this mean for your practice?</vt:lpstr>
      <vt:lpstr>Intervention recommendations  Interventions to support participation in play</vt:lpstr>
      <vt:lpstr>Recommendation 8: ADHD and social play</vt:lpstr>
      <vt:lpstr>Recommendation 9: ASD and play</vt:lpstr>
      <vt:lpstr>Intervention recommendations  Interventions that use play to cope with life situations</vt:lpstr>
      <vt:lpstr>Recommendation 10: Hospitalised children and play to reduce stress</vt:lpstr>
      <vt:lpstr>Intervention recommendations  Interventions that use play to promote performance skills</vt:lpstr>
      <vt:lpstr>Recommendation 11: Promoting positive mental health outcomes through play</vt:lpstr>
      <vt:lpstr>Recommendation 12: Specific learning difficulty and play to improve executive function skills and behaviour regulation</vt:lpstr>
      <vt:lpstr>Recommendation 13: Poor mental health and play</vt:lpstr>
      <vt:lpstr>Recommendation 14: Use of gaming technology to develop performance skills</vt:lpstr>
      <vt:lpstr>Intervention recommendations summary</vt:lpstr>
      <vt:lpstr>What does this mean for your practice?</vt:lpstr>
      <vt:lpstr>Further resources</vt:lpstr>
      <vt:lpstr>Reflection tool</vt:lpstr>
      <vt:lpstr>Methodology information  </vt:lpstr>
      <vt:lpstr>Methodology</vt:lpstr>
      <vt:lpstr>Understanding recommendations’ strength and grading</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Thompson</dc:creator>
  <cp:lastModifiedBy>Angie Thompson</cp:lastModifiedBy>
  <cp:revision>1</cp:revision>
  <cp:lastPrinted>2022-01-04T14:29:51Z</cp:lastPrinted>
  <dcterms:created xsi:type="dcterms:W3CDTF">2023-03-17T14:50:22Z</dcterms:created>
  <dcterms:modified xsi:type="dcterms:W3CDTF">2023-05-25T10:18:53Z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0x0101009DF819C0103728438125F29459418C87</vt:lpwstr>
  </property>
  <property fmtid="{D5CDD505-2E9C-101B-9397-08002B2CF9AE}" pid="3" name="MediaServiceImageTags">
    <vt:lpwstr/>
  </property>
</Properties>
</file>