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79" r:id="rId6"/>
    <p:sldId id="278" r:id="rId7"/>
    <p:sldId id="285" r:id="rId8"/>
    <p:sldId id="280" r:id="rId9"/>
    <p:sldId id="284" r:id="rId10"/>
    <p:sldId id="282" r:id="rId11"/>
    <p:sldId id="281" r:id="rId12"/>
    <p:sldId id="283" r:id="rId13"/>
    <p:sldId id="289" r:id="rId14"/>
    <p:sldId id="290" r:id="rId15"/>
    <p:sldId id="286" r:id="rId16"/>
    <p:sldId id="291" r:id="rId17"/>
    <p:sldId id="292" r:id="rId18"/>
    <p:sldId id="293" r:id="rId19"/>
    <p:sldId id="268" r:id="rId20"/>
    <p:sldId id="296" r:id="rId21"/>
    <p:sldId id="269" r:id="rId22"/>
    <p:sldId id="267" r:id="rId23"/>
    <p:sldId id="263" r:id="rId24"/>
    <p:sldId id="264" r:id="rId25"/>
    <p:sldId id="271" r:id="rId26"/>
    <p:sldId id="275" r:id="rId27"/>
    <p:sldId id="272" r:id="rId28"/>
    <p:sldId id="276" r:id="rId29"/>
    <p:sldId id="277" r:id="rId30"/>
    <p:sldId id="273" r:id="rId31"/>
    <p:sldId id="265" r:id="rId32"/>
    <p:sldId id="294" r:id="rId33"/>
    <p:sldId id="300" r:id="rId34"/>
    <p:sldId id="298" r:id="rId35"/>
    <p:sldId id="299"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MMINS, Olivia (IMPERIAL COLLEGE HEALTHCARE NHS TRUST)" initials="CO(CHNT" lastIdx="7" clrIdx="0">
    <p:extLst>
      <p:ext uri="{19B8F6BF-5375-455C-9EA6-DF929625EA0E}">
        <p15:presenceInfo xmlns:p15="http://schemas.microsoft.com/office/powerpoint/2012/main" userId="CUMMINS, Olivia (IMPERIAL COLLEGE HEALTHCARE NHS TRUST)" providerId="None"/>
      </p:ext>
    </p:extLst>
  </p:cmAuthor>
  <p:cmAuthor id="2" name="Simone Welch" initials="SW" lastIdx="5" clrIdx="1">
    <p:extLst>
      <p:ext uri="{19B8F6BF-5375-455C-9EA6-DF929625EA0E}">
        <p15:presenceInfo xmlns:p15="http://schemas.microsoft.com/office/powerpoint/2012/main" userId="Simone Wel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1" autoAdjust="0"/>
    <p:restoredTop sz="95698" autoAdjust="0"/>
  </p:normalViewPr>
  <p:slideViewPr>
    <p:cSldViewPr snapToGrid="0">
      <p:cViewPr varScale="1">
        <p:scale>
          <a:sx n="68" d="100"/>
          <a:sy n="68"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1" i="0" u="none" strike="noStrike" baseline="0" dirty="0"/>
              <a:t>Percentage of staff experiencing harassment, bullying or abuse from patients, relatives or the public in the last 12 months</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of staff experiencing harassment, bullying or abuse from patients, relatives or the public in the last</c:v>
                </c:pt>
              </c:strCache>
            </c:strRef>
          </c:cat>
          <c:val>
            <c:numRef>
              <c:f>Sheet1!$B$2</c:f>
              <c:numCache>
                <c:formatCode>0.00%</c:formatCode>
                <c:ptCount val="1"/>
                <c:pt idx="0">
                  <c:v>0.33</c:v>
                </c:pt>
              </c:numCache>
            </c:numRef>
          </c:val>
          <c:extLst>
            <c:ext xmlns:c16="http://schemas.microsoft.com/office/drawing/2014/chart" uri="{C3380CC4-5D6E-409C-BE32-E72D297353CC}">
              <c16:uniqueId val="{00000000-E0D4-4068-9A71-8D896AF8A0F7}"/>
            </c:ext>
          </c:extLst>
        </c:ser>
        <c:ser>
          <c:idx val="1"/>
          <c:order val="1"/>
          <c:tx>
            <c:strRef>
              <c:f>Sheet1!$C$1</c:f>
              <c:strCache>
                <c:ptCount val="1"/>
                <c:pt idx="0">
                  <c:v>BAME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of staff experiencing harassment, bullying or abuse from patients, relatives or the public in the last</c:v>
                </c:pt>
              </c:strCache>
            </c:strRef>
          </c:cat>
          <c:val>
            <c:numRef>
              <c:f>Sheet1!$C$2</c:f>
              <c:numCache>
                <c:formatCode>0.00%</c:formatCode>
                <c:ptCount val="1"/>
                <c:pt idx="0">
                  <c:v>0.27900000000000003</c:v>
                </c:pt>
              </c:numCache>
            </c:numRef>
          </c:val>
          <c:extLst>
            <c:ext xmlns:c16="http://schemas.microsoft.com/office/drawing/2014/chart" uri="{C3380CC4-5D6E-409C-BE32-E72D297353CC}">
              <c16:uniqueId val="{00000001-E0D4-4068-9A71-8D896AF8A0F7}"/>
            </c:ext>
          </c:extLst>
        </c:ser>
        <c:dLbls>
          <c:dLblPos val="outEnd"/>
          <c:showLegendKey val="0"/>
          <c:showVal val="1"/>
          <c:showCatName val="0"/>
          <c:showSerName val="0"/>
          <c:showPercent val="0"/>
          <c:showBubbleSize val="0"/>
        </c:dLbls>
        <c:gapWidth val="219"/>
        <c:overlap val="-27"/>
        <c:axId val="2002199423"/>
        <c:axId val="2002195263"/>
      </c:barChart>
      <c:catAx>
        <c:axId val="200219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2195263"/>
        <c:crosses val="autoZero"/>
        <c:auto val="1"/>
        <c:lblAlgn val="ctr"/>
        <c:lblOffset val="100"/>
        <c:noMultiLvlLbl val="0"/>
      </c:catAx>
      <c:valAx>
        <c:axId val="20021952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219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1" i="0" u="none" strike="noStrike" baseline="0" dirty="0"/>
              <a:t>Examines the percentage of staff experiencing harassment, bullying or abuse from staff in the last 12 months </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White</c:v>
                </c:pt>
              </c:strCache>
            </c:strRef>
          </c:tx>
          <c:spPr>
            <a:solidFill>
              <a:schemeClr val="accent1"/>
            </a:solidFill>
            <a:ln>
              <a:noFill/>
            </a:ln>
            <a:effectLst/>
          </c:spPr>
          <c:invertIfNegative val="0"/>
          <c:cat>
            <c:strRef>
              <c:f>Sheet1!$A$2</c:f>
              <c:strCache>
                <c:ptCount val="1"/>
                <c:pt idx="0">
                  <c:v>Examines the percentage of staff experiencing harassment, bullying or abuse from staff in the last 12 months</c:v>
                </c:pt>
              </c:strCache>
            </c:strRef>
          </c:cat>
          <c:val>
            <c:numRef>
              <c:f>Sheet1!$B$2</c:f>
              <c:numCache>
                <c:formatCode>0.00%</c:formatCode>
                <c:ptCount val="1"/>
                <c:pt idx="0">
                  <c:v>0.28599999999999998</c:v>
                </c:pt>
              </c:numCache>
            </c:numRef>
          </c:val>
          <c:extLst>
            <c:ext xmlns:c16="http://schemas.microsoft.com/office/drawing/2014/chart" uri="{C3380CC4-5D6E-409C-BE32-E72D297353CC}">
              <c16:uniqueId val="{00000000-EDCC-4921-9CFA-51E4D4B67247}"/>
            </c:ext>
          </c:extLst>
        </c:ser>
        <c:ser>
          <c:idx val="1"/>
          <c:order val="1"/>
          <c:tx>
            <c:strRef>
              <c:f>Sheet1!$C$1</c:f>
              <c:strCache>
                <c:ptCount val="1"/>
                <c:pt idx="0">
                  <c:v>BAME</c:v>
                </c:pt>
              </c:strCache>
            </c:strRef>
          </c:tx>
          <c:spPr>
            <a:solidFill>
              <a:schemeClr val="accent2"/>
            </a:solidFill>
            <a:ln>
              <a:noFill/>
            </a:ln>
            <a:effectLst/>
          </c:spPr>
          <c:invertIfNegative val="0"/>
          <c:cat>
            <c:strRef>
              <c:f>Sheet1!$A$2</c:f>
              <c:strCache>
                <c:ptCount val="1"/>
                <c:pt idx="0">
                  <c:v>Examines the percentage of staff experiencing harassment, bullying or abuse from staff in the last 12 months</c:v>
                </c:pt>
              </c:strCache>
            </c:strRef>
          </c:cat>
          <c:val>
            <c:numRef>
              <c:f>Sheet1!$C$2</c:f>
              <c:numCache>
                <c:formatCode>0.00%</c:formatCode>
                <c:ptCount val="1"/>
                <c:pt idx="0">
                  <c:v>0.30099999999999999</c:v>
                </c:pt>
              </c:numCache>
            </c:numRef>
          </c:val>
          <c:extLst>
            <c:ext xmlns:c16="http://schemas.microsoft.com/office/drawing/2014/chart" uri="{C3380CC4-5D6E-409C-BE32-E72D297353CC}">
              <c16:uniqueId val="{00000001-EDCC-4921-9CFA-51E4D4B67247}"/>
            </c:ext>
          </c:extLst>
        </c:ser>
        <c:dLbls>
          <c:showLegendKey val="0"/>
          <c:showVal val="0"/>
          <c:showCatName val="0"/>
          <c:showSerName val="0"/>
          <c:showPercent val="0"/>
          <c:showBubbleSize val="0"/>
        </c:dLbls>
        <c:gapWidth val="219"/>
        <c:overlap val="-27"/>
        <c:axId val="2005566575"/>
        <c:axId val="2005563663"/>
      </c:barChart>
      <c:catAx>
        <c:axId val="200556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563663"/>
        <c:crosses val="autoZero"/>
        <c:auto val="1"/>
        <c:lblAlgn val="ctr"/>
        <c:lblOffset val="100"/>
        <c:noMultiLvlLbl val="0"/>
      </c:catAx>
      <c:valAx>
        <c:axId val="20055636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566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t>Percentage of staff experiencing harassment, bullying or abuse from managers in the last 12 months </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Disabled staff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of staff experiencing harassment, bullying or abuse from managers in the last 12 months 
</c:v>
                </c:pt>
              </c:strCache>
            </c:strRef>
          </c:cat>
          <c:val>
            <c:numRef>
              <c:f>Sheet1!$B$2</c:f>
              <c:numCache>
                <c:formatCode>0.00%</c:formatCode>
                <c:ptCount val="1"/>
                <c:pt idx="0">
                  <c:v>0.24299999999999999</c:v>
                </c:pt>
              </c:numCache>
            </c:numRef>
          </c:val>
          <c:extLst>
            <c:ext xmlns:c16="http://schemas.microsoft.com/office/drawing/2014/chart" uri="{C3380CC4-5D6E-409C-BE32-E72D297353CC}">
              <c16:uniqueId val="{00000000-D4D1-4EBB-8E3D-F921A124A5FA}"/>
            </c:ext>
          </c:extLst>
        </c:ser>
        <c:ser>
          <c:idx val="1"/>
          <c:order val="1"/>
          <c:tx>
            <c:strRef>
              <c:f>Sheet1!$C$1</c:f>
              <c:strCache>
                <c:ptCount val="1"/>
                <c:pt idx="0">
                  <c:v>Non-disabled staff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of staff experiencing harassment, bullying or abuse from managers in the last 12 months 
</c:v>
                </c:pt>
              </c:strCache>
            </c:strRef>
          </c:cat>
          <c:val>
            <c:numRef>
              <c:f>Sheet1!$C$2</c:f>
              <c:numCache>
                <c:formatCode>0.00%</c:formatCode>
                <c:ptCount val="1"/>
                <c:pt idx="0">
                  <c:v>0.14000000000000001</c:v>
                </c:pt>
              </c:numCache>
            </c:numRef>
          </c:val>
          <c:extLst>
            <c:ext xmlns:c16="http://schemas.microsoft.com/office/drawing/2014/chart" uri="{C3380CC4-5D6E-409C-BE32-E72D297353CC}">
              <c16:uniqueId val="{00000001-D4D1-4EBB-8E3D-F921A124A5FA}"/>
            </c:ext>
          </c:extLst>
        </c:ser>
        <c:dLbls>
          <c:dLblPos val="outEnd"/>
          <c:showLegendKey val="0"/>
          <c:showVal val="1"/>
          <c:showCatName val="0"/>
          <c:showSerName val="0"/>
          <c:showPercent val="0"/>
          <c:showBubbleSize val="0"/>
        </c:dLbls>
        <c:gapWidth val="219"/>
        <c:overlap val="-27"/>
        <c:axId val="2002007455"/>
        <c:axId val="2002012447"/>
      </c:barChart>
      <c:catAx>
        <c:axId val="200200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2012447"/>
        <c:crosses val="autoZero"/>
        <c:auto val="1"/>
        <c:lblAlgn val="ctr"/>
        <c:lblOffset val="100"/>
        <c:noMultiLvlLbl val="0"/>
      </c:catAx>
      <c:valAx>
        <c:axId val="20020124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2007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Percentage of staff experiencing harassment, bullying or abuse from other colleagues in the last 12 months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Disabled staff </c:v>
                </c:pt>
              </c:strCache>
            </c:strRef>
          </c:tx>
          <c:spPr>
            <a:solidFill>
              <a:schemeClr val="accent1"/>
            </a:solidFill>
            <a:ln>
              <a:noFill/>
            </a:ln>
            <a:effectLst/>
          </c:spPr>
          <c:invertIfNegative val="0"/>
          <c:cat>
            <c:strRef>
              <c:f>Sheet1!$A$2</c:f>
              <c:strCache>
                <c:ptCount val="1"/>
                <c:pt idx="0">
                  <c:v>Percentage of staff experiencing harassment, bullying or abuse from other colleagues in the last 12 months</c:v>
                </c:pt>
              </c:strCache>
            </c:strRef>
          </c:cat>
          <c:val>
            <c:numRef>
              <c:f>Sheet1!$B$2</c:f>
              <c:numCache>
                <c:formatCode>0.00%</c:formatCode>
                <c:ptCount val="1"/>
                <c:pt idx="0">
                  <c:v>0.33800000000000002</c:v>
                </c:pt>
              </c:numCache>
            </c:numRef>
          </c:val>
          <c:extLst>
            <c:ext xmlns:c16="http://schemas.microsoft.com/office/drawing/2014/chart" uri="{C3380CC4-5D6E-409C-BE32-E72D297353CC}">
              <c16:uniqueId val="{00000000-2458-4FEF-9067-2C35F75E6FDC}"/>
            </c:ext>
          </c:extLst>
        </c:ser>
        <c:ser>
          <c:idx val="1"/>
          <c:order val="1"/>
          <c:tx>
            <c:strRef>
              <c:f>Sheet1!$C$1</c:f>
              <c:strCache>
                <c:ptCount val="1"/>
                <c:pt idx="0">
                  <c:v>Non-disabled staff</c:v>
                </c:pt>
              </c:strCache>
            </c:strRef>
          </c:tx>
          <c:spPr>
            <a:solidFill>
              <a:schemeClr val="accent2"/>
            </a:solidFill>
            <a:ln>
              <a:noFill/>
            </a:ln>
            <a:effectLst/>
          </c:spPr>
          <c:invertIfNegative val="0"/>
          <c:cat>
            <c:strRef>
              <c:f>Sheet1!$A$2</c:f>
              <c:strCache>
                <c:ptCount val="1"/>
                <c:pt idx="0">
                  <c:v>Percentage of staff experiencing harassment, bullying or abuse from other colleagues in the last 12 months</c:v>
                </c:pt>
              </c:strCache>
            </c:strRef>
          </c:cat>
          <c:val>
            <c:numRef>
              <c:f>Sheet1!$C$2</c:f>
              <c:numCache>
                <c:formatCode>0.00%</c:formatCode>
                <c:ptCount val="1"/>
                <c:pt idx="0">
                  <c:v>0.219</c:v>
                </c:pt>
              </c:numCache>
            </c:numRef>
          </c:val>
          <c:extLst>
            <c:ext xmlns:c16="http://schemas.microsoft.com/office/drawing/2014/chart" uri="{C3380CC4-5D6E-409C-BE32-E72D297353CC}">
              <c16:uniqueId val="{00000001-2458-4FEF-9067-2C35F75E6FDC}"/>
            </c:ext>
          </c:extLst>
        </c:ser>
        <c:dLbls>
          <c:showLegendKey val="0"/>
          <c:showVal val="0"/>
          <c:showCatName val="0"/>
          <c:showSerName val="0"/>
          <c:showPercent val="0"/>
          <c:showBubbleSize val="0"/>
        </c:dLbls>
        <c:gapWidth val="219"/>
        <c:overlap val="-27"/>
        <c:axId val="1926754111"/>
        <c:axId val="1926747455"/>
      </c:barChart>
      <c:catAx>
        <c:axId val="192675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6747455"/>
        <c:crosses val="autoZero"/>
        <c:auto val="1"/>
        <c:lblAlgn val="ctr"/>
        <c:lblOffset val="100"/>
        <c:noMultiLvlLbl val="0"/>
      </c:catAx>
      <c:valAx>
        <c:axId val="192674745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6754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Workshop Demographics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11"/>
          <c:order val="0"/>
          <c:dPt>
            <c:idx val="0"/>
            <c:bubble3D val="0"/>
            <c:spPr>
              <a:solidFill>
                <a:schemeClr val="accent1"/>
              </a:solidFill>
              <a:ln>
                <a:noFill/>
              </a:ln>
              <a:effectLst/>
            </c:spPr>
            <c:extLst>
              <c:ext xmlns:c16="http://schemas.microsoft.com/office/drawing/2014/chart" uri="{C3380CC4-5D6E-409C-BE32-E72D297353CC}">
                <c16:uniqueId val="{00000001-C4EE-470A-9AA2-B2A5E9D17546}"/>
              </c:ext>
            </c:extLst>
          </c:dPt>
          <c:dPt>
            <c:idx val="1"/>
            <c:bubble3D val="0"/>
            <c:spPr>
              <a:solidFill>
                <a:schemeClr val="accent2"/>
              </a:solidFill>
              <a:ln>
                <a:noFill/>
              </a:ln>
              <a:effectLst/>
            </c:spPr>
            <c:extLst>
              <c:ext xmlns:c16="http://schemas.microsoft.com/office/drawing/2014/chart" uri="{C3380CC4-5D6E-409C-BE32-E72D297353CC}">
                <c16:uniqueId val="{00000003-C4EE-470A-9AA2-B2A5E9D17546}"/>
              </c:ext>
            </c:extLst>
          </c:dPt>
          <c:dPt>
            <c:idx val="2"/>
            <c:bubble3D val="0"/>
            <c:spPr>
              <a:solidFill>
                <a:schemeClr val="accent3"/>
              </a:solidFill>
              <a:ln>
                <a:noFill/>
              </a:ln>
              <a:effectLst/>
            </c:spPr>
            <c:extLst>
              <c:ext xmlns:c16="http://schemas.microsoft.com/office/drawing/2014/chart" uri="{C3380CC4-5D6E-409C-BE32-E72D297353CC}">
                <c16:uniqueId val="{00000005-C4EE-470A-9AA2-B2A5E9D17546}"/>
              </c:ext>
            </c:extLst>
          </c:dPt>
          <c:dPt>
            <c:idx val="3"/>
            <c:bubble3D val="0"/>
            <c:spPr>
              <a:solidFill>
                <a:schemeClr val="accent4"/>
              </a:solidFill>
              <a:ln>
                <a:noFill/>
              </a:ln>
              <a:effectLst/>
            </c:spPr>
            <c:extLst>
              <c:ext xmlns:c16="http://schemas.microsoft.com/office/drawing/2014/chart" uri="{C3380CC4-5D6E-409C-BE32-E72D297353CC}">
                <c16:uniqueId val="{00000007-C4EE-470A-9AA2-B2A5E9D17546}"/>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'Workshop staff level data'!$C$2:$H$2</c:f>
              <c:strCache>
                <c:ptCount val="4"/>
                <c:pt idx="0">
                  <c:v>AHP</c:v>
                </c:pt>
                <c:pt idx="1">
                  <c:v>Nursing/midwifery</c:v>
                </c:pt>
                <c:pt idx="2">
                  <c:v>NRSS</c:v>
                </c:pt>
                <c:pt idx="3">
                  <c:v>AHP Students </c:v>
                </c:pt>
              </c:strCache>
            </c:strRef>
          </c:cat>
          <c:val>
            <c:numRef>
              <c:f>'Workshop staff level data'!$C$15:$H$15</c:f>
              <c:numCache>
                <c:formatCode>General</c:formatCode>
                <c:ptCount val="4"/>
                <c:pt idx="0">
                  <c:v>19</c:v>
                </c:pt>
                <c:pt idx="1">
                  <c:v>23</c:v>
                </c:pt>
                <c:pt idx="2">
                  <c:v>2</c:v>
                </c:pt>
                <c:pt idx="3">
                  <c:v>41</c:v>
                </c:pt>
              </c:numCache>
            </c:numRef>
          </c:val>
          <c:extLst>
            <c:ext xmlns:c16="http://schemas.microsoft.com/office/drawing/2014/chart" uri="{C3380CC4-5D6E-409C-BE32-E72D297353CC}">
              <c16:uniqueId val="{00000000-ED4C-45D0-BFA5-939049ADA1D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Have you ever reported an EDI incident in the following ways?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9878827646544169E-2"/>
          <c:y val="0.16245370370370371"/>
          <c:w val="0.90012117235345579"/>
          <c:h val="0.38928295421405656"/>
        </c:manualLayout>
      </c:layout>
      <c:pieChart>
        <c:varyColors val="1"/>
        <c:ser>
          <c:idx val="11"/>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26-4592-8778-AB1997C09C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26-4592-8778-AB1997C09C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26-4592-8778-AB1997C09C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26-4592-8778-AB1997C09C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826-4592-8778-AB1997C09C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826-4592-8778-AB1997C09C83}"/>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'Workshop staff level data'!$W$2:$AB$2</c:f>
              <c:strCache>
                <c:ptCount val="6"/>
                <c:pt idx="0">
                  <c:v>Never witnessed</c:v>
                </c:pt>
                <c:pt idx="1">
                  <c:v>Did nothing</c:v>
                </c:pt>
                <c:pt idx="2">
                  <c:v>Reported to supervisor/manager</c:v>
                </c:pt>
                <c:pt idx="3">
                  <c:v>Discussed amongst collegues</c:v>
                </c:pt>
                <c:pt idx="4">
                  <c:v>Datix</c:v>
                </c:pt>
                <c:pt idx="5">
                  <c:v>Other</c:v>
                </c:pt>
              </c:strCache>
            </c:strRef>
          </c:cat>
          <c:val>
            <c:numRef>
              <c:f>'Workshop staff level data'!$W$15:$AB$15</c:f>
              <c:numCache>
                <c:formatCode>General</c:formatCode>
                <c:ptCount val="6"/>
                <c:pt idx="0">
                  <c:v>37</c:v>
                </c:pt>
                <c:pt idx="1">
                  <c:v>2</c:v>
                </c:pt>
                <c:pt idx="2">
                  <c:v>13</c:v>
                </c:pt>
                <c:pt idx="3">
                  <c:v>14</c:v>
                </c:pt>
                <c:pt idx="4">
                  <c:v>7</c:v>
                </c:pt>
                <c:pt idx="5">
                  <c:v>0</c:v>
                </c:pt>
              </c:numCache>
            </c:numRef>
          </c:val>
          <c:extLst>
            <c:ext xmlns:c16="http://schemas.microsoft.com/office/drawing/2014/chart" uri="{C3380CC4-5D6E-409C-BE32-E72D297353CC}">
              <c16:uniqueId val="{00000000-E259-4BEC-BC79-18B558805F0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Reported incidents to placement educators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'Placement educator '!$B$1</c:f>
              <c:strCache>
                <c:ptCount val="1"/>
                <c:pt idx="0">
                  <c:v>Supported within supervision only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'Placement educator '!$A$2</c:f>
              <c:numCache>
                <c:formatCode>m/d/yyyy</c:formatCode>
                <c:ptCount val="1"/>
                <c:pt idx="0">
                  <c:v>44428</c:v>
                </c:pt>
              </c:numCache>
            </c:numRef>
          </c:cat>
          <c:val>
            <c:numRef>
              <c:f>'Placement educator '!$B$2</c:f>
              <c:numCache>
                <c:formatCode>General</c:formatCode>
                <c:ptCount val="1"/>
                <c:pt idx="0">
                  <c:v>1</c:v>
                </c:pt>
              </c:numCache>
            </c:numRef>
          </c:val>
          <c:extLst>
            <c:ext xmlns:c16="http://schemas.microsoft.com/office/drawing/2014/chart" uri="{C3380CC4-5D6E-409C-BE32-E72D297353CC}">
              <c16:uniqueId val="{00000000-32EF-43DC-A7A5-5A6292C9D8AD}"/>
            </c:ext>
          </c:extLst>
        </c:ser>
        <c:ser>
          <c:idx val="1"/>
          <c:order val="1"/>
          <c:tx>
            <c:strRef>
              <c:f>'Placement educator '!$C$1</c:f>
              <c:strCache>
                <c:ptCount val="1"/>
                <c:pt idx="0">
                  <c:v>Encouraged to formally report (i.e. Datix)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'Placement educator '!$A$2</c:f>
              <c:numCache>
                <c:formatCode>m/d/yyyy</c:formatCode>
                <c:ptCount val="1"/>
                <c:pt idx="0">
                  <c:v>44428</c:v>
                </c:pt>
              </c:numCache>
            </c:numRef>
          </c:cat>
          <c:val>
            <c:numRef>
              <c:f>'Placement educator '!$C$2</c:f>
              <c:numCache>
                <c:formatCode>General</c:formatCode>
                <c:ptCount val="1"/>
                <c:pt idx="0">
                  <c:v>3</c:v>
                </c:pt>
              </c:numCache>
            </c:numRef>
          </c:val>
          <c:extLst>
            <c:ext xmlns:c16="http://schemas.microsoft.com/office/drawing/2014/chart" uri="{C3380CC4-5D6E-409C-BE32-E72D297353CC}">
              <c16:uniqueId val="{00000001-32EF-43DC-A7A5-5A6292C9D8AD}"/>
            </c:ext>
          </c:extLst>
        </c:ser>
        <c:ser>
          <c:idx val="2"/>
          <c:order val="2"/>
          <c:tx>
            <c:strRef>
              <c:f>'Placement educator '!$D$1</c:f>
              <c:strCache>
                <c:ptCount val="1"/>
                <c:pt idx="0">
                  <c:v>Escalated to senior without Datix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'Placement educator '!$A$2</c:f>
              <c:numCache>
                <c:formatCode>m/d/yyyy</c:formatCode>
                <c:ptCount val="1"/>
                <c:pt idx="0">
                  <c:v>44428</c:v>
                </c:pt>
              </c:numCache>
            </c:numRef>
          </c:cat>
          <c:val>
            <c:numRef>
              <c:f>'Placement educator '!$D$2</c:f>
              <c:numCache>
                <c:formatCode>General</c:formatCode>
                <c:ptCount val="1"/>
                <c:pt idx="0">
                  <c:v>1</c:v>
                </c:pt>
              </c:numCache>
            </c:numRef>
          </c:val>
          <c:extLst>
            <c:ext xmlns:c16="http://schemas.microsoft.com/office/drawing/2014/chart" uri="{C3380CC4-5D6E-409C-BE32-E72D297353CC}">
              <c16:uniqueId val="{00000002-32EF-43DC-A7A5-5A6292C9D8AD}"/>
            </c:ext>
          </c:extLst>
        </c:ser>
        <c:ser>
          <c:idx val="3"/>
          <c:order val="3"/>
          <c:tx>
            <c:strRef>
              <c:f>'Placement educator '!$E$1</c:f>
              <c:strCache>
                <c:ptCount val="1"/>
                <c:pt idx="0">
                  <c:v>Signposted to well being support services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'Placement educator '!$A$2</c:f>
              <c:numCache>
                <c:formatCode>m/d/yyyy</c:formatCode>
                <c:ptCount val="1"/>
                <c:pt idx="0">
                  <c:v>44428</c:v>
                </c:pt>
              </c:numCache>
            </c:numRef>
          </c:cat>
          <c:val>
            <c:numRef>
              <c:f>'Placement educator '!$E$2</c:f>
              <c:numCache>
                <c:formatCode>General</c:formatCode>
                <c:ptCount val="1"/>
                <c:pt idx="0">
                  <c:v>1</c:v>
                </c:pt>
              </c:numCache>
            </c:numRef>
          </c:val>
          <c:extLst>
            <c:ext xmlns:c16="http://schemas.microsoft.com/office/drawing/2014/chart" uri="{C3380CC4-5D6E-409C-BE32-E72D297353CC}">
              <c16:uniqueId val="{00000003-32EF-43DC-A7A5-5A6292C9D8AD}"/>
            </c:ext>
          </c:extLst>
        </c:ser>
        <c:ser>
          <c:idx val="4"/>
          <c:order val="4"/>
          <c:tx>
            <c:strRef>
              <c:f>'Placement educator '!$F$1</c:f>
              <c:strCache>
                <c:ptCount val="1"/>
                <c:pt idx="0">
                  <c:v>Set up debrief session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'Placement educator '!$A$2</c:f>
              <c:numCache>
                <c:formatCode>m/d/yyyy</c:formatCode>
                <c:ptCount val="1"/>
                <c:pt idx="0">
                  <c:v>44428</c:v>
                </c:pt>
              </c:numCache>
            </c:numRef>
          </c:cat>
          <c:val>
            <c:numRef>
              <c:f>'Placement educator '!$F$2</c:f>
              <c:numCache>
                <c:formatCode>General</c:formatCode>
                <c:ptCount val="1"/>
                <c:pt idx="0">
                  <c:v>3</c:v>
                </c:pt>
              </c:numCache>
            </c:numRef>
          </c:val>
          <c:extLst>
            <c:ext xmlns:c16="http://schemas.microsoft.com/office/drawing/2014/chart" uri="{C3380CC4-5D6E-409C-BE32-E72D297353CC}">
              <c16:uniqueId val="{00000004-32EF-43DC-A7A5-5A6292C9D8AD}"/>
            </c:ext>
          </c:extLst>
        </c:ser>
        <c:ser>
          <c:idx val="5"/>
          <c:order val="5"/>
          <c:tx>
            <c:strRef>
              <c:f>'Placement educator '!$G$1</c:f>
              <c:strCache>
                <c:ptCount val="1"/>
                <c:pt idx="0">
                  <c:v>Resonsed the behaviours in the incident no further action taken e.g. cogntion, mental health </c:v>
                </c:pt>
              </c:strCache>
            </c:strRef>
          </c:tx>
          <c:spPr>
            <a:solidFill>
              <a:schemeClr val="accent6"/>
            </a:solidFill>
            <a:ln>
              <a:noFill/>
            </a:ln>
            <a:effectLst/>
          </c:spPr>
          <c:invertIfNegative val="0"/>
          <c:cat>
            <c:numRef>
              <c:f>'Placement educator '!$A$2</c:f>
              <c:numCache>
                <c:formatCode>m/d/yyyy</c:formatCode>
                <c:ptCount val="1"/>
                <c:pt idx="0">
                  <c:v>44428</c:v>
                </c:pt>
              </c:numCache>
            </c:numRef>
          </c:cat>
          <c:val>
            <c:numRef>
              <c:f>'Placement educator '!$G$2</c:f>
              <c:numCache>
                <c:formatCode>General</c:formatCode>
                <c:ptCount val="1"/>
                <c:pt idx="0">
                  <c:v>0</c:v>
                </c:pt>
              </c:numCache>
            </c:numRef>
          </c:val>
          <c:extLst>
            <c:ext xmlns:c16="http://schemas.microsoft.com/office/drawing/2014/chart" uri="{C3380CC4-5D6E-409C-BE32-E72D297353CC}">
              <c16:uniqueId val="{00000005-32EF-43DC-A7A5-5A6292C9D8AD}"/>
            </c:ext>
          </c:extLst>
        </c:ser>
        <c:ser>
          <c:idx val="6"/>
          <c:order val="6"/>
          <c:tx>
            <c:strRef>
              <c:f>'Placement educator '!$H$1</c:f>
              <c:strCache>
                <c:ptCount val="1"/>
                <c:pt idx="0">
                  <c:v>Uncertain of what to do therefore no further action </c:v>
                </c:pt>
              </c:strCache>
            </c:strRef>
          </c:tx>
          <c:spPr>
            <a:solidFill>
              <a:schemeClr val="accent1">
                <a:lumMod val="60000"/>
              </a:schemeClr>
            </a:solidFill>
            <a:ln>
              <a:noFill/>
            </a:ln>
            <a:effectLst/>
          </c:spPr>
          <c:invertIfNegative val="0"/>
          <c:cat>
            <c:numRef>
              <c:f>'Placement educator '!$A$2</c:f>
              <c:numCache>
                <c:formatCode>m/d/yyyy</c:formatCode>
                <c:ptCount val="1"/>
                <c:pt idx="0">
                  <c:v>44428</c:v>
                </c:pt>
              </c:numCache>
            </c:numRef>
          </c:cat>
          <c:val>
            <c:numRef>
              <c:f>'Placement educator '!$H$2</c:f>
              <c:numCache>
                <c:formatCode>General</c:formatCode>
                <c:ptCount val="1"/>
                <c:pt idx="0">
                  <c:v>0</c:v>
                </c:pt>
              </c:numCache>
            </c:numRef>
          </c:val>
          <c:extLst>
            <c:ext xmlns:c16="http://schemas.microsoft.com/office/drawing/2014/chart" uri="{C3380CC4-5D6E-409C-BE32-E72D297353CC}">
              <c16:uniqueId val="{00000006-32EF-43DC-A7A5-5A6292C9D8AD}"/>
            </c:ext>
          </c:extLst>
        </c:ser>
        <c:ser>
          <c:idx val="7"/>
          <c:order val="7"/>
          <c:tx>
            <c:strRef>
              <c:f>'Placement educator '!$I$1</c:f>
              <c:strCache>
                <c:ptCount val="1"/>
                <c:pt idx="0">
                  <c:v>Have never had an incident reported </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'Placement educator '!$A$2</c:f>
              <c:numCache>
                <c:formatCode>m/d/yyyy</c:formatCode>
                <c:ptCount val="1"/>
                <c:pt idx="0">
                  <c:v>44428</c:v>
                </c:pt>
              </c:numCache>
            </c:numRef>
          </c:cat>
          <c:val>
            <c:numRef>
              <c:f>'Placement educator '!$I$2</c:f>
              <c:numCache>
                <c:formatCode>General</c:formatCode>
                <c:ptCount val="1"/>
                <c:pt idx="0">
                  <c:v>6</c:v>
                </c:pt>
              </c:numCache>
            </c:numRef>
          </c:val>
          <c:extLst>
            <c:ext xmlns:c16="http://schemas.microsoft.com/office/drawing/2014/chart" uri="{C3380CC4-5D6E-409C-BE32-E72D297353CC}">
              <c16:uniqueId val="{00000007-32EF-43DC-A7A5-5A6292C9D8AD}"/>
            </c:ext>
          </c:extLst>
        </c:ser>
        <c:dLbls>
          <c:showLegendKey val="0"/>
          <c:showVal val="0"/>
          <c:showCatName val="0"/>
          <c:showSerName val="0"/>
          <c:showPercent val="0"/>
          <c:showBubbleSize val="0"/>
        </c:dLbls>
        <c:gapWidth val="219"/>
        <c:overlap val="-27"/>
        <c:axId val="536880416"/>
        <c:axId val="536884680"/>
      </c:barChart>
      <c:dateAx>
        <c:axId val="5368804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884680"/>
        <c:crosses val="autoZero"/>
        <c:auto val="1"/>
        <c:lblOffset val="100"/>
        <c:baseTimeUnit val="days"/>
      </c:dateAx>
      <c:valAx>
        <c:axId val="53688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8804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Confidence identify</a:t>
            </a:r>
            <a:r>
              <a:rPr lang="en-GB" baseline="0" dirty="0"/>
              <a:t>ing and reporting EDI incidents (scale from 1: not confident at all to 5: very confident)</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Before the session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 Identify an EDI issue</c:v>
                </c:pt>
                <c:pt idx="1">
                  <c:v>To report an EDI issue</c:v>
                </c:pt>
              </c:strCache>
            </c:strRef>
          </c:cat>
          <c:val>
            <c:numRef>
              <c:f>Sheet1!$B$2:$B$3</c:f>
              <c:numCache>
                <c:formatCode>General</c:formatCode>
                <c:ptCount val="2"/>
                <c:pt idx="0">
                  <c:v>3.3</c:v>
                </c:pt>
                <c:pt idx="1">
                  <c:v>2.7</c:v>
                </c:pt>
              </c:numCache>
            </c:numRef>
          </c:val>
          <c:extLst>
            <c:ext xmlns:c16="http://schemas.microsoft.com/office/drawing/2014/chart" uri="{C3380CC4-5D6E-409C-BE32-E72D297353CC}">
              <c16:uniqueId val="{00000000-CA4D-4DEA-AA34-6F684C2AEABC}"/>
            </c:ext>
          </c:extLst>
        </c:ser>
        <c:ser>
          <c:idx val="1"/>
          <c:order val="1"/>
          <c:tx>
            <c:strRef>
              <c:f>Sheet1!$C$1</c:f>
              <c:strCache>
                <c:ptCount val="1"/>
                <c:pt idx="0">
                  <c:v>After the session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 Identify an EDI issue</c:v>
                </c:pt>
                <c:pt idx="1">
                  <c:v>To report an EDI issue</c:v>
                </c:pt>
              </c:strCache>
            </c:strRef>
          </c:cat>
          <c:val>
            <c:numRef>
              <c:f>Sheet1!$C$2:$C$3</c:f>
              <c:numCache>
                <c:formatCode>General</c:formatCode>
                <c:ptCount val="2"/>
                <c:pt idx="0">
                  <c:v>4.3</c:v>
                </c:pt>
                <c:pt idx="1">
                  <c:v>3.8</c:v>
                </c:pt>
              </c:numCache>
            </c:numRef>
          </c:val>
          <c:extLst>
            <c:ext xmlns:c16="http://schemas.microsoft.com/office/drawing/2014/chart" uri="{C3380CC4-5D6E-409C-BE32-E72D297353CC}">
              <c16:uniqueId val="{00000001-CA4D-4DEA-AA34-6F684C2AEABC}"/>
            </c:ext>
          </c:extLst>
        </c:ser>
        <c:dLbls>
          <c:dLblPos val="outEnd"/>
          <c:showLegendKey val="0"/>
          <c:showVal val="1"/>
          <c:showCatName val="0"/>
          <c:showSerName val="0"/>
          <c:showPercent val="0"/>
          <c:showBubbleSize val="0"/>
        </c:dLbls>
        <c:gapWidth val="182"/>
        <c:axId val="930739504"/>
        <c:axId val="930725776"/>
      </c:barChart>
      <c:catAx>
        <c:axId val="930739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725776"/>
        <c:crosses val="autoZero"/>
        <c:auto val="1"/>
        <c:lblAlgn val="ctr"/>
        <c:lblOffset val="100"/>
        <c:noMultiLvlLbl val="0"/>
      </c:catAx>
      <c:valAx>
        <c:axId val="930725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739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E69D9-D386-4C5E-986C-EFEE3BD2A374}" type="doc">
      <dgm:prSet loTypeId="urn:microsoft.com/office/officeart/2005/8/layout/cycle8" loCatId="cycle" qsTypeId="urn:microsoft.com/office/officeart/2005/8/quickstyle/simple1" qsCatId="simple" csTypeId="urn:microsoft.com/office/officeart/2005/8/colors/accent1_2" csCatId="accent1" phldr="1"/>
      <dgm:spPr/>
    </dgm:pt>
    <dgm:pt modelId="{EB561C9D-0E5B-4048-9F06-B8EA66B008E1}">
      <dgm:prSet phldrT="[Text]"/>
      <dgm:spPr/>
      <dgm:t>
        <a:bodyPr/>
        <a:lstStyle/>
        <a:p>
          <a:r>
            <a:rPr lang="en-US" dirty="0"/>
            <a:t>Diversity</a:t>
          </a:r>
        </a:p>
      </dgm:t>
    </dgm:pt>
    <dgm:pt modelId="{BFEE207D-A798-48F7-9A09-C2FB60B23044}" type="parTrans" cxnId="{A9FC0305-F531-4296-97B9-BF24EE3E21F0}">
      <dgm:prSet/>
      <dgm:spPr/>
      <dgm:t>
        <a:bodyPr/>
        <a:lstStyle/>
        <a:p>
          <a:endParaRPr lang="en-US"/>
        </a:p>
      </dgm:t>
    </dgm:pt>
    <dgm:pt modelId="{8E2E0883-E484-480E-BC86-F3C99DB997B0}" type="sibTrans" cxnId="{A9FC0305-F531-4296-97B9-BF24EE3E21F0}">
      <dgm:prSet/>
      <dgm:spPr/>
      <dgm:t>
        <a:bodyPr/>
        <a:lstStyle/>
        <a:p>
          <a:endParaRPr lang="en-US"/>
        </a:p>
      </dgm:t>
    </dgm:pt>
    <dgm:pt modelId="{2D0B4AF2-56E0-4F38-A21A-4C7A5564F246}">
      <dgm:prSet phldrT="[Text]"/>
      <dgm:spPr/>
      <dgm:t>
        <a:bodyPr/>
        <a:lstStyle/>
        <a:p>
          <a:r>
            <a:rPr lang="en-US" dirty="0"/>
            <a:t>Belonging</a:t>
          </a:r>
        </a:p>
      </dgm:t>
    </dgm:pt>
    <dgm:pt modelId="{D37C3D64-8165-4437-8452-D3D2ECE8A874}" type="parTrans" cxnId="{3DD11412-9C6B-4FA5-9B41-AAB15F894935}">
      <dgm:prSet/>
      <dgm:spPr/>
      <dgm:t>
        <a:bodyPr/>
        <a:lstStyle/>
        <a:p>
          <a:endParaRPr lang="en-US"/>
        </a:p>
      </dgm:t>
    </dgm:pt>
    <dgm:pt modelId="{76444D7B-9141-41E5-8A20-88A6C6298DB2}" type="sibTrans" cxnId="{3DD11412-9C6B-4FA5-9B41-AAB15F894935}">
      <dgm:prSet/>
      <dgm:spPr/>
      <dgm:t>
        <a:bodyPr/>
        <a:lstStyle/>
        <a:p>
          <a:endParaRPr lang="en-US"/>
        </a:p>
      </dgm:t>
    </dgm:pt>
    <dgm:pt modelId="{7D1FA55C-AA8C-4512-9F87-ED834BE80B0A}">
      <dgm:prSet phldrT="[Text]"/>
      <dgm:spPr/>
      <dgm:t>
        <a:bodyPr/>
        <a:lstStyle/>
        <a:p>
          <a:r>
            <a:rPr lang="en-US" dirty="0"/>
            <a:t>Equity</a:t>
          </a:r>
        </a:p>
      </dgm:t>
    </dgm:pt>
    <dgm:pt modelId="{DC7E1C24-A0F4-4A79-9A94-A497D100AA61}" type="parTrans" cxnId="{0279E4FA-2B14-4359-B8F4-F0B1729761D0}">
      <dgm:prSet/>
      <dgm:spPr/>
      <dgm:t>
        <a:bodyPr/>
        <a:lstStyle/>
        <a:p>
          <a:endParaRPr lang="en-US"/>
        </a:p>
      </dgm:t>
    </dgm:pt>
    <dgm:pt modelId="{2EE81DDD-10EE-4891-A4D8-D18C6A931430}" type="sibTrans" cxnId="{0279E4FA-2B14-4359-B8F4-F0B1729761D0}">
      <dgm:prSet/>
      <dgm:spPr/>
      <dgm:t>
        <a:bodyPr/>
        <a:lstStyle/>
        <a:p>
          <a:endParaRPr lang="en-US"/>
        </a:p>
      </dgm:t>
    </dgm:pt>
    <dgm:pt modelId="{4A50CE60-A9BB-4FAA-A0BE-52CA5C1A4C7E}" type="pres">
      <dgm:prSet presAssocID="{49CE69D9-D386-4C5E-986C-EFEE3BD2A374}" presName="compositeShape" presStyleCnt="0">
        <dgm:presLayoutVars>
          <dgm:chMax val="7"/>
          <dgm:dir/>
          <dgm:resizeHandles val="exact"/>
        </dgm:presLayoutVars>
      </dgm:prSet>
      <dgm:spPr/>
    </dgm:pt>
    <dgm:pt modelId="{068D0BF5-A93B-42B0-922E-0616ECBE20BA}" type="pres">
      <dgm:prSet presAssocID="{49CE69D9-D386-4C5E-986C-EFEE3BD2A374}" presName="wedge1" presStyleLbl="node1" presStyleIdx="0" presStyleCnt="3"/>
      <dgm:spPr/>
    </dgm:pt>
    <dgm:pt modelId="{3BD1D90B-2709-495F-940D-F458DF0318F1}" type="pres">
      <dgm:prSet presAssocID="{49CE69D9-D386-4C5E-986C-EFEE3BD2A374}" presName="dummy1a" presStyleCnt="0"/>
      <dgm:spPr/>
    </dgm:pt>
    <dgm:pt modelId="{6F71DE63-0F6F-4249-BAE1-D08129036D14}" type="pres">
      <dgm:prSet presAssocID="{49CE69D9-D386-4C5E-986C-EFEE3BD2A374}" presName="dummy1b" presStyleCnt="0"/>
      <dgm:spPr/>
    </dgm:pt>
    <dgm:pt modelId="{095BE27A-3027-4D6F-A2A9-586539B71BDF}" type="pres">
      <dgm:prSet presAssocID="{49CE69D9-D386-4C5E-986C-EFEE3BD2A374}" presName="wedge1Tx" presStyleLbl="node1" presStyleIdx="0" presStyleCnt="3">
        <dgm:presLayoutVars>
          <dgm:chMax val="0"/>
          <dgm:chPref val="0"/>
          <dgm:bulletEnabled val="1"/>
        </dgm:presLayoutVars>
      </dgm:prSet>
      <dgm:spPr/>
    </dgm:pt>
    <dgm:pt modelId="{953223FD-DB83-46F2-A16C-CFE44F959A00}" type="pres">
      <dgm:prSet presAssocID="{49CE69D9-D386-4C5E-986C-EFEE3BD2A374}" presName="wedge2" presStyleLbl="node1" presStyleIdx="1" presStyleCnt="3"/>
      <dgm:spPr/>
    </dgm:pt>
    <dgm:pt modelId="{E0889B8B-6AFD-4089-89E3-5C8117925F1C}" type="pres">
      <dgm:prSet presAssocID="{49CE69D9-D386-4C5E-986C-EFEE3BD2A374}" presName="dummy2a" presStyleCnt="0"/>
      <dgm:spPr/>
    </dgm:pt>
    <dgm:pt modelId="{64568675-9277-49BB-B534-8AB7B59B9611}" type="pres">
      <dgm:prSet presAssocID="{49CE69D9-D386-4C5E-986C-EFEE3BD2A374}" presName="dummy2b" presStyleCnt="0"/>
      <dgm:spPr/>
    </dgm:pt>
    <dgm:pt modelId="{7720CB7C-7548-488F-AF90-47F2D88CFBC0}" type="pres">
      <dgm:prSet presAssocID="{49CE69D9-D386-4C5E-986C-EFEE3BD2A374}" presName="wedge2Tx" presStyleLbl="node1" presStyleIdx="1" presStyleCnt="3">
        <dgm:presLayoutVars>
          <dgm:chMax val="0"/>
          <dgm:chPref val="0"/>
          <dgm:bulletEnabled val="1"/>
        </dgm:presLayoutVars>
      </dgm:prSet>
      <dgm:spPr/>
    </dgm:pt>
    <dgm:pt modelId="{D746E816-360C-40B7-8883-76574D911ACD}" type="pres">
      <dgm:prSet presAssocID="{49CE69D9-D386-4C5E-986C-EFEE3BD2A374}" presName="wedge3" presStyleLbl="node1" presStyleIdx="2" presStyleCnt="3"/>
      <dgm:spPr/>
    </dgm:pt>
    <dgm:pt modelId="{01130E8C-260C-440B-A643-6D53564DA1B9}" type="pres">
      <dgm:prSet presAssocID="{49CE69D9-D386-4C5E-986C-EFEE3BD2A374}" presName="dummy3a" presStyleCnt="0"/>
      <dgm:spPr/>
    </dgm:pt>
    <dgm:pt modelId="{8E4BC150-1FA9-48EF-B451-6F9E9B976875}" type="pres">
      <dgm:prSet presAssocID="{49CE69D9-D386-4C5E-986C-EFEE3BD2A374}" presName="dummy3b" presStyleCnt="0"/>
      <dgm:spPr/>
    </dgm:pt>
    <dgm:pt modelId="{5226F2E4-9507-422B-A117-1567A5312CE2}" type="pres">
      <dgm:prSet presAssocID="{49CE69D9-D386-4C5E-986C-EFEE3BD2A374}" presName="wedge3Tx" presStyleLbl="node1" presStyleIdx="2" presStyleCnt="3">
        <dgm:presLayoutVars>
          <dgm:chMax val="0"/>
          <dgm:chPref val="0"/>
          <dgm:bulletEnabled val="1"/>
        </dgm:presLayoutVars>
      </dgm:prSet>
      <dgm:spPr/>
    </dgm:pt>
    <dgm:pt modelId="{7EB2B5F9-AD84-4A5C-B673-4384FAD90664}" type="pres">
      <dgm:prSet presAssocID="{8E2E0883-E484-480E-BC86-F3C99DB997B0}" presName="arrowWedge1" presStyleLbl="fgSibTrans2D1" presStyleIdx="0" presStyleCnt="3" custLinFactNeighborX="708"/>
      <dgm:spPr/>
    </dgm:pt>
    <dgm:pt modelId="{EE6297AA-4B8C-4C9E-A0DA-40B42B551289}" type="pres">
      <dgm:prSet presAssocID="{76444D7B-9141-41E5-8A20-88A6C6298DB2}" presName="arrowWedge2" presStyleLbl="fgSibTrans2D1" presStyleIdx="1" presStyleCnt="3"/>
      <dgm:spPr/>
    </dgm:pt>
    <dgm:pt modelId="{40E69E31-D243-423A-A398-09C0185F0A3E}" type="pres">
      <dgm:prSet presAssocID="{2EE81DDD-10EE-4891-A4D8-D18C6A931430}" presName="arrowWedge3" presStyleLbl="fgSibTrans2D1" presStyleIdx="2" presStyleCnt="3"/>
      <dgm:spPr/>
    </dgm:pt>
  </dgm:ptLst>
  <dgm:cxnLst>
    <dgm:cxn modelId="{A9FC0305-F531-4296-97B9-BF24EE3E21F0}" srcId="{49CE69D9-D386-4C5E-986C-EFEE3BD2A374}" destId="{EB561C9D-0E5B-4048-9F06-B8EA66B008E1}" srcOrd="0" destOrd="0" parTransId="{BFEE207D-A798-48F7-9A09-C2FB60B23044}" sibTransId="{8E2E0883-E484-480E-BC86-F3C99DB997B0}"/>
    <dgm:cxn modelId="{3DD11412-9C6B-4FA5-9B41-AAB15F894935}" srcId="{49CE69D9-D386-4C5E-986C-EFEE3BD2A374}" destId="{2D0B4AF2-56E0-4F38-A21A-4C7A5564F246}" srcOrd="1" destOrd="0" parTransId="{D37C3D64-8165-4437-8452-D3D2ECE8A874}" sibTransId="{76444D7B-9141-41E5-8A20-88A6C6298DB2}"/>
    <dgm:cxn modelId="{A852EC26-276B-4EFA-A1F2-591CD2CC9EB0}" type="presOf" srcId="{2D0B4AF2-56E0-4F38-A21A-4C7A5564F246}" destId="{7720CB7C-7548-488F-AF90-47F2D88CFBC0}" srcOrd="1" destOrd="0" presId="urn:microsoft.com/office/officeart/2005/8/layout/cycle8"/>
    <dgm:cxn modelId="{8D69DA2B-0159-4BE3-95AF-169BB041EAD1}" type="presOf" srcId="{7D1FA55C-AA8C-4512-9F87-ED834BE80B0A}" destId="{5226F2E4-9507-422B-A117-1567A5312CE2}" srcOrd="1" destOrd="0" presId="urn:microsoft.com/office/officeart/2005/8/layout/cycle8"/>
    <dgm:cxn modelId="{2EE8233B-E5AE-4399-B31B-9706ABF5E748}" type="presOf" srcId="{EB561C9D-0E5B-4048-9F06-B8EA66B008E1}" destId="{068D0BF5-A93B-42B0-922E-0616ECBE20BA}" srcOrd="0" destOrd="0" presId="urn:microsoft.com/office/officeart/2005/8/layout/cycle8"/>
    <dgm:cxn modelId="{31B75A60-77FA-48E2-864D-5CF4DA44E75E}" type="presOf" srcId="{EB561C9D-0E5B-4048-9F06-B8EA66B008E1}" destId="{095BE27A-3027-4D6F-A2A9-586539B71BDF}" srcOrd="1" destOrd="0" presId="urn:microsoft.com/office/officeart/2005/8/layout/cycle8"/>
    <dgm:cxn modelId="{468F8556-D6A2-4D39-8549-F1C193157750}" type="presOf" srcId="{7D1FA55C-AA8C-4512-9F87-ED834BE80B0A}" destId="{D746E816-360C-40B7-8883-76574D911ACD}" srcOrd="0" destOrd="0" presId="urn:microsoft.com/office/officeart/2005/8/layout/cycle8"/>
    <dgm:cxn modelId="{B141DC8A-F9C5-4F92-B273-E080A5E2C5AE}" type="presOf" srcId="{49CE69D9-D386-4C5E-986C-EFEE3BD2A374}" destId="{4A50CE60-A9BB-4FAA-A0BE-52CA5C1A4C7E}" srcOrd="0" destOrd="0" presId="urn:microsoft.com/office/officeart/2005/8/layout/cycle8"/>
    <dgm:cxn modelId="{B3FFE4EB-DEAA-4407-A12F-71DA69BB9B8F}" type="presOf" srcId="{2D0B4AF2-56E0-4F38-A21A-4C7A5564F246}" destId="{953223FD-DB83-46F2-A16C-CFE44F959A00}" srcOrd="0" destOrd="0" presId="urn:microsoft.com/office/officeart/2005/8/layout/cycle8"/>
    <dgm:cxn modelId="{0279E4FA-2B14-4359-B8F4-F0B1729761D0}" srcId="{49CE69D9-D386-4C5E-986C-EFEE3BD2A374}" destId="{7D1FA55C-AA8C-4512-9F87-ED834BE80B0A}" srcOrd="2" destOrd="0" parTransId="{DC7E1C24-A0F4-4A79-9A94-A497D100AA61}" sibTransId="{2EE81DDD-10EE-4891-A4D8-D18C6A931430}"/>
    <dgm:cxn modelId="{AFC82D9B-8FD2-491E-BC74-00AE851F5E58}" type="presParOf" srcId="{4A50CE60-A9BB-4FAA-A0BE-52CA5C1A4C7E}" destId="{068D0BF5-A93B-42B0-922E-0616ECBE20BA}" srcOrd="0" destOrd="0" presId="urn:microsoft.com/office/officeart/2005/8/layout/cycle8"/>
    <dgm:cxn modelId="{457216D4-56CD-465C-8C8E-ADC177390828}" type="presParOf" srcId="{4A50CE60-A9BB-4FAA-A0BE-52CA5C1A4C7E}" destId="{3BD1D90B-2709-495F-940D-F458DF0318F1}" srcOrd="1" destOrd="0" presId="urn:microsoft.com/office/officeart/2005/8/layout/cycle8"/>
    <dgm:cxn modelId="{F87A8D00-A258-467D-85FB-687556C3D798}" type="presParOf" srcId="{4A50CE60-A9BB-4FAA-A0BE-52CA5C1A4C7E}" destId="{6F71DE63-0F6F-4249-BAE1-D08129036D14}" srcOrd="2" destOrd="0" presId="urn:microsoft.com/office/officeart/2005/8/layout/cycle8"/>
    <dgm:cxn modelId="{B8B01373-60D2-4C66-8E73-96A6BF86AC7E}" type="presParOf" srcId="{4A50CE60-A9BB-4FAA-A0BE-52CA5C1A4C7E}" destId="{095BE27A-3027-4D6F-A2A9-586539B71BDF}" srcOrd="3" destOrd="0" presId="urn:microsoft.com/office/officeart/2005/8/layout/cycle8"/>
    <dgm:cxn modelId="{391FDFEE-B020-4C9C-858C-AF820582A5B3}" type="presParOf" srcId="{4A50CE60-A9BB-4FAA-A0BE-52CA5C1A4C7E}" destId="{953223FD-DB83-46F2-A16C-CFE44F959A00}" srcOrd="4" destOrd="0" presId="urn:microsoft.com/office/officeart/2005/8/layout/cycle8"/>
    <dgm:cxn modelId="{637A9930-1EA8-4E66-AD54-5928A8907807}" type="presParOf" srcId="{4A50CE60-A9BB-4FAA-A0BE-52CA5C1A4C7E}" destId="{E0889B8B-6AFD-4089-89E3-5C8117925F1C}" srcOrd="5" destOrd="0" presId="urn:microsoft.com/office/officeart/2005/8/layout/cycle8"/>
    <dgm:cxn modelId="{B6EE4598-23A0-4B4C-B2CA-FF3946C0594C}" type="presParOf" srcId="{4A50CE60-A9BB-4FAA-A0BE-52CA5C1A4C7E}" destId="{64568675-9277-49BB-B534-8AB7B59B9611}" srcOrd="6" destOrd="0" presId="urn:microsoft.com/office/officeart/2005/8/layout/cycle8"/>
    <dgm:cxn modelId="{BA163615-FA57-4B4B-805D-ECB34BE567BD}" type="presParOf" srcId="{4A50CE60-A9BB-4FAA-A0BE-52CA5C1A4C7E}" destId="{7720CB7C-7548-488F-AF90-47F2D88CFBC0}" srcOrd="7" destOrd="0" presId="urn:microsoft.com/office/officeart/2005/8/layout/cycle8"/>
    <dgm:cxn modelId="{CB6107A9-F034-4874-A100-3A6D810DC3CD}" type="presParOf" srcId="{4A50CE60-A9BB-4FAA-A0BE-52CA5C1A4C7E}" destId="{D746E816-360C-40B7-8883-76574D911ACD}" srcOrd="8" destOrd="0" presId="urn:microsoft.com/office/officeart/2005/8/layout/cycle8"/>
    <dgm:cxn modelId="{F373CB92-2F43-4C26-854B-610CDEF8E2FF}" type="presParOf" srcId="{4A50CE60-A9BB-4FAA-A0BE-52CA5C1A4C7E}" destId="{01130E8C-260C-440B-A643-6D53564DA1B9}" srcOrd="9" destOrd="0" presId="urn:microsoft.com/office/officeart/2005/8/layout/cycle8"/>
    <dgm:cxn modelId="{01C59AAF-74F5-4C34-A945-61D57A0710FA}" type="presParOf" srcId="{4A50CE60-A9BB-4FAA-A0BE-52CA5C1A4C7E}" destId="{8E4BC150-1FA9-48EF-B451-6F9E9B976875}" srcOrd="10" destOrd="0" presId="urn:microsoft.com/office/officeart/2005/8/layout/cycle8"/>
    <dgm:cxn modelId="{A5075074-0E19-4B7D-A571-CFD019829EB6}" type="presParOf" srcId="{4A50CE60-A9BB-4FAA-A0BE-52CA5C1A4C7E}" destId="{5226F2E4-9507-422B-A117-1567A5312CE2}" srcOrd="11" destOrd="0" presId="urn:microsoft.com/office/officeart/2005/8/layout/cycle8"/>
    <dgm:cxn modelId="{9C3DBD21-C4FB-4D1F-85DD-2B8FA67E2C1E}" type="presParOf" srcId="{4A50CE60-A9BB-4FAA-A0BE-52CA5C1A4C7E}" destId="{7EB2B5F9-AD84-4A5C-B673-4384FAD90664}" srcOrd="12" destOrd="0" presId="urn:microsoft.com/office/officeart/2005/8/layout/cycle8"/>
    <dgm:cxn modelId="{945FCB05-EFE0-46BE-B3B7-B7254175FCAD}" type="presParOf" srcId="{4A50CE60-A9BB-4FAA-A0BE-52CA5C1A4C7E}" destId="{EE6297AA-4B8C-4C9E-A0DA-40B42B551289}" srcOrd="13" destOrd="0" presId="urn:microsoft.com/office/officeart/2005/8/layout/cycle8"/>
    <dgm:cxn modelId="{84A4F107-80ED-42CC-81EE-9919AE1E70FC}" type="presParOf" srcId="{4A50CE60-A9BB-4FAA-A0BE-52CA5C1A4C7E}" destId="{40E69E31-D243-423A-A398-09C0185F0A3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D39181-EA40-41D7-A73B-7217F90F9587}"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CEE48533-AFC0-409B-91A9-324293242A33}">
      <dgm:prSet phldrT="[Text]" custT="1"/>
      <dgm:spPr>
        <a:solidFill>
          <a:schemeClr val="accent1"/>
        </a:solidFill>
      </dgm:spPr>
      <dgm:t>
        <a:bodyPr/>
        <a:lstStyle/>
        <a:p>
          <a:r>
            <a:rPr lang="en-GB" sz="1800" dirty="0">
              <a:latin typeface="Arial" panose="020B0604020202020204" pitchFamily="34" charset="0"/>
              <a:cs typeface="Arial" panose="020B0604020202020204" pitchFamily="34" charset="0"/>
            </a:rPr>
            <a:t>Training and tools</a:t>
          </a:r>
          <a:endParaRPr lang="en-US" sz="1800" dirty="0">
            <a:latin typeface="Arial" panose="020B0604020202020204" pitchFamily="34" charset="0"/>
            <a:cs typeface="Arial" panose="020B0604020202020204" pitchFamily="34" charset="0"/>
          </a:endParaRPr>
        </a:p>
      </dgm:t>
    </dgm:pt>
    <dgm:pt modelId="{CD78F408-BB76-4FEE-A08A-1C03379C9751}" type="parTrans" cxnId="{35B4675E-C1F5-40C3-A235-615AD74A3788}">
      <dgm:prSet/>
      <dgm:spPr/>
      <dgm:t>
        <a:bodyPr/>
        <a:lstStyle/>
        <a:p>
          <a:endParaRPr lang="en-US">
            <a:latin typeface="Arial" panose="020B0604020202020204" pitchFamily="34" charset="0"/>
            <a:cs typeface="Arial" panose="020B0604020202020204" pitchFamily="34" charset="0"/>
          </a:endParaRPr>
        </a:p>
      </dgm:t>
    </dgm:pt>
    <dgm:pt modelId="{0085C715-3DB9-4C41-94C8-34B0663932CC}" type="sibTrans" cxnId="{35B4675E-C1F5-40C3-A235-615AD74A3788}">
      <dgm:prSet/>
      <dgm:spPr/>
      <dgm:t>
        <a:bodyPr/>
        <a:lstStyle/>
        <a:p>
          <a:endParaRPr lang="en-US">
            <a:latin typeface="Arial" panose="020B0604020202020204" pitchFamily="34" charset="0"/>
            <a:cs typeface="Arial" panose="020B0604020202020204" pitchFamily="34" charset="0"/>
          </a:endParaRPr>
        </a:p>
      </dgm:t>
    </dgm:pt>
    <dgm:pt modelId="{3CB7B43B-9A7D-4AE4-AFFF-4014EABD1DFD}">
      <dgm:prSet phldrT="[Text]" custT="1"/>
      <dgm:spPr/>
      <dgm:t>
        <a:bodyPr/>
        <a:lstStyle/>
        <a:p>
          <a:r>
            <a:rPr lang="en-GB" sz="1100" dirty="0">
              <a:latin typeface="Arial" panose="020B0604020202020204" pitchFamily="34" charset="0"/>
              <a:cs typeface="Arial" panose="020B0604020202020204" pitchFamily="34" charset="0"/>
            </a:rPr>
            <a:t>Signpost to existing training </a:t>
          </a:r>
          <a:r>
            <a:rPr lang="en-GB" sz="1100" dirty="0" err="1">
              <a:latin typeface="Arial" panose="020B0604020202020204" pitchFamily="34" charset="0"/>
              <a:cs typeface="Arial" panose="020B0604020202020204" pitchFamily="34" charset="0"/>
            </a:rPr>
            <a:t>i.e</a:t>
          </a:r>
          <a:r>
            <a:rPr lang="en-GB" sz="1100" dirty="0">
              <a:latin typeface="Arial" panose="020B0604020202020204" pitchFamily="34" charset="0"/>
              <a:cs typeface="Arial" panose="020B0604020202020204" pitchFamily="34" charset="0"/>
            </a:rPr>
            <a:t> active bystander</a:t>
          </a:r>
          <a:endParaRPr lang="en-US" sz="1100" dirty="0">
            <a:latin typeface="Arial" panose="020B0604020202020204" pitchFamily="34" charset="0"/>
            <a:cs typeface="Arial" panose="020B0604020202020204" pitchFamily="34" charset="0"/>
          </a:endParaRPr>
        </a:p>
      </dgm:t>
    </dgm:pt>
    <dgm:pt modelId="{5078AE0A-E48D-433B-88EC-796A3F7CFF4B}" type="parTrans" cxnId="{D9AAE696-E0C4-4C7B-B9D6-E9762FCE42EA}">
      <dgm:prSet/>
      <dgm:spPr/>
      <dgm:t>
        <a:bodyPr/>
        <a:lstStyle/>
        <a:p>
          <a:endParaRPr lang="en-US">
            <a:latin typeface="Arial" panose="020B0604020202020204" pitchFamily="34" charset="0"/>
            <a:cs typeface="Arial" panose="020B0604020202020204" pitchFamily="34" charset="0"/>
          </a:endParaRPr>
        </a:p>
      </dgm:t>
    </dgm:pt>
    <dgm:pt modelId="{CC6947E5-5A49-49FA-9B5A-A7EC9F3DC125}" type="sibTrans" cxnId="{D9AAE696-E0C4-4C7B-B9D6-E9762FCE42EA}">
      <dgm:prSet/>
      <dgm:spPr/>
      <dgm:t>
        <a:bodyPr/>
        <a:lstStyle/>
        <a:p>
          <a:endParaRPr lang="en-US">
            <a:latin typeface="Arial" panose="020B0604020202020204" pitchFamily="34" charset="0"/>
            <a:cs typeface="Arial" panose="020B0604020202020204" pitchFamily="34" charset="0"/>
          </a:endParaRPr>
        </a:p>
      </dgm:t>
    </dgm:pt>
    <dgm:pt modelId="{50E483CF-9564-482B-AAA8-53F32484824E}">
      <dgm:prSet phldrT="[Text]" custT="1"/>
      <dgm:spPr/>
      <dgm:t>
        <a:bodyPr/>
        <a:lstStyle/>
        <a:p>
          <a:r>
            <a:rPr lang="en-GB" sz="1100" dirty="0">
              <a:latin typeface="Arial" panose="020B0604020202020204" pitchFamily="34" charset="0"/>
              <a:cs typeface="Arial" panose="020B0604020202020204" pitchFamily="34" charset="0"/>
            </a:rPr>
            <a:t>Specialist investigator training</a:t>
          </a:r>
          <a:endParaRPr lang="en-US" sz="1100" dirty="0">
            <a:latin typeface="Arial" panose="020B0604020202020204" pitchFamily="34" charset="0"/>
            <a:cs typeface="Arial" panose="020B0604020202020204" pitchFamily="34" charset="0"/>
          </a:endParaRPr>
        </a:p>
      </dgm:t>
    </dgm:pt>
    <dgm:pt modelId="{9CB0472D-D52E-447B-87CF-E103839730AD}" type="parTrans" cxnId="{7FA480CE-AECF-4418-945E-9FB283E13145}">
      <dgm:prSet/>
      <dgm:spPr/>
      <dgm:t>
        <a:bodyPr/>
        <a:lstStyle/>
        <a:p>
          <a:endParaRPr lang="en-US">
            <a:latin typeface="Arial" panose="020B0604020202020204" pitchFamily="34" charset="0"/>
            <a:cs typeface="Arial" panose="020B0604020202020204" pitchFamily="34" charset="0"/>
          </a:endParaRPr>
        </a:p>
      </dgm:t>
    </dgm:pt>
    <dgm:pt modelId="{0365E1FF-BC73-4F61-9543-3B64FEB28E55}" type="sibTrans" cxnId="{7FA480CE-AECF-4418-945E-9FB283E13145}">
      <dgm:prSet/>
      <dgm:spPr/>
      <dgm:t>
        <a:bodyPr/>
        <a:lstStyle/>
        <a:p>
          <a:endParaRPr lang="en-US">
            <a:latin typeface="Arial" panose="020B0604020202020204" pitchFamily="34" charset="0"/>
            <a:cs typeface="Arial" panose="020B0604020202020204" pitchFamily="34" charset="0"/>
          </a:endParaRPr>
        </a:p>
      </dgm:t>
    </dgm:pt>
    <dgm:pt modelId="{16CE518F-DB60-47DC-93C2-ACC562E2A5C7}">
      <dgm:prSet phldrT="[Text]" custT="1"/>
      <dgm:spPr/>
      <dgm:t>
        <a:bodyPr/>
        <a:lstStyle/>
        <a:p>
          <a:r>
            <a:rPr lang="en-GB" sz="1100" dirty="0">
              <a:latin typeface="Arial" panose="020B0604020202020204" pitchFamily="34" charset="0"/>
              <a:cs typeface="Arial" panose="020B0604020202020204" pitchFamily="34" charset="0"/>
            </a:rPr>
            <a:t>SIM training </a:t>
          </a:r>
          <a:endParaRPr lang="en-US" sz="1100" dirty="0">
            <a:latin typeface="Arial" panose="020B0604020202020204" pitchFamily="34" charset="0"/>
            <a:cs typeface="Arial" panose="020B0604020202020204" pitchFamily="34" charset="0"/>
          </a:endParaRPr>
        </a:p>
      </dgm:t>
    </dgm:pt>
    <dgm:pt modelId="{7D21613A-6E28-4EF7-B5AD-A13D1EDD9AA2}" type="parTrans" cxnId="{F9E0A4F2-245C-4C42-87DC-97683BF65F0B}">
      <dgm:prSet/>
      <dgm:spPr/>
      <dgm:t>
        <a:bodyPr/>
        <a:lstStyle/>
        <a:p>
          <a:endParaRPr lang="en-US">
            <a:latin typeface="Arial" panose="020B0604020202020204" pitchFamily="34" charset="0"/>
            <a:cs typeface="Arial" panose="020B0604020202020204" pitchFamily="34" charset="0"/>
          </a:endParaRPr>
        </a:p>
      </dgm:t>
    </dgm:pt>
    <dgm:pt modelId="{8FB3AB92-08C3-4B70-8184-1C13A3DB6249}" type="sibTrans" cxnId="{F9E0A4F2-245C-4C42-87DC-97683BF65F0B}">
      <dgm:prSet/>
      <dgm:spPr/>
      <dgm:t>
        <a:bodyPr/>
        <a:lstStyle/>
        <a:p>
          <a:endParaRPr lang="en-US">
            <a:latin typeface="Arial" panose="020B0604020202020204" pitchFamily="34" charset="0"/>
            <a:cs typeface="Arial" panose="020B0604020202020204" pitchFamily="34" charset="0"/>
          </a:endParaRPr>
        </a:p>
      </dgm:t>
    </dgm:pt>
    <dgm:pt modelId="{F7B1157B-1E21-4DDE-9572-42C21267C1A2}">
      <dgm:prSet phldrT="[Text]" custT="1"/>
      <dgm:spPr/>
      <dgm:t>
        <a:bodyPr/>
        <a:lstStyle/>
        <a:p>
          <a:r>
            <a:rPr lang="en-GB" sz="1100" dirty="0">
              <a:latin typeface="Arial" panose="020B0604020202020204" pitchFamily="34" charset="0"/>
              <a:cs typeface="Arial" panose="020B0604020202020204" pitchFamily="34" charset="0"/>
            </a:rPr>
            <a:t>Conflict resolution tools</a:t>
          </a:r>
          <a:endParaRPr lang="en-US" sz="1100" dirty="0">
            <a:latin typeface="Arial" panose="020B0604020202020204" pitchFamily="34" charset="0"/>
            <a:cs typeface="Arial" panose="020B0604020202020204" pitchFamily="34" charset="0"/>
          </a:endParaRPr>
        </a:p>
      </dgm:t>
    </dgm:pt>
    <dgm:pt modelId="{F02A7A6F-A03D-4814-993C-739B16BF0D7D}" type="parTrans" cxnId="{B8DA5689-FED1-42D2-9568-CB15BB8FFF2D}">
      <dgm:prSet/>
      <dgm:spPr/>
      <dgm:t>
        <a:bodyPr/>
        <a:lstStyle/>
        <a:p>
          <a:endParaRPr lang="en-US">
            <a:latin typeface="Arial" panose="020B0604020202020204" pitchFamily="34" charset="0"/>
            <a:cs typeface="Arial" panose="020B0604020202020204" pitchFamily="34" charset="0"/>
          </a:endParaRPr>
        </a:p>
      </dgm:t>
    </dgm:pt>
    <dgm:pt modelId="{2C602FA1-6D83-4ED9-BE60-705157CCD29E}" type="sibTrans" cxnId="{B8DA5689-FED1-42D2-9568-CB15BB8FFF2D}">
      <dgm:prSet/>
      <dgm:spPr/>
      <dgm:t>
        <a:bodyPr/>
        <a:lstStyle/>
        <a:p>
          <a:endParaRPr lang="en-US">
            <a:latin typeface="Arial" panose="020B0604020202020204" pitchFamily="34" charset="0"/>
            <a:cs typeface="Arial" panose="020B0604020202020204" pitchFamily="34" charset="0"/>
          </a:endParaRPr>
        </a:p>
      </dgm:t>
    </dgm:pt>
    <dgm:pt modelId="{22557CE6-D2D6-4389-BFA8-084B47319BEF}" type="pres">
      <dgm:prSet presAssocID="{43D39181-EA40-41D7-A73B-7217F90F9587}" presName="Name0" presStyleCnt="0">
        <dgm:presLayoutVars>
          <dgm:chMax val="1"/>
          <dgm:dir/>
          <dgm:animLvl val="ctr"/>
          <dgm:resizeHandles val="exact"/>
        </dgm:presLayoutVars>
      </dgm:prSet>
      <dgm:spPr/>
    </dgm:pt>
    <dgm:pt modelId="{9DA4244C-9F66-4AD6-81C6-5C565542FEE5}" type="pres">
      <dgm:prSet presAssocID="{CEE48533-AFC0-409B-91A9-324293242A33}" presName="centerShape" presStyleLbl="node0" presStyleIdx="0" presStyleCnt="1" custLinFactNeighborX="4426"/>
      <dgm:spPr/>
    </dgm:pt>
    <dgm:pt modelId="{7D52A700-F1C2-4AD3-8C52-6B5247E40296}" type="pres">
      <dgm:prSet presAssocID="{3CB7B43B-9A7D-4AE4-AFFF-4014EABD1DFD}" presName="node" presStyleLbl="node1" presStyleIdx="0" presStyleCnt="4">
        <dgm:presLayoutVars>
          <dgm:bulletEnabled val="1"/>
        </dgm:presLayoutVars>
      </dgm:prSet>
      <dgm:spPr/>
    </dgm:pt>
    <dgm:pt modelId="{657DA6B6-B068-404C-96F3-7D298F9DA3ED}" type="pres">
      <dgm:prSet presAssocID="{3CB7B43B-9A7D-4AE4-AFFF-4014EABD1DFD}" presName="dummy" presStyleCnt="0"/>
      <dgm:spPr/>
    </dgm:pt>
    <dgm:pt modelId="{D30F17F6-ADBF-4BA4-8D6D-0E32FBC5AA17}" type="pres">
      <dgm:prSet presAssocID="{CC6947E5-5A49-49FA-9B5A-A7EC9F3DC125}" presName="sibTrans" presStyleLbl="sibTrans2D1" presStyleIdx="0" presStyleCnt="4"/>
      <dgm:spPr/>
    </dgm:pt>
    <dgm:pt modelId="{2BCA16A4-2209-4211-A2BB-7C36D4914BFC}" type="pres">
      <dgm:prSet presAssocID="{50E483CF-9564-482B-AAA8-53F32484824E}" presName="node" presStyleLbl="node1" presStyleIdx="1" presStyleCnt="4">
        <dgm:presLayoutVars>
          <dgm:bulletEnabled val="1"/>
        </dgm:presLayoutVars>
      </dgm:prSet>
      <dgm:spPr/>
    </dgm:pt>
    <dgm:pt modelId="{1540331B-A19F-4A4E-B3F7-97910615AF51}" type="pres">
      <dgm:prSet presAssocID="{50E483CF-9564-482B-AAA8-53F32484824E}" presName="dummy" presStyleCnt="0"/>
      <dgm:spPr/>
    </dgm:pt>
    <dgm:pt modelId="{A7A0003B-91FA-419D-9DDB-E74E6CD17522}" type="pres">
      <dgm:prSet presAssocID="{0365E1FF-BC73-4F61-9543-3B64FEB28E55}" presName="sibTrans" presStyleLbl="sibTrans2D1" presStyleIdx="1" presStyleCnt="4"/>
      <dgm:spPr/>
    </dgm:pt>
    <dgm:pt modelId="{E0AFAE32-FA49-4745-949A-7D2D2AC72C5D}" type="pres">
      <dgm:prSet presAssocID="{16CE518F-DB60-47DC-93C2-ACC562E2A5C7}" presName="node" presStyleLbl="node1" presStyleIdx="2" presStyleCnt="4">
        <dgm:presLayoutVars>
          <dgm:bulletEnabled val="1"/>
        </dgm:presLayoutVars>
      </dgm:prSet>
      <dgm:spPr/>
    </dgm:pt>
    <dgm:pt modelId="{DD318C6F-6B8F-499B-BE16-06C3CA4EFE36}" type="pres">
      <dgm:prSet presAssocID="{16CE518F-DB60-47DC-93C2-ACC562E2A5C7}" presName="dummy" presStyleCnt="0"/>
      <dgm:spPr/>
    </dgm:pt>
    <dgm:pt modelId="{4B86B2AD-4B4A-4A2F-BD6E-425C176010F8}" type="pres">
      <dgm:prSet presAssocID="{8FB3AB92-08C3-4B70-8184-1C13A3DB6249}" presName="sibTrans" presStyleLbl="sibTrans2D1" presStyleIdx="2" presStyleCnt="4"/>
      <dgm:spPr/>
    </dgm:pt>
    <dgm:pt modelId="{784650A8-BDE1-49F1-AFE5-65C5A2A96247}" type="pres">
      <dgm:prSet presAssocID="{F7B1157B-1E21-4DDE-9572-42C21267C1A2}" presName="node" presStyleLbl="node1" presStyleIdx="3" presStyleCnt="4">
        <dgm:presLayoutVars>
          <dgm:bulletEnabled val="1"/>
        </dgm:presLayoutVars>
      </dgm:prSet>
      <dgm:spPr/>
    </dgm:pt>
    <dgm:pt modelId="{04B7A320-9448-4A01-9264-A9E8F67F4E9D}" type="pres">
      <dgm:prSet presAssocID="{F7B1157B-1E21-4DDE-9572-42C21267C1A2}" presName="dummy" presStyleCnt="0"/>
      <dgm:spPr/>
    </dgm:pt>
    <dgm:pt modelId="{75E7180D-DE97-40C4-B952-E5F3A143C1BC}" type="pres">
      <dgm:prSet presAssocID="{2C602FA1-6D83-4ED9-BE60-705157CCD29E}" presName="sibTrans" presStyleLbl="sibTrans2D1" presStyleIdx="3" presStyleCnt="4"/>
      <dgm:spPr/>
    </dgm:pt>
  </dgm:ptLst>
  <dgm:cxnLst>
    <dgm:cxn modelId="{F9A1941A-200C-4CD7-9B0C-2D16B21F534D}" type="presOf" srcId="{CEE48533-AFC0-409B-91A9-324293242A33}" destId="{9DA4244C-9F66-4AD6-81C6-5C565542FEE5}" srcOrd="0" destOrd="0" presId="urn:microsoft.com/office/officeart/2005/8/layout/radial6"/>
    <dgm:cxn modelId="{2F57E61C-ABFD-4B18-A8BF-F4E9999DA4FE}" type="presOf" srcId="{3CB7B43B-9A7D-4AE4-AFFF-4014EABD1DFD}" destId="{7D52A700-F1C2-4AD3-8C52-6B5247E40296}" srcOrd="0" destOrd="0" presId="urn:microsoft.com/office/officeart/2005/8/layout/radial6"/>
    <dgm:cxn modelId="{15BA8E25-39E1-49CE-9727-71D817CC1B0D}" type="presOf" srcId="{16CE518F-DB60-47DC-93C2-ACC562E2A5C7}" destId="{E0AFAE32-FA49-4745-949A-7D2D2AC72C5D}" srcOrd="0" destOrd="0" presId="urn:microsoft.com/office/officeart/2005/8/layout/radial6"/>
    <dgm:cxn modelId="{35B4675E-C1F5-40C3-A235-615AD74A3788}" srcId="{43D39181-EA40-41D7-A73B-7217F90F9587}" destId="{CEE48533-AFC0-409B-91A9-324293242A33}" srcOrd="0" destOrd="0" parTransId="{CD78F408-BB76-4FEE-A08A-1C03379C9751}" sibTransId="{0085C715-3DB9-4C41-94C8-34B0663932CC}"/>
    <dgm:cxn modelId="{6A740464-E3B6-49DB-98EF-ECC07C4522B2}" type="presOf" srcId="{CC6947E5-5A49-49FA-9B5A-A7EC9F3DC125}" destId="{D30F17F6-ADBF-4BA4-8D6D-0E32FBC5AA17}" srcOrd="0" destOrd="0" presId="urn:microsoft.com/office/officeart/2005/8/layout/radial6"/>
    <dgm:cxn modelId="{DF1BE04C-7B17-40F5-94FB-7D2EBE5420FB}" type="presOf" srcId="{2C602FA1-6D83-4ED9-BE60-705157CCD29E}" destId="{75E7180D-DE97-40C4-B952-E5F3A143C1BC}" srcOrd="0" destOrd="0" presId="urn:microsoft.com/office/officeart/2005/8/layout/radial6"/>
    <dgm:cxn modelId="{7A40567F-A293-4F2D-B7C1-A0AFF6AE1312}" type="presOf" srcId="{F7B1157B-1E21-4DDE-9572-42C21267C1A2}" destId="{784650A8-BDE1-49F1-AFE5-65C5A2A96247}" srcOrd="0" destOrd="0" presId="urn:microsoft.com/office/officeart/2005/8/layout/radial6"/>
    <dgm:cxn modelId="{B8DA5689-FED1-42D2-9568-CB15BB8FFF2D}" srcId="{CEE48533-AFC0-409B-91A9-324293242A33}" destId="{F7B1157B-1E21-4DDE-9572-42C21267C1A2}" srcOrd="3" destOrd="0" parTransId="{F02A7A6F-A03D-4814-993C-739B16BF0D7D}" sibTransId="{2C602FA1-6D83-4ED9-BE60-705157CCD29E}"/>
    <dgm:cxn modelId="{D9AAE696-E0C4-4C7B-B9D6-E9762FCE42EA}" srcId="{CEE48533-AFC0-409B-91A9-324293242A33}" destId="{3CB7B43B-9A7D-4AE4-AFFF-4014EABD1DFD}" srcOrd="0" destOrd="0" parTransId="{5078AE0A-E48D-433B-88EC-796A3F7CFF4B}" sibTransId="{CC6947E5-5A49-49FA-9B5A-A7EC9F3DC125}"/>
    <dgm:cxn modelId="{5FF0089B-E5A1-43CB-844F-24379F0DD02D}" type="presOf" srcId="{50E483CF-9564-482B-AAA8-53F32484824E}" destId="{2BCA16A4-2209-4211-A2BB-7C36D4914BFC}" srcOrd="0" destOrd="0" presId="urn:microsoft.com/office/officeart/2005/8/layout/radial6"/>
    <dgm:cxn modelId="{0DD2E7A0-2C0C-4CE9-8856-31132579DF22}" type="presOf" srcId="{43D39181-EA40-41D7-A73B-7217F90F9587}" destId="{22557CE6-D2D6-4389-BFA8-084B47319BEF}" srcOrd="0" destOrd="0" presId="urn:microsoft.com/office/officeart/2005/8/layout/radial6"/>
    <dgm:cxn modelId="{7FA480CE-AECF-4418-945E-9FB283E13145}" srcId="{CEE48533-AFC0-409B-91A9-324293242A33}" destId="{50E483CF-9564-482B-AAA8-53F32484824E}" srcOrd="1" destOrd="0" parTransId="{9CB0472D-D52E-447B-87CF-E103839730AD}" sibTransId="{0365E1FF-BC73-4F61-9543-3B64FEB28E55}"/>
    <dgm:cxn modelId="{DBF81FD7-E718-4AF0-8987-2E3468C6D9B3}" type="presOf" srcId="{8FB3AB92-08C3-4B70-8184-1C13A3DB6249}" destId="{4B86B2AD-4B4A-4A2F-BD6E-425C176010F8}" srcOrd="0" destOrd="0" presId="urn:microsoft.com/office/officeart/2005/8/layout/radial6"/>
    <dgm:cxn modelId="{79AFFFDC-4C90-43A4-9252-B839F4E1FACF}" type="presOf" srcId="{0365E1FF-BC73-4F61-9543-3B64FEB28E55}" destId="{A7A0003B-91FA-419D-9DDB-E74E6CD17522}" srcOrd="0" destOrd="0" presId="urn:microsoft.com/office/officeart/2005/8/layout/radial6"/>
    <dgm:cxn modelId="{F9E0A4F2-245C-4C42-87DC-97683BF65F0B}" srcId="{CEE48533-AFC0-409B-91A9-324293242A33}" destId="{16CE518F-DB60-47DC-93C2-ACC562E2A5C7}" srcOrd="2" destOrd="0" parTransId="{7D21613A-6E28-4EF7-B5AD-A13D1EDD9AA2}" sibTransId="{8FB3AB92-08C3-4B70-8184-1C13A3DB6249}"/>
    <dgm:cxn modelId="{CFF79BE0-5E6B-4FDF-B865-966F3B7DE6FC}" type="presParOf" srcId="{22557CE6-D2D6-4389-BFA8-084B47319BEF}" destId="{9DA4244C-9F66-4AD6-81C6-5C565542FEE5}" srcOrd="0" destOrd="0" presId="urn:microsoft.com/office/officeart/2005/8/layout/radial6"/>
    <dgm:cxn modelId="{E3B5C723-4AE9-42E6-A4A7-8102AAD306C4}" type="presParOf" srcId="{22557CE6-D2D6-4389-BFA8-084B47319BEF}" destId="{7D52A700-F1C2-4AD3-8C52-6B5247E40296}" srcOrd="1" destOrd="0" presId="urn:microsoft.com/office/officeart/2005/8/layout/radial6"/>
    <dgm:cxn modelId="{478B6D51-CFAB-420C-8B17-C899AC4A6E0C}" type="presParOf" srcId="{22557CE6-D2D6-4389-BFA8-084B47319BEF}" destId="{657DA6B6-B068-404C-96F3-7D298F9DA3ED}" srcOrd="2" destOrd="0" presId="urn:microsoft.com/office/officeart/2005/8/layout/radial6"/>
    <dgm:cxn modelId="{EB172D3C-CBFD-459A-959E-28DF8FA5A0EB}" type="presParOf" srcId="{22557CE6-D2D6-4389-BFA8-084B47319BEF}" destId="{D30F17F6-ADBF-4BA4-8D6D-0E32FBC5AA17}" srcOrd="3" destOrd="0" presId="urn:microsoft.com/office/officeart/2005/8/layout/radial6"/>
    <dgm:cxn modelId="{56FA1E22-0A2B-4C42-A29D-DD04EE2A2076}" type="presParOf" srcId="{22557CE6-D2D6-4389-BFA8-084B47319BEF}" destId="{2BCA16A4-2209-4211-A2BB-7C36D4914BFC}" srcOrd="4" destOrd="0" presId="urn:microsoft.com/office/officeart/2005/8/layout/radial6"/>
    <dgm:cxn modelId="{57E2FCBA-4696-49AE-9296-7F1C13615DD4}" type="presParOf" srcId="{22557CE6-D2D6-4389-BFA8-084B47319BEF}" destId="{1540331B-A19F-4A4E-B3F7-97910615AF51}" srcOrd="5" destOrd="0" presId="urn:microsoft.com/office/officeart/2005/8/layout/radial6"/>
    <dgm:cxn modelId="{07204249-2745-424C-B5F9-03E8D66958AD}" type="presParOf" srcId="{22557CE6-D2D6-4389-BFA8-084B47319BEF}" destId="{A7A0003B-91FA-419D-9DDB-E74E6CD17522}" srcOrd="6" destOrd="0" presId="urn:microsoft.com/office/officeart/2005/8/layout/radial6"/>
    <dgm:cxn modelId="{F9F7E726-12BB-4E04-9B17-8F4403C2ED6C}" type="presParOf" srcId="{22557CE6-D2D6-4389-BFA8-084B47319BEF}" destId="{E0AFAE32-FA49-4745-949A-7D2D2AC72C5D}" srcOrd="7" destOrd="0" presId="urn:microsoft.com/office/officeart/2005/8/layout/radial6"/>
    <dgm:cxn modelId="{066409F4-F2F2-4272-A936-A96DBA050ADA}" type="presParOf" srcId="{22557CE6-D2D6-4389-BFA8-084B47319BEF}" destId="{DD318C6F-6B8F-499B-BE16-06C3CA4EFE36}" srcOrd="8" destOrd="0" presId="urn:microsoft.com/office/officeart/2005/8/layout/radial6"/>
    <dgm:cxn modelId="{C5A1917E-B915-45D4-9F56-F3E184B0AC65}" type="presParOf" srcId="{22557CE6-D2D6-4389-BFA8-084B47319BEF}" destId="{4B86B2AD-4B4A-4A2F-BD6E-425C176010F8}" srcOrd="9" destOrd="0" presId="urn:microsoft.com/office/officeart/2005/8/layout/radial6"/>
    <dgm:cxn modelId="{837DE091-362B-4794-B06A-48FAF99F2D34}" type="presParOf" srcId="{22557CE6-D2D6-4389-BFA8-084B47319BEF}" destId="{784650A8-BDE1-49F1-AFE5-65C5A2A96247}" srcOrd="10" destOrd="0" presId="urn:microsoft.com/office/officeart/2005/8/layout/radial6"/>
    <dgm:cxn modelId="{5A6B937F-44E7-4133-9E7A-B1F7D808EEB5}" type="presParOf" srcId="{22557CE6-D2D6-4389-BFA8-084B47319BEF}" destId="{04B7A320-9448-4A01-9264-A9E8F67F4E9D}" srcOrd="11" destOrd="0" presId="urn:microsoft.com/office/officeart/2005/8/layout/radial6"/>
    <dgm:cxn modelId="{3656CDC4-28F6-430F-A935-93C553D86AD5}" type="presParOf" srcId="{22557CE6-D2D6-4389-BFA8-084B47319BEF}" destId="{75E7180D-DE97-40C4-B952-E5F3A143C1BC}"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D39181-EA40-41D7-A73B-7217F90F9587}"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CEE48533-AFC0-409B-91A9-324293242A33}">
      <dgm:prSet phldrT="[Text]"/>
      <dgm:spPr>
        <a:solidFill>
          <a:schemeClr val="accent1"/>
        </a:solidFill>
      </dgm:spPr>
      <dgm:t>
        <a:bodyPr/>
        <a:lstStyle/>
        <a:p>
          <a:r>
            <a:rPr lang="en-US" dirty="0">
              <a:latin typeface="Arial" panose="020B0604020202020204" pitchFamily="34" charset="0"/>
              <a:cs typeface="Arial" panose="020B0604020202020204" pitchFamily="34" charset="0"/>
            </a:rPr>
            <a:t>Feedback</a:t>
          </a:r>
        </a:p>
      </dgm:t>
    </dgm:pt>
    <dgm:pt modelId="{CD78F408-BB76-4FEE-A08A-1C03379C9751}" type="parTrans" cxnId="{35B4675E-C1F5-40C3-A235-615AD74A3788}">
      <dgm:prSet/>
      <dgm:spPr/>
      <dgm:t>
        <a:bodyPr/>
        <a:lstStyle/>
        <a:p>
          <a:endParaRPr lang="en-US">
            <a:latin typeface="Arial" panose="020B0604020202020204" pitchFamily="34" charset="0"/>
            <a:cs typeface="Arial" panose="020B0604020202020204" pitchFamily="34" charset="0"/>
          </a:endParaRPr>
        </a:p>
      </dgm:t>
    </dgm:pt>
    <dgm:pt modelId="{0085C715-3DB9-4C41-94C8-34B0663932CC}" type="sibTrans" cxnId="{35B4675E-C1F5-40C3-A235-615AD74A3788}">
      <dgm:prSet/>
      <dgm:spPr/>
      <dgm:t>
        <a:bodyPr/>
        <a:lstStyle/>
        <a:p>
          <a:endParaRPr lang="en-US">
            <a:latin typeface="Arial" panose="020B0604020202020204" pitchFamily="34" charset="0"/>
            <a:cs typeface="Arial" panose="020B0604020202020204" pitchFamily="34" charset="0"/>
          </a:endParaRPr>
        </a:p>
      </dgm:t>
    </dgm:pt>
    <dgm:pt modelId="{3CB7B43B-9A7D-4AE4-AFFF-4014EABD1DFD}">
      <dgm:prSet phldrT="[Text]" custT="1"/>
      <dgm:spPr/>
      <dgm:t>
        <a:bodyPr/>
        <a:lstStyle/>
        <a:p>
          <a:r>
            <a:rPr lang="en-GB" sz="1100" dirty="0">
              <a:latin typeface="Arial" panose="020B0604020202020204" pitchFamily="34" charset="0"/>
              <a:cs typeface="Arial" panose="020B0604020202020204" pitchFamily="34" charset="0"/>
            </a:rPr>
            <a:t>Feedback pathway</a:t>
          </a:r>
          <a:endParaRPr lang="en-US" sz="1100" dirty="0">
            <a:latin typeface="Arial" panose="020B0604020202020204" pitchFamily="34" charset="0"/>
            <a:cs typeface="Arial" panose="020B0604020202020204" pitchFamily="34" charset="0"/>
          </a:endParaRPr>
        </a:p>
      </dgm:t>
    </dgm:pt>
    <dgm:pt modelId="{5078AE0A-E48D-433B-88EC-796A3F7CFF4B}" type="parTrans" cxnId="{D9AAE696-E0C4-4C7B-B9D6-E9762FCE42EA}">
      <dgm:prSet/>
      <dgm:spPr/>
      <dgm:t>
        <a:bodyPr/>
        <a:lstStyle/>
        <a:p>
          <a:endParaRPr lang="en-US">
            <a:latin typeface="Arial" panose="020B0604020202020204" pitchFamily="34" charset="0"/>
            <a:cs typeface="Arial" panose="020B0604020202020204" pitchFamily="34" charset="0"/>
          </a:endParaRPr>
        </a:p>
      </dgm:t>
    </dgm:pt>
    <dgm:pt modelId="{CC6947E5-5A49-49FA-9B5A-A7EC9F3DC125}" type="sibTrans" cxnId="{D9AAE696-E0C4-4C7B-B9D6-E9762FCE42EA}">
      <dgm:prSet/>
      <dgm:spPr/>
      <dgm:t>
        <a:bodyPr/>
        <a:lstStyle/>
        <a:p>
          <a:endParaRPr lang="en-US">
            <a:latin typeface="Arial" panose="020B0604020202020204" pitchFamily="34" charset="0"/>
            <a:cs typeface="Arial" panose="020B0604020202020204" pitchFamily="34" charset="0"/>
          </a:endParaRPr>
        </a:p>
      </dgm:t>
    </dgm:pt>
    <dgm:pt modelId="{16CE518F-DB60-47DC-93C2-ACC562E2A5C7}">
      <dgm:prSet phldrT="[Text]" custT="1"/>
      <dgm:spPr/>
      <dgm:t>
        <a:bodyPr/>
        <a:lstStyle/>
        <a:p>
          <a:r>
            <a:rPr lang="en-GB" sz="1100" dirty="0">
              <a:latin typeface="Arial" panose="020B0604020202020204" pitchFamily="34" charset="0"/>
              <a:cs typeface="Arial" panose="020B0604020202020204" pitchFamily="34" charset="0"/>
            </a:rPr>
            <a:t>Awareness of statistics on how often these incidents occur</a:t>
          </a:r>
          <a:endParaRPr lang="en-US" sz="1100" dirty="0">
            <a:latin typeface="Arial" panose="020B0604020202020204" pitchFamily="34" charset="0"/>
            <a:cs typeface="Arial" panose="020B0604020202020204" pitchFamily="34" charset="0"/>
          </a:endParaRPr>
        </a:p>
      </dgm:t>
    </dgm:pt>
    <dgm:pt modelId="{7D21613A-6E28-4EF7-B5AD-A13D1EDD9AA2}" type="parTrans" cxnId="{F9E0A4F2-245C-4C42-87DC-97683BF65F0B}">
      <dgm:prSet/>
      <dgm:spPr/>
      <dgm:t>
        <a:bodyPr/>
        <a:lstStyle/>
        <a:p>
          <a:endParaRPr lang="en-US">
            <a:latin typeface="Arial" panose="020B0604020202020204" pitchFamily="34" charset="0"/>
            <a:cs typeface="Arial" panose="020B0604020202020204" pitchFamily="34" charset="0"/>
          </a:endParaRPr>
        </a:p>
      </dgm:t>
    </dgm:pt>
    <dgm:pt modelId="{8FB3AB92-08C3-4B70-8184-1C13A3DB6249}" type="sibTrans" cxnId="{F9E0A4F2-245C-4C42-87DC-97683BF65F0B}">
      <dgm:prSet/>
      <dgm:spPr/>
      <dgm:t>
        <a:bodyPr/>
        <a:lstStyle/>
        <a:p>
          <a:endParaRPr lang="en-US">
            <a:latin typeface="Arial" panose="020B0604020202020204" pitchFamily="34" charset="0"/>
            <a:cs typeface="Arial" panose="020B0604020202020204" pitchFamily="34" charset="0"/>
          </a:endParaRPr>
        </a:p>
      </dgm:t>
    </dgm:pt>
    <dgm:pt modelId="{22557CE6-D2D6-4389-BFA8-084B47319BEF}" type="pres">
      <dgm:prSet presAssocID="{43D39181-EA40-41D7-A73B-7217F90F9587}" presName="Name0" presStyleCnt="0">
        <dgm:presLayoutVars>
          <dgm:chMax val="1"/>
          <dgm:dir/>
          <dgm:animLvl val="ctr"/>
          <dgm:resizeHandles val="exact"/>
        </dgm:presLayoutVars>
      </dgm:prSet>
      <dgm:spPr/>
    </dgm:pt>
    <dgm:pt modelId="{9DA4244C-9F66-4AD6-81C6-5C565542FEE5}" type="pres">
      <dgm:prSet presAssocID="{CEE48533-AFC0-409B-91A9-324293242A33}" presName="centerShape" presStyleLbl="node0" presStyleIdx="0" presStyleCnt="1"/>
      <dgm:spPr/>
    </dgm:pt>
    <dgm:pt modelId="{7D52A700-F1C2-4AD3-8C52-6B5247E40296}" type="pres">
      <dgm:prSet presAssocID="{3CB7B43B-9A7D-4AE4-AFFF-4014EABD1DFD}" presName="node" presStyleLbl="node1" presStyleIdx="0" presStyleCnt="2">
        <dgm:presLayoutVars>
          <dgm:bulletEnabled val="1"/>
        </dgm:presLayoutVars>
      </dgm:prSet>
      <dgm:spPr/>
    </dgm:pt>
    <dgm:pt modelId="{657DA6B6-B068-404C-96F3-7D298F9DA3ED}" type="pres">
      <dgm:prSet presAssocID="{3CB7B43B-9A7D-4AE4-AFFF-4014EABD1DFD}" presName="dummy" presStyleCnt="0"/>
      <dgm:spPr/>
    </dgm:pt>
    <dgm:pt modelId="{D30F17F6-ADBF-4BA4-8D6D-0E32FBC5AA17}" type="pres">
      <dgm:prSet presAssocID="{CC6947E5-5A49-49FA-9B5A-A7EC9F3DC125}" presName="sibTrans" presStyleLbl="sibTrans2D1" presStyleIdx="0" presStyleCnt="2"/>
      <dgm:spPr/>
    </dgm:pt>
    <dgm:pt modelId="{E0AFAE32-FA49-4745-949A-7D2D2AC72C5D}" type="pres">
      <dgm:prSet presAssocID="{16CE518F-DB60-47DC-93C2-ACC562E2A5C7}" presName="node" presStyleLbl="node1" presStyleIdx="1" presStyleCnt="2">
        <dgm:presLayoutVars>
          <dgm:bulletEnabled val="1"/>
        </dgm:presLayoutVars>
      </dgm:prSet>
      <dgm:spPr/>
    </dgm:pt>
    <dgm:pt modelId="{DD318C6F-6B8F-499B-BE16-06C3CA4EFE36}" type="pres">
      <dgm:prSet presAssocID="{16CE518F-DB60-47DC-93C2-ACC562E2A5C7}" presName="dummy" presStyleCnt="0"/>
      <dgm:spPr/>
    </dgm:pt>
    <dgm:pt modelId="{4B86B2AD-4B4A-4A2F-BD6E-425C176010F8}" type="pres">
      <dgm:prSet presAssocID="{8FB3AB92-08C3-4B70-8184-1C13A3DB6249}" presName="sibTrans" presStyleLbl="sibTrans2D1" presStyleIdx="1" presStyleCnt="2"/>
      <dgm:spPr/>
    </dgm:pt>
  </dgm:ptLst>
  <dgm:cxnLst>
    <dgm:cxn modelId="{F9A1941A-200C-4CD7-9B0C-2D16B21F534D}" type="presOf" srcId="{CEE48533-AFC0-409B-91A9-324293242A33}" destId="{9DA4244C-9F66-4AD6-81C6-5C565542FEE5}" srcOrd="0" destOrd="0" presId="urn:microsoft.com/office/officeart/2005/8/layout/radial6"/>
    <dgm:cxn modelId="{2F57E61C-ABFD-4B18-A8BF-F4E9999DA4FE}" type="presOf" srcId="{3CB7B43B-9A7D-4AE4-AFFF-4014EABD1DFD}" destId="{7D52A700-F1C2-4AD3-8C52-6B5247E40296}" srcOrd="0" destOrd="0" presId="urn:microsoft.com/office/officeart/2005/8/layout/radial6"/>
    <dgm:cxn modelId="{15BA8E25-39E1-49CE-9727-71D817CC1B0D}" type="presOf" srcId="{16CE518F-DB60-47DC-93C2-ACC562E2A5C7}" destId="{E0AFAE32-FA49-4745-949A-7D2D2AC72C5D}" srcOrd="0" destOrd="0" presId="urn:microsoft.com/office/officeart/2005/8/layout/radial6"/>
    <dgm:cxn modelId="{35B4675E-C1F5-40C3-A235-615AD74A3788}" srcId="{43D39181-EA40-41D7-A73B-7217F90F9587}" destId="{CEE48533-AFC0-409B-91A9-324293242A33}" srcOrd="0" destOrd="0" parTransId="{CD78F408-BB76-4FEE-A08A-1C03379C9751}" sibTransId="{0085C715-3DB9-4C41-94C8-34B0663932CC}"/>
    <dgm:cxn modelId="{6A740464-E3B6-49DB-98EF-ECC07C4522B2}" type="presOf" srcId="{CC6947E5-5A49-49FA-9B5A-A7EC9F3DC125}" destId="{D30F17F6-ADBF-4BA4-8D6D-0E32FBC5AA17}" srcOrd="0" destOrd="0" presId="urn:microsoft.com/office/officeart/2005/8/layout/radial6"/>
    <dgm:cxn modelId="{D9AAE696-E0C4-4C7B-B9D6-E9762FCE42EA}" srcId="{CEE48533-AFC0-409B-91A9-324293242A33}" destId="{3CB7B43B-9A7D-4AE4-AFFF-4014EABD1DFD}" srcOrd="0" destOrd="0" parTransId="{5078AE0A-E48D-433B-88EC-796A3F7CFF4B}" sibTransId="{CC6947E5-5A49-49FA-9B5A-A7EC9F3DC125}"/>
    <dgm:cxn modelId="{0DD2E7A0-2C0C-4CE9-8856-31132579DF22}" type="presOf" srcId="{43D39181-EA40-41D7-A73B-7217F90F9587}" destId="{22557CE6-D2D6-4389-BFA8-084B47319BEF}" srcOrd="0" destOrd="0" presId="urn:microsoft.com/office/officeart/2005/8/layout/radial6"/>
    <dgm:cxn modelId="{DBF81FD7-E718-4AF0-8987-2E3468C6D9B3}" type="presOf" srcId="{8FB3AB92-08C3-4B70-8184-1C13A3DB6249}" destId="{4B86B2AD-4B4A-4A2F-BD6E-425C176010F8}" srcOrd="0" destOrd="0" presId="urn:microsoft.com/office/officeart/2005/8/layout/radial6"/>
    <dgm:cxn modelId="{F9E0A4F2-245C-4C42-87DC-97683BF65F0B}" srcId="{CEE48533-AFC0-409B-91A9-324293242A33}" destId="{16CE518F-DB60-47DC-93C2-ACC562E2A5C7}" srcOrd="1" destOrd="0" parTransId="{7D21613A-6E28-4EF7-B5AD-A13D1EDD9AA2}" sibTransId="{8FB3AB92-08C3-4B70-8184-1C13A3DB6249}"/>
    <dgm:cxn modelId="{CFF79BE0-5E6B-4FDF-B865-966F3B7DE6FC}" type="presParOf" srcId="{22557CE6-D2D6-4389-BFA8-084B47319BEF}" destId="{9DA4244C-9F66-4AD6-81C6-5C565542FEE5}" srcOrd="0" destOrd="0" presId="urn:microsoft.com/office/officeart/2005/8/layout/radial6"/>
    <dgm:cxn modelId="{E3B5C723-4AE9-42E6-A4A7-8102AAD306C4}" type="presParOf" srcId="{22557CE6-D2D6-4389-BFA8-084B47319BEF}" destId="{7D52A700-F1C2-4AD3-8C52-6B5247E40296}" srcOrd="1" destOrd="0" presId="urn:microsoft.com/office/officeart/2005/8/layout/radial6"/>
    <dgm:cxn modelId="{478B6D51-CFAB-420C-8B17-C899AC4A6E0C}" type="presParOf" srcId="{22557CE6-D2D6-4389-BFA8-084B47319BEF}" destId="{657DA6B6-B068-404C-96F3-7D298F9DA3ED}" srcOrd="2" destOrd="0" presId="urn:microsoft.com/office/officeart/2005/8/layout/radial6"/>
    <dgm:cxn modelId="{EB172D3C-CBFD-459A-959E-28DF8FA5A0EB}" type="presParOf" srcId="{22557CE6-D2D6-4389-BFA8-084B47319BEF}" destId="{D30F17F6-ADBF-4BA4-8D6D-0E32FBC5AA17}" srcOrd="3" destOrd="0" presId="urn:microsoft.com/office/officeart/2005/8/layout/radial6"/>
    <dgm:cxn modelId="{F9F7E726-12BB-4E04-9B17-8F4403C2ED6C}" type="presParOf" srcId="{22557CE6-D2D6-4389-BFA8-084B47319BEF}" destId="{E0AFAE32-FA49-4745-949A-7D2D2AC72C5D}" srcOrd="4" destOrd="0" presId="urn:microsoft.com/office/officeart/2005/8/layout/radial6"/>
    <dgm:cxn modelId="{066409F4-F2F2-4272-A936-A96DBA050ADA}" type="presParOf" srcId="{22557CE6-D2D6-4389-BFA8-084B47319BEF}" destId="{DD318C6F-6B8F-499B-BE16-06C3CA4EFE36}" srcOrd="5" destOrd="0" presId="urn:microsoft.com/office/officeart/2005/8/layout/radial6"/>
    <dgm:cxn modelId="{C5A1917E-B915-45D4-9F56-F3E184B0AC65}" type="presParOf" srcId="{22557CE6-D2D6-4389-BFA8-084B47319BEF}" destId="{4B86B2AD-4B4A-4A2F-BD6E-425C176010F8}" srcOrd="6"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C53935-D4B0-45E5-9DDA-A13B7FFADEE1}" type="doc">
      <dgm:prSet loTypeId="urn:microsoft.com/office/officeart/2005/8/layout/radial6" loCatId="relationship" qsTypeId="urn:microsoft.com/office/officeart/2005/8/quickstyle/simple1" qsCatId="simple" csTypeId="urn:microsoft.com/office/officeart/2005/8/colors/accent2_2" csCatId="accent2" phldr="1"/>
      <dgm:spPr/>
      <dgm:t>
        <a:bodyPr/>
        <a:lstStyle/>
        <a:p>
          <a:endParaRPr lang="en-US"/>
        </a:p>
      </dgm:t>
    </dgm:pt>
    <dgm:pt modelId="{9BEAE99E-41AF-42D1-AE22-91450CF4C074}">
      <dgm:prSet phldrT="[Text]"/>
      <dgm:spPr>
        <a:solidFill>
          <a:schemeClr val="accent1"/>
        </a:solidFill>
      </dgm:spPr>
      <dgm:t>
        <a:bodyPr/>
        <a:lstStyle/>
        <a:p>
          <a:r>
            <a:rPr lang="en-US" dirty="0"/>
            <a:t>Training</a:t>
          </a:r>
        </a:p>
      </dgm:t>
    </dgm:pt>
    <dgm:pt modelId="{3173A818-D298-4085-BC3F-826B2771344F}" type="parTrans" cxnId="{46676C2D-7287-48A6-9F92-F3759EC64042}">
      <dgm:prSet/>
      <dgm:spPr/>
      <dgm:t>
        <a:bodyPr/>
        <a:lstStyle/>
        <a:p>
          <a:endParaRPr lang="en-US"/>
        </a:p>
      </dgm:t>
    </dgm:pt>
    <dgm:pt modelId="{9A819589-5949-4C61-8CB3-6C0FDE082D71}" type="sibTrans" cxnId="{46676C2D-7287-48A6-9F92-F3759EC64042}">
      <dgm:prSet/>
      <dgm:spPr/>
      <dgm:t>
        <a:bodyPr/>
        <a:lstStyle/>
        <a:p>
          <a:endParaRPr lang="en-US"/>
        </a:p>
      </dgm:t>
    </dgm:pt>
    <dgm:pt modelId="{57BB005E-1202-436E-AAC8-69EF3D99D78B}">
      <dgm:prSet phldrT="[Text]"/>
      <dgm:spPr/>
      <dgm:t>
        <a:bodyPr/>
        <a:lstStyle/>
        <a:p>
          <a:r>
            <a:rPr lang="en-GB" dirty="0"/>
            <a:t>Specific training on managing EDI incidents</a:t>
          </a:r>
          <a:endParaRPr lang="en-US" dirty="0"/>
        </a:p>
      </dgm:t>
    </dgm:pt>
    <dgm:pt modelId="{9D1BF603-C620-4601-920E-D445F5E61CE2}" type="parTrans" cxnId="{22570D88-547D-4749-AF7D-61F34AEEF7B0}">
      <dgm:prSet/>
      <dgm:spPr/>
      <dgm:t>
        <a:bodyPr/>
        <a:lstStyle/>
        <a:p>
          <a:endParaRPr lang="en-US"/>
        </a:p>
      </dgm:t>
    </dgm:pt>
    <dgm:pt modelId="{3EC223E2-DD75-47CC-9050-24BDF093DCFC}" type="sibTrans" cxnId="{22570D88-547D-4749-AF7D-61F34AEEF7B0}">
      <dgm:prSet/>
      <dgm:spPr/>
      <dgm:t>
        <a:bodyPr/>
        <a:lstStyle/>
        <a:p>
          <a:endParaRPr lang="en-US"/>
        </a:p>
      </dgm:t>
    </dgm:pt>
    <dgm:pt modelId="{B4E283DF-82B8-4ACD-8D51-487399E2A991}">
      <dgm:prSet phldrT="[Text]"/>
      <dgm:spPr/>
      <dgm:t>
        <a:bodyPr/>
        <a:lstStyle/>
        <a:p>
          <a:r>
            <a:rPr lang="en-GB" dirty="0"/>
            <a:t>Leadership unconscious bias training</a:t>
          </a:r>
          <a:endParaRPr lang="en-US" dirty="0"/>
        </a:p>
      </dgm:t>
    </dgm:pt>
    <dgm:pt modelId="{4D59E40A-4D97-45B3-9CF1-AEE628DC5A39}" type="parTrans" cxnId="{2B8EB01A-4053-41C6-B87E-06827CCFAE5C}">
      <dgm:prSet/>
      <dgm:spPr/>
      <dgm:t>
        <a:bodyPr/>
        <a:lstStyle/>
        <a:p>
          <a:endParaRPr lang="en-US"/>
        </a:p>
      </dgm:t>
    </dgm:pt>
    <dgm:pt modelId="{43C0A6D7-A995-4EAD-8524-C8DAAD067418}" type="sibTrans" cxnId="{2B8EB01A-4053-41C6-B87E-06827CCFAE5C}">
      <dgm:prSet/>
      <dgm:spPr/>
      <dgm:t>
        <a:bodyPr/>
        <a:lstStyle/>
        <a:p>
          <a:endParaRPr lang="en-US"/>
        </a:p>
      </dgm:t>
    </dgm:pt>
    <dgm:pt modelId="{3047FAD4-D3CB-43E3-912D-75A7F69E79C7}">
      <dgm:prSet phldrT="[Text]"/>
      <dgm:spPr/>
      <dgm:t>
        <a:bodyPr/>
        <a:lstStyle/>
        <a:p>
          <a:r>
            <a:rPr lang="en-US" dirty="0"/>
            <a:t>Awareness of terminology</a:t>
          </a:r>
        </a:p>
      </dgm:t>
    </dgm:pt>
    <dgm:pt modelId="{2AA4403F-F069-49BD-AB21-16503BD16DCC}" type="parTrans" cxnId="{70B1DE53-6BC9-41AA-842B-807209BDF132}">
      <dgm:prSet/>
      <dgm:spPr/>
      <dgm:t>
        <a:bodyPr/>
        <a:lstStyle/>
        <a:p>
          <a:endParaRPr lang="en-US"/>
        </a:p>
      </dgm:t>
    </dgm:pt>
    <dgm:pt modelId="{7D3C4348-3DA0-41C4-B8A1-6178067649F7}" type="sibTrans" cxnId="{70B1DE53-6BC9-41AA-842B-807209BDF132}">
      <dgm:prSet/>
      <dgm:spPr/>
      <dgm:t>
        <a:bodyPr/>
        <a:lstStyle/>
        <a:p>
          <a:endParaRPr lang="en-US"/>
        </a:p>
      </dgm:t>
    </dgm:pt>
    <dgm:pt modelId="{E77D8BF3-BA85-4DB3-A998-541A3E899925}" type="pres">
      <dgm:prSet presAssocID="{BEC53935-D4B0-45E5-9DDA-A13B7FFADEE1}" presName="Name0" presStyleCnt="0">
        <dgm:presLayoutVars>
          <dgm:chMax val="1"/>
          <dgm:dir/>
          <dgm:animLvl val="ctr"/>
          <dgm:resizeHandles val="exact"/>
        </dgm:presLayoutVars>
      </dgm:prSet>
      <dgm:spPr/>
    </dgm:pt>
    <dgm:pt modelId="{72FF1750-7D31-4ECD-81BA-6F56681FEB90}" type="pres">
      <dgm:prSet presAssocID="{9BEAE99E-41AF-42D1-AE22-91450CF4C074}" presName="centerShape" presStyleLbl="node0" presStyleIdx="0" presStyleCnt="1"/>
      <dgm:spPr/>
    </dgm:pt>
    <dgm:pt modelId="{FE1F28D3-7230-4C38-95F2-EF53DC308029}" type="pres">
      <dgm:prSet presAssocID="{57BB005E-1202-436E-AAC8-69EF3D99D78B}" presName="node" presStyleLbl="node1" presStyleIdx="0" presStyleCnt="3">
        <dgm:presLayoutVars>
          <dgm:bulletEnabled val="1"/>
        </dgm:presLayoutVars>
      </dgm:prSet>
      <dgm:spPr/>
    </dgm:pt>
    <dgm:pt modelId="{548348DF-C1E8-4881-A68F-D908BF5C1853}" type="pres">
      <dgm:prSet presAssocID="{57BB005E-1202-436E-AAC8-69EF3D99D78B}" presName="dummy" presStyleCnt="0"/>
      <dgm:spPr/>
    </dgm:pt>
    <dgm:pt modelId="{69F79ED7-6204-4838-A655-B78E41B9FF3B}" type="pres">
      <dgm:prSet presAssocID="{3EC223E2-DD75-47CC-9050-24BDF093DCFC}" presName="sibTrans" presStyleLbl="sibTrans2D1" presStyleIdx="0" presStyleCnt="3"/>
      <dgm:spPr/>
    </dgm:pt>
    <dgm:pt modelId="{6821A868-B152-459B-9D23-81426872B741}" type="pres">
      <dgm:prSet presAssocID="{B4E283DF-82B8-4ACD-8D51-487399E2A991}" presName="node" presStyleLbl="node1" presStyleIdx="1" presStyleCnt="3">
        <dgm:presLayoutVars>
          <dgm:bulletEnabled val="1"/>
        </dgm:presLayoutVars>
      </dgm:prSet>
      <dgm:spPr/>
    </dgm:pt>
    <dgm:pt modelId="{D7AFC377-A937-40F9-A483-852C268DDCAC}" type="pres">
      <dgm:prSet presAssocID="{B4E283DF-82B8-4ACD-8D51-487399E2A991}" presName="dummy" presStyleCnt="0"/>
      <dgm:spPr/>
    </dgm:pt>
    <dgm:pt modelId="{B0E6D57A-3D9F-4573-94CD-807DBD759074}" type="pres">
      <dgm:prSet presAssocID="{43C0A6D7-A995-4EAD-8524-C8DAAD067418}" presName="sibTrans" presStyleLbl="sibTrans2D1" presStyleIdx="1" presStyleCnt="3"/>
      <dgm:spPr/>
    </dgm:pt>
    <dgm:pt modelId="{DCBFAF41-039C-42D9-B1F8-A27B748C5F7A}" type="pres">
      <dgm:prSet presAssocID="{3047FAD4-D3CB-43E3-912D-75A7F69E79C7}" presName="node" presStyleLbl="node1" presStyleIdx="2" presStyleCnt="3">
        <dgm:presLayoutVars>
          <dgm:bulletEnabled val="1"/>
        </dgm:presLayoutVars>
      </dgm:prSet>
      <dgm:spPr/>
    </dgm:pt>
    <dgm:pt modelId="{47CA5E9B-5AF0-4529-A103-151526F63297}" type="pres">
      <dgm:prSet presAssocID="{3047FAD4-D3CB-43E3-912D-75A7F69E79C7}" presName="dummy" presStyleCnt="0"/>
      <dgm:spPr/>
    </dgm:pt>
    <dgm:pt modelId="{5D15135E-5E3D-4ECD-B3B9-AFC59E581504}" type="pres">
      <dgm:prSet presAssocID="{7D3C4348-3DA0-41C4-B8A1-6178067649F7}" presName="sibTrans" presStyleLbl="sibTrans2D1" presStyleIdx="2" presStyleCnt="3"/>
      <dgm:spPr/>
    </dgm:pt>
  </dgm:ptLst>
  <dgm:cxnLst>
    <dgm:cxn modelId="{5671E412-619F-4825-9693-59344B285900}" type="presOf" srcId="{7D3C4348-3DA0-41C4-B8A1-6178067649F7}" destId="{5D15135E-5E3D-4ECD-B3B9-AFC59E581504}" srcOrd="0" destOrd="0" presId="urn:microsoft.com/office/officeart/2005/8/layout/radial6"/>
    <dgm:cxn modelId="{2B8EB01A-4053-41C6-B87E-06827CCFAE5C}" srcId="{9BEAE99E-41AF-42D1-AE22-91450CF4C074}" destId="{B4E283DF-82B8-4ACD-8D51-487399E2A991}" srcOrd="1" destOrd="0" parTransId="{4D59E40A-4D97-45B3-9CF1-AEE628DC5A39}" sibTransId="{43C0A6D7-A995-4EAD-8524-C8DAAD067418}"/>
    <dgm:cxn modelId="{3A0E2729-6FA0-45DF-BA40-DDC8B1D3239B}" type="presOf" srcId="{57BB005E-1202-436E-AAC8-69EF3D99D78B}" destId="{FE1F28D3-7230-4C38-95F2-EF53DC308029}" srcOrd="0" destOrd="0" presId="urn:microsoft.com/office/officeart/2005/8/layout/radial6"/>
    <dgm:cxn modelId="{46676C2D-7287-48A6-9F92-F3759EC64042}" srcId="{BEC53935-D4B0-45E5-9DDA-A13B7FFADEE1}" destId="{9BEAE99E-41AF-42D1-AE22-91450CF4C074}" srcOrd="0" destOrd="0" parTransId="{3173A818-D298-4085-BC3F-826B2771344F}" sibTransId="{9A819589-5949-4C61-8CB3-6C0FDE082D71}"/>
    <dgm:cxn modelId="{70B1DE53-6BC9-41AA-842B-807209BDF132}" srcId="{9BEAE99E-41AF-42D1-AE22-91450CF4C074}" destId="{3047FAD4-D3CB-43E3-912D-75A7F69E79C7}" srcOrd="2" destOrd="0" parTransId="{2AA4403F-F069-49BD-AB21-16503BD16DCC}" sibTransId="{7D3C4348-3DA0-41C4-B8A1-6178067649F7}"/>
    <dgm:cxn modelId="{4DEB7978-EA56-4286-A06C-48D7AEED6798}" type="presOf" srcId="{9BEAE99E-41AF-42D1-AE22-91450CF4C074}" destId="{72FF1750-7D31-4ECD-81BA-6F56681FEB90}" srcOrd="0" destOrd="0" presId="urn:microsoft.com/office/officeart/2005/8/layout/radial6"/>
    <dgm:cxn modelId="{38E70A7A-2F4B-416B-BBE9-2DAD2EFB1641}" type="presOf" srcId="{BEC53935-D4B0-45E5-9DDA-A13B7FFADEE1}" destId="{E77D8BF3-BA85-4DB3-A998-541A3E899925}" srcOrd="0" destOrd="0" presId="urn:microsoft.com/office/officeart/2005/8/layout/radial6"/>
    <dgm:cxn modelId="{22570D88-547D-4749-AF7D-61F34AEEF7B0}" srcId="{9BEAE99E-41AF-42D1-AE22-91450CF4C074}" destId="{57BB005E-1202-436E-AAC8-69EF3D99D78B}" srcOrd="0" destOrd="0" parTransId="{9D1BF603-C620-4601-920E-D445F5E61CE2}" sibTransId="{3EC223E2-DD75-47CC-9050-24BDF093DCFC}"/>
    <dgm:cxn modelId="{764A32A8-9447-4D82-8867-4DC7912FBF48}" type="presOf" srcId="{3EC223E2-DD75-47CC-9050-24BDF093DCFC}" destId="{69F79ED7-6204-4838-A655-B78E41B9FF3B}" srcOrd="0" destOrd="0" presId="urn:microsoft.com/office/officeart/2005/8/layout/radial6"/>
    <dgm:cxn modelId="{A687BBBF-69D6-4583-B3CC-53FBB310A09A}" type="presOf" srcId="{B4E283DF-82B8-4ACD-8D51-487399E2A991}" destId="{6821A868-B152-459B-9D23-81426872B741}" srcOrd="0" destOrd="0" presId="urn:microsoft.com/office/officeart/2005/8/layout/radial6"/>
    <dgm:cxn modelId="{7129FEC9-2685-47EA-8A43-4395670E6DD7}" type="presOf" srcId="{43C0A6D7-A995-4EAD-8524-C8DAAD067418}" destId="{B0E6D57A-3D9F-4573-94CD-807DBD759074}" srcOrd="0" destOrd="0" presId="urn:microsoft.com/office/officeart/2005/8/layout/radial6"/>
    <dgm:cxn modelId="{39242AEA-80C0-4E8D-A5C8-0D735B7C8BC0}" type="presOf" srcId="{3047FAD4-D3CB-43E3-912D-75A7F69E79C7}" destId="{DCBFAF41-039C-42D9-B1F8-A27B748C5F7A}" srcOrd="0" destOrd="0" presId="urn:microsoft.com/office/officeart/2005/8/layout/radial6"/>
    <dgm:cxn modelId="{599672BC-BCDD-4307-9C22-7DB97669B01B}" type="presParOf" srcId="{E77D8BF3-BA85-4DB3-A998-541A3E899925}" destId="{72FF1750-7D31-4ECD-81BA-6F56681FEB90}" srcOrd="0" destOrd="0" presId="urn:microsoft.com/office/officeart/2005/8/layout/radial6"/>
    <dgm:cxn modelId="{7B97E665-E5B6-46D0-BE0E-7FA1957BDA4F}" type="presParOf" srcId="{E77D8BF3-BA85-4DB3-A998-541A3E899925}" destId="{FE1F28D3-7230-4C38-95F2-EF53DC308029}" srcOrd="1" destOrd="0" presId="urn:microsoft.com/office/officeart/2005/8/layout/radial6"/>
    <dgm:cxn modelId="{43E585B6-25A5-44A7-9ED7-2729AA17F50A}" type="presParOf" srcId="{E77D8BF3-BA85-4DB3-A998-541A3E899925}" destId="{548348DF-C1E8-4881-A68F-D908BF5C1853}" srcOrd="2" destOrd="0" presId="urn:microsoft.com/office/officeart/2005/8/layout/radial6"/>
    <dgm:cxn modelId="{5331349F-DF46-4D3B-80F8-1D93BCBAF7DE}" type="presParOf" srcId="{E77D8BF3-BA85-4DB3-A998-541A3E899925}" destId="{69F79ED7-6204-4838-A655-B78E41B9FF3B}" srcOrd="3" destOrd="0" presId="urn:microsoft.com/office/officeart/2005/8/layout/radial6"/>
    <dgm:cxn modelId="{33FE3A3D-E140-4DF6-A527-EB4F94508634}" type="presParOf" srcId="{E77D8BF3-BA85-4DB3-A998-541A3E899925}" destId="{6821A868-B152-459B-9D23-81426872B741}" srcOrd="4" destOrd="0" presId="urn:microsoft.com/office/officeart/2005/8/layout/radial6"/>
    <dgm:cxn modelId="{D067916B-7714-43F3-A0CF-76777409DBA8}" type="presParOf" srcId="{E77D8BF3-BA85-4DB3-A998-541A3E899925}" destId="{D7AFC377-A937-40F9-A483-852C268DDCAC}" srcOrd="5" destOrd="0" presId="urn:microsoft.com/office/officeart/2005/8/layout/radial6"/>
    <dgm:cxn modelId="{28F442F1-7119-4D23-BFDA-21DFC634536D}" type="presParOf" srcId="{E77D8BF3-BA85-4DB3-A998-541A3E899925}" destId="{B0E6D57A-3D9F-4573-94CD-807DBD759074}" srcOrd="6" destOrd="0" presId="urn:microsoft.com/office/officeart/2005/8/layout/radial6"/>
    <dgm:cxn modelId="{77DBCF40-FFAA-44AE-8A90-0E23746CE3C0}" type="presParOf" srcId="{E77D8BF3-BA85-4DB3-A998-541A3E899925}" destId="{DCBFAF41-039C-42D9-B1F8-A27B748C5F7A}" srcOrd="7" destOrd="0" presId="urn:microsoft.com/office/officeart/2005/8/layout/radial6"/>
    <dgm:cxn modelId="{5C217952-0DE2-4C28-B996-CF3438FD0E46}" type="presParOf" srcId="{E77D8BF3-BA85-4DB3-A998-541A3E899925}" destId="{47CA5E9B-5AF0-4529-A103-151526F63297}" srcOrd="8" destOrd="0" presId="urn:microsoft.com/office/officeart/2005/8/layout/radial6"/>
    <dgm:cxn modelId="{2ACB2C71-D595-43F6-A884-86F409A74D3F}" type="presParOf" srcId="{E77D8BF3-BA85-4DB3-A998-541A3E899925}" destId="{5D15135E-5E3D-4ECD-B3B9-AFC59E58150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5A87ED-7188-4775-A4C7-0DBF6EF84C6C}"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7315EC88-46B1-45F1-BB11-219C2C56C099}">
      <dgm:prSet phldrT="[Text]"/>
      <dgm:spPr>
        <a:solidFill>
          <a:schemeClr val="accent1"/>
        </a:solidFill>
      </dgm:spPr>
      <dgm:t>
        <a:bodyPr/>
        <a:lstStyle/>
        <a:p>
          <a:r>
            <a:rPr lang="en-US" dirty="0"/>
            <a:t>Expert</a:t>
          </a:r>
        </a:p>
      </dgm:t>
    </dgm:pt>
    <dgm:pt modelId="{1E5149B1-5EEE-41B0-96E8-2DF2DE468EA0}" type="parTrans" cxnId="{07718647-6EFB-4D96-AD34-09DCF949CE46}">
      <dgm:prSet/>
      <dgm:spPr/>
      <dgm:t>
        <a:bodyPr/>
        <a:lstStyle/>
        <a:p>
          <a:endParaRPr lang="en-US"/>
        </a:p>
      </dgm:t>
    </dgm:pt>
    <dgm:pt modelId="{DABEE234-DB3A-431A-A7F6-749A7B39669A}" type="sibTrans" cxnId="{07718647-6EFB-4D96-AD34-09DCF949CE46}">
      <dgm:prSet/>
      <dgm:spPr/>
      <dgm:t>
        <a:bodyPr/>
        <a:lstStyle/>
        <a:p>
          <a:endParaRPr lang="en-US"/>
        </a:p>
      </dgm:t>
    </dgm:pt>
    <dgm:pt modelId="{1357FE74-5054-4FA5-ACBE-BBC1FC135C02}">
      <dgm:prSet phldrT="[Text]"/>
      <dgm:spPr/>
      <dgm:t>
        <a:bodyPr/>
        <a:lstStyle/>
        <a:p>
          <a:r>
            <a:rPr lang="en-GB" dirty="0"/>
            <a:t>Development of pathway for zero tolerance</a:t>
          </a:r>
          <a:endParaRPr lang="en-US" dirty="0"/>
        </a:p>
      </dgm:t>
    </dgm:pt>
    <dgm:pt modelId="{70861EC9-F55B-4008-94A4-F5FF6D7E6DA7}" type="parTrans" cxnId="{B2E051F8-BAED-4113-94A5-6638F5093F18}">
      <dgm:prSet/>
      <dgm:spPr/>
      <dgm:t>
        <a:bodyPr/>
        <a:lstStyle/>
        <a:p>
          <a:endParaRPr lang="en-US"/>
        </a:p>
      </dgm:t>
    </dgm:pt>
    <dgm:pt modelId="{5D817338-5082-4C3A-80CC-9F0709A30693}" type="sibTrans" cxnId="{B2E051F8-BAED-4113-94A5-6638F5093F18}">
      <dgm:prSet/>
      <dgm:spPr/>
      <dgm:t>
        <a:bodyPr/>
        <a:lstStyle/>
        <a:p>
          <a:endParaRPr lang="en-US"/>
        </a:p>
      </dgm:t>
    </dgm:pt>
    <dgm:pt modelId="{37C20BDA-A5EA-4CEB-AD98-293E6514A218}">
      <dgm:prSet phldrT="[Text]"/>
      <dgm:spPr/>
      <dgm:t>
        <a:bodyPr/>
        <a:lstStyle/>
        <a:p>
          <a:r>
            <a:rPr lang="en-GB" dirty="0"/>
            <a:t>Champion in each area </a:t>
          </a:r>
          <a:endParaRPr lang="en-US" dirty="0"/>
        </a:p>
      </dgm:t>
    </dgm:pt>
    <dgm:pt modelId="{BBF4A241-0500-49A3-8DEA-6E9A85D51892}" type="parTrans" cxnId="{7E8B0945-1E4B-4792-930E-A7395F0C04D6}">
      <dgm:prSet/>
      <dgm:spPr/>
      <dgm:t>
        <a:bodyPr/>
        <a:lstStyle/>
        <a:p>
          <a:endParaRPr lang="en-US"/>
        </a:p>
      </dgm:t>
    </dgm:pt>
    <dgm:pt modelId="{90003B12-DD8B-4472-9E36-DBE7F69722EC}" type="sibTrans" cxnId="{7E8B0945-1E4B-4792-930E-A7395F0C04D6}">
      <dgm:prSet/>
      <dgm:spPr/>
      <dgm:t>
        <a:bodyPr/>
        <a:lstStyle/>
        <a:p>
          <a:endParaRPr lang="en-US"/>
        </a:p>
      </dgm:t>
    </dgm:pt>
    <dgm:pt modelId="{99A4437A-21AE-4A79-9A55-22DCACF02BA0}" type="pres">
      <dgm:prSet presAssocID="{E95A87ED-7188-4775-A4C7-0DBF6EF84C6C}" presName="Name0" presStyleCnt="0">
        <dgm:presLayoutVars>
          <dgm:chMax val="1"/>
          <dgm:dir/>
          <dgm:animLvl val="ctr"/>
          <dgm:resizeHandles val="exact"/>
        </dgm:presLayoutVars>
      </dgm:prSet>
      <dgm:spPr/>
    </dgm:pt>
    <dgm:pt modelId="{9106FAAB-7916-4A7B-A618-CA84EB35A797}" type="pres">
      <dgm:prSet presAssocID="{7315EC88-46B1-45F1-BB11-219C2C56C099}" presName="centerShape" presStyleLbl="node0" presStyleIdx="0" presStyleCnt="1"/>
      <dgm:spPr/>
    </dgm:pt>
    <dgm:pt modelId="{1F0D5FE2-A11F-409D-B963-69541B1C0768}" type="pres">
      <dgm:prSet presAssocID="{1357FE74-5054-4FA5-ACBE-BBC1FC135C02}" presName="node" presStyleLbl="node1" presStyleIdx="0" presStyleCnt="2">
        <dgm:presLayoutVars>
          <dgm:bulletEnabled val="1"/>
        </dgm:presLayoutVars>
      </dgm:prSet>
      <dgm:spPr/>
    </dgm:pt>
    <dgm:pt modelId="{7C16B5DE-8832-4CB3-99BB-15BD6E3D08D1}" type="pres">
      <dgm:prSet presAssocID="{1357FE74-5054-4FA5-ACBE-BBC1FC135C02}" presName="dummy" presStyleCnt="0"/>
      <dgm:spPr/>
    </dgm:pt>
    <dgm:pt modelId="{A1E1965B-BCE5-45E1-93B9-63D81D798DC6}" type="pres">
      <dgm:prSet presAssocID="{5D817338-5082-4C3A-80CC-9F0709A30693}" presName="sibTrans" presStyleLbl="sibTrans2D1" presStyleIdx="0" presStyleCnt="2"/>
      <dgm:spPr/>
    </dgm:pt>
    <dgm:pt modelId="{DA9BFDC2-FB56-4C34-AC1E-20DF38BA9243}" type="pres">
      <dgm:prSet presAssocID="{37C20BDA-A5EA-4CEB-AD98-293E6514A218}" presName="node" presStyleLbl="node1" presStyleIdx="1" presStyleCnt="2">
        <dgm:presLayoutVars>
          <dgm:bulletEnabled val="1"/>
        </dgm:presLayoutVars>
      </dgm:prSet>
      <dgm:spPr/>
    </dgm:pt>
    <dgm:pt modelId="{3A3428D9-2C65-4DFD-B29C-83FF29881771}" type="pres">
      <dgm:prSet presAssocID="{37C20BDA-A5EA-4CEB-AD98-293E6514A218}" presName="dummy" presStyleCnt="0"/>
      <dgm:spPr/>
    </dgm:pt>
    <dgm:pt modelId="{C38B835C-B903-4E21-97C7-472A29014E8A}" type="pres">
      <dgm:prSet presAssocID="{90003B12-DD8B-4472-9E36-DBE7F69722EC}" presName="sibTrans" presStyleLbl="sibTrans2D1" presStyleIdx="1" presStyleCnt="2"/>
      <dgm:spPr/>
    </dgm:pt>
  </dgm:ptLst>
  <dgm:cxnLst>
    <dgm:cxn modelId="{E3B49E0F-5035-4F69-A692-AAA74091D91B}" type="presOf" srcId="{90003B12-DD8B-4472-9E36-DBE7F69722EC}" destId="{C38B835C-B903-4E21-97C7-472A29014E8A}" srcOrd="0" destOrd="0" presId="urn:microsoft.com/office/officeart/2005/8/layout/radial6"/>
    <dgm:cxn modelId="{7E8B0945-1E4B-4792-930E-A7395F0C04D6}" srcId="{7315EC88-46B1-45F1-BB11-219C2C56C099}" destId="{37C20BDA-A5EA-4CEB-AD98-293E6514A218}" srcOrd="1" destOrd="0" parTransId="{BBF4A241-0500-49A3-8DEA-6E9A85D51892}" sibTransId="{90003B12-DD8B-4472-9E36-DBE7F69722EC}"/>
    <dgm:cxn modelId="{07718647-6EFB-4D96-AD34-09DCF949CE46}" srcId="{E95A87ED-7188-4775-A4C7-0DBF6EF84C6C}" destId="{7315EC88-46B1-45F1-BB11-219C2C56C099}" srcOrd="0" destOrd="0" parTransId="{1E5149B1-5EEE-41B0-96E8-2DF2DE468EA0}" sibTransId="{DABEE234-DB3A-431A-A7F6-749A7B39669A}"/>
    <dgm:cxn modelId="{A9928182-B0C2-4048-9A05-DE5B49284DA6}" type="presOf" srcId="{1357FE74-5054-4FA5-ACBE-BBC1FC135C02}" destId="{1F0D5FE2-A11F-409D-B963-69541B1C0768}" srcOrd="0" destOrd="0" presId="urn:microsoft.com/office/officeart/2005/8/layout/radial6"/>
    <dgm:cxn modelId="{B4465686-749C-4E50-B8DC-B8AD5FBE6FC1}" type="presOf" srcId="{7315EC88-46B1-45F1-BB11-219C2C56C099}" destId="{9106FAAB-7916-4A7B-A618-CA84EB35A797}" srcOrd="0" destOrd="0" presId="urn:microsoft.com/office/officeart/2005/8/layout/radial6"/>
    <dgm:cxn modelId="{51F026A6-3799-433E-99C2-F464B73D04A2}" type="presOf" srcId="{37C20BDA-A5EA-4CEB-AD98-293E6514A218}" destId="{DA9BFDC2-FB56-4C34-AC1E-20DF38BA9243}" srcOrd="0" destOrd="0" presId="urn:microsoft.com/office/officeart/2005/8/layout/radial6"/>
    <dgm:cxn modelId="{595AE8D3-726A-4589-B83A-5C3EBB6CAEFA}" type="presOf" srcId="{5D817338-5082-4C3A-80CC-9F0709A30693}" destId="{A1E1965B-BCE5-45E1-93B9-63D81D798DC6}" srcOrd="0" destOrd="0" presId="urn:microsoft.com/office/officeart/2005/8/layout/radial6"/>
    <dgm:cxn modelId="{B2E051F8-BAED-4113-94A5-6638F5093F18}" srcId="{7315EC88-46B1-45F1-BB11-219C2C56C099}" destId="{1357FE74-5054-4FA5-ACBE-BBC1FC135C02}" srcOrd="0" destOrd="0" parTransId="{70861EC9-F55B-4008-94A4-F5FF6D7E6DA7}" sibTransId="{5D817338-5082-4C3A-80CC-9F0709A30693}"/>
    <dgm:cxn modelId="{D1301AFA-A891-4F24-8F7C-96D24C082CE3}" type="presOf" srcId="{E95A87ED-7188-4775-A4C7-0DBF6EF84C6C}" destId="{99A4437A-21AE-4A79-9A55-22DCACF02BA0}" srcOrd="0" destOrd="0" presId="urn:microsoft.com/office/officeart/2005/8/layout/radial6"/>
    <dgm:cxn modelId="{E7143E70-4EAB-4E6C-B657-6C36B68818E6}" type="presParOf" srcId="{99A4437A-21AE-4A79-9A55-22DCACF02BA0}" destId="{9106FAAB-7916-4A7B-A618-CA84EB35A797}" srcOrd="0" destOrd="0" presId="urn:microsoft.com/office/officeart/2005/8/layout/radial6"/>
    <dgm:cxn modelId="{09B52ABA-83F6-44EA-8128-3345C073961A}" type="presParOf" srcId="{99A4437A-21AE-4A79-9A55-22DCACF02BA0}" destId="{1F0D5FE2-A11F-409D-B963-69541B1C0768}" srcOrd="1" destOrd="0" presId="urn:microsoft.com/office/officeart/2005/8/layout/radial6"/>
    <dgm:cxn modelId="{C902E8BC-34D9-4355-834F-B7E6239935FF}" type="presParOf" srcId="{99A4437A-21AE-4A79-9A55-22DCACF02BA0}" destId="{7C16B5DE-8832-4CB3-99BB-15BD6E3D08D1}" srcOrd="2" destOrd="0" presId="urn:microsoft.com/office/officeart/2005/8/layout/radial6"/>
    <dgm:cxn modelId="{161C4B5E-B39D-4DCD-80B4-1A97CFB7C79B}" type="presParOf" srcId="{99A4437A-21AE-4A79-9A55-22DCACF02BA0}" destId="{A1E1965B-BCE5-45E1-93B9-63D81D798DC6}" srcOrd="3" destOrd="0" presId="urn:microsoft.com/office/officeart/2005/8/layout/radial6"/>
    <dgm:cxn modelId="{34A27B5A-074A-449A-AA69-6DC8755E377D}" type="presParOf" srcId="{99A4437A-21AE-4A79-9A55-22DCACF02BA0}" destId="{DA9BFDC2-FB56-4C34-AC1E-20DF38BA9243}" srcOrd="4" destOrd="0" presId="urn:microsoft.com/office/officeart/2005/8/layout/radial6"/>
    <dgm:cxn modelId="{CDAE4D0F-27DD-456A-97D5-77B380C9BB5E}" type="presParOf" srcId="{99A4437A-21AE-4A79-9A55-22DCACF02BA0}" destId="{3A3428D9-2C65-4DFD-B29C-83FF29881771}" srcOrd="5" destOrd="0" presId="urn:microsoft.com/office/officeart/2005/8/layout/radial6"/>
    <dgm:cxn modelId="{B52101BC-6AF3-4573-9951-B3DFEFCE7DEC}" type="presParOf" srcId="{99A4437A-21AE-4A79-9A55-22DCACF02BA0}" destId="{C38B835C-B903-4E21-97C7-472A29014E8A}" srcOrd="6"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8BDA10-C441-4359-98FC-6E8F36AD20D3}"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B6237815-E19E-4DEB-9A58-07334773C2A3}">
      <dgm:prSet phldrT="[Text]"/>
      <dgm:spPr>
        <a:solidFill>
          <a:schemeClr val="accent1"/>
        </a:solidFill>
      </dgm:spPr>
      <dgm:t>
        <a:bodyPr/>
        <a:lstStyle/>
        <a:p>
          <a:r>
            <a:rPr lang="en-US" dirty="0">
              <a:latin typeface="Arial" panose="020B0604020202020204" pitchFamily="34" charset="0"/>
              <a:cs typeface="Arial" panose="020B0604020202020204" pitchFamily="34" charset="0"/>
            </a:rPr>
            <a:t>Resources</a:t>
          </a:r>
        </a:p>
      </dgm:t>
    </dgm:pt>
    <dgm:pt modelId="{C1B5F3CC-45DB-4EFA-BBC8-2C3BFEA02A15}" type="parTrans" cxnId="{345647CF-F383-4BC1-A7F6-BA2C2897C405}">
      <dgm:prSet/>
      <dgm:spPr/>
      <dgm:t>
        <a:bodyPr/>
        <a:lstStyle/>
        <a:p>
          <a:endParaRPr lang="en-US">
            <a:latin typeface="Arial" panose="020B0604020202020204" pitchFamily="34" charset="0"/>
            <a:cs typeface="Arial" panose="020B0604020202020204" pitchFamily="34" charset="0"/>
          </a:endParaRPr>
        </a:p>
      </dgm:t>
    </dgm:pt>
    <dgm:pt modelId="{FA13E9F7-A748-4051-AD9B-B5C6C5E421E1}" type="sibTrans" cxnId="{345647CF-F383-4BC1-A7F6-BA2C2897C405}">
      <dgm:prSet/>
      <dgm:spPr/>
      <dgm:t>
        <a:bodyPr/>
        <a:lstStyle/>
        <a:p>
          <a:endParaRPr lang="en-US">
            <a:latin typeface="Arial" panose="020B0604020202020204" pitchFamily="34" charset="0"/>
            <a:cs typeface="Arial" panose="020B0604020202020204" pitchFamily="34" charset="0"/>
          </a:endParaRPr>
        </a:p>
      </dgm:t>
    </dgm:pt>
    <dgm:pt modelId="{2B9D8379-E5A4-494B-8D1D-D68C6118E79C}">
      <dgm:prSet phldrT="[Text]"/>
      <dgm:spPr/>
      <dgm:t>
        <a:bodyPr/>
        <a:lstStyle/>
        <a:p>
          <a:r>
            <a:rPr lang="en-GB" dirty="0">
              <a:latin typeface="Arial" panose="020B0604020202020204" pitchFamily="34" charset="0"/>
              <a:cs typeface="Arial" panose="020B0604020202020204" pitchFamily="34" charset="0"/>
            </a:rPr>
            <a:t>Development of Tool kit</a:t>
          </a:r>
          <a:endParaRPr lang="en-US" dirty="0">
            <a:latin typeface="Arial" panose="020B0604020202020204" pitchFamily="34" charset="0"/>
            <a:cs typeface="Arial" panose="020B0604020202020204" pitchFamily="34" charset="0"/>
          </a:endParaRPr>
        </a:p>
      </dgm:t>
    </dgm:pt>
    <dgm:pt modelId="{0817BFCB-0668-4252-BA0C-05AE9AB4C8E2}" type="parTrans" cxnId="{B5FC78C0-2E8B-4B26-8482-80492F85F00D}">
      <dgm:prSet/>
      <dgm:spPr/>
      <dgm:t>
        <a:bodyPr/>
        <a:lstStyle/>
        <a:p>
          <a:endParaRPr lang="en-US">
            <a:latin typeface="Arial" panose="020B0604020202020204" pitchFamily="34" charset="0"/>
            <a:cs typeface="Arial" panose="020B0604020202020204" pitchFamily="34" charset="0"/>
          </a:endParaRPr>
        </a:p>
      </dgm:t>
    </dgm:pt>
    <dgm:pt modelId="{6E2D3650-7315-4482-BCE2-09F3289EA2FF}" type="sibTrans" cxnId="{B5FC78C0-2E8B-4B26-8482-80492F85F00D}">
      <dgm:prSet/>
      <dgm:spPr/>
      <dgm:t>
        <a:bodyPr/>
        <a:lstStyle/>
        <a:p>
          <a:endParaRPr lang="en-US">
            <a:latin typeface="Arial" panose="020B0604020202020204" pitchFamily="34" charset="0"/>
            <a:cs typeface="Arial" panose="020B0604020202020204" pitchFamily="34" charset="0"/>
          </a:endParaRPr>
        </a:p>
      </dgm:t>
    </dgm:pt>
    <dgm:pt modelId="{07B5FB67-235F-43D5-AF48-98A4F6950E86}">
      <dgm:prSet phldrT="[Text]"/>
      <dgm:spPr/>
      <dgm:t>
        <a:bodyPr/>
        <a:lstStyle/>
        <a:p>
          <a:r>
            <a:rPr lang="en-GB" dirty="0">
              <a:latin typeface="Arial" panose="020B0604020202020204" pitchFamily="34" charset="0"/>
              <a:cs typeface="Arial" panose="020B0604020202020204" pitchFamily="34" charset="0"/>
            </a:rPr>
            <a:t>Resolution options for investigators</a:t>
          </a:r>
          <a:endParaRPr lang="en-US" dirty="0">
            <a:latin typeface="Arial" panose="020B0604020202020204" pitchFamily="34" charset="0"/>
            <a:cs typeface="Arial" panose="020B0604020202020204" pitchFamily="34" charset="0"/>
          </a:endParaRPr>
        </a:p>
      </dgm:t>
    </dgm:pt>
    <dgm:pt modelId="{B7DB4B3E-A64A-48AC-A034-ABD6757FC4A7}" type="parTrans" cxnId="{495B8994-A3A1-4463-8942-D04A439AF961}">
      <dgm:prSet/>
      <dgm:spPr/>
      <dgm:t>
        <a:bodyPr/>
        <a:lstStyle/>
        <a:p>
          <a:endParaRPr lang="en-US">
            <a:latin typeface="Arial" panose="020B0604020202020204" pitchFamily="34" charset="0"/>
            <a:cs typeface="Arial" panose="020B0604020202020204" pitchFamily="34" charset="0"/>
          </a:endParaRPr>
        </a:p>
      </dgm:t>
    </dgm:pt>
    <dgm:pt modelId="{1A25260A-00E0-4864-9713-9E32E3347D83}" type="sibTrans" cxnId="{495B8994-A3A1-4463-8942-D04A439AF961}">
      <dgm:prSet/>
      <dgm:spPr/>
      <dgm:t>
        <a:bodyPr/>
        <a:lstStyle/>
        <a:p>
          <a:endParaRPr lang="en-US">
            <a:latin typeface="Arial" panose="020B0604020202020204" pitchFamily="34" charset="0"/>
            <a:cs typeface="Arial" panose="020B0604020202020204" pitchFamily="34" charset="0"/>
          </a:endParaRPr>
        </a:p>
      </dgm:t>
    </dgm:pt>
    <dgm:pt modelId="{5A52EF47-DC5D-446C-A24F-A4ABA7F926D3}">
      <dgm:prSet phldrT="[Text]"/>
      <dgm:spPr/>
      <dgm:t>
        <a:bodyPr/>
        <a:lstStyle/>
        <a:p>
          <a:r>
            <a:rPr lang="en-GB" dirty="0">
              <a:latin typeface="Arial" panose="020B0604020202020204" pitchFamily="34" charset="0"/>
              <a:cs typeface="Arial" panose="020B0604020202020204" pitchFamily="34" charset="0"/>
            </a:rPr>
            <a:t>Prompt sheet with useful support phrases</a:t>
          </a:r>
          <a:endParaRPr lang="en-US" dirty="0">
            <a:latin typeface="Arial" panose="020B0604020202020204" pitchFamily="34" charset="0"/>
            <a:cs typeface="Arial" panose="020B0604020202020204" pitchFamily="34" charset="0"/>
          </a:endParaRPr>
        </a:p>
      </dgm:t>
    </dgm:pt>
    <dgm:pt modelId="{6ACD7132-E146-4C7D-A594-6A167E6E6062}" type="parTrans" cxnId="{A703FD21-FEB8-4F79-ADB5-3AD4B6D7F0A0}">
      <dgm:prSet/>
      <dgm:spPr/>
      <dgm:t>
        <a:bodyPr/>
        <a:lstStyle/>
        <a:p>
          <a:endParaRPr lang="en-US">
            <a:latin typeface="Arial" panose="020B0604020202020204" pitchFamily="34" charset="0"/>
            <a:cs typeface="Arial" panose="020B0604020202020204" pitchFamily="34" charset="0"/>
          </a:endParaRPr>
        </a:p>
      </dgm:t>
    </dgm:pt>
    <dgm:pt modelId="{4F22AA14-E0E1-4E22-821C-80CD13D9F037}" type="sibTrans" cxnId="{A703FD21-FEB8-4F79-ADB5-3AD4B6D7F0A0}">
      <dgm:prSet/>
      <dgm:spPr/>
      <dgm:t>
        <a:bodyPr/>
        <a:lstStyle/>
        <a:p>
          <a:endParaRPr lang="en-US">
            <a:latin typeface="Arial" panose="020B0604020202020204" pitchFamily="34" charset="0"/>
            <a:cs typeface="Arial" panose="020B0604020202020204" pitchFamily="34" charset="0"/>
          </a:endParaRPr>
        </a:p>
      </dgm:t>
    </dgm:pt>
    <dgm:pt modelId="{7A9076ED-88C2-456D-A370-AAC6308C6B79}">
      <dgm:prSet phldrT="[Text]"/>
      <dgm:spPr/>
      <dgm:t>
        <a:bodyPr/>
        <a:lstStyle/>
        <a:p>
          <a:r>
            <a:rPr lang="en-GB" dirty="0">
              <a:latin typeface="Arial" panose="020B0604020202020204" pitchFamily="34" charset="0"/>
              <a:cs typeface="Arial" panose="020B0604020202020204" pitchFamily="34" charset="0"/>
            </a:rPr>
            <a:t>Top Tips guide</a:t>
          </a:r>
          <a:endParaRPr lang="en-US" dirty="0">
            <a:latin typeface="Arial" panose="020B0604020202020204" pitchFamily="34" charset="0"/>
            <a:cs typeface="Arial" panose="020B0604020202020204" pitchFamily="34" charset="0"/>
          </a:endParaRPr>
        </a:p>
      </dgm:t>
    </dgm:pt>
    <dgm:pt modelId="{FFC5FE50-D73F-43CC-9407-865E2EC9E2DB}" type="parTrans" cxnId="{98BEC1A3-F130-4A1E-A83E-E4DE12B5EE32}">
      <dgm:prSet/>
      <dgm:spPr/>
      <dgm:t>
        <a:bodyPr/>
        <a:lstStyle/>
        <a:p>
          <a:endParaRPr lang="en-US">
            <a:latin typeface="Arial" panose="020B0604020202020204" pitchFamily="34" charset="0"/>
            <a:cs typeface="Arial" panose="020B0604020202020204" pitchFamily="34" charset="0"/>
          </a:endParaRPr>
        </a:p>
      </dgm:t>
    </dgm:pt>
    <dgm:pt modelId="{C5A65378-C970-4495-A3DF-334C2F4DDF79}" type="sibTrans" cxnId="{98BEC1A3-F130-4A1E-A83E-E4DE12B5EE32}">
      <dgm:prSet/>
      <dgm:spPr/>
      <dgm:t>
        <a:bodyPr/>
        <a:lstStyle/>
        <a:p>
          <a:endParaRPr lang="en-US">
            <a:latin typeface="Arial" panose="020B0604020202020204" pitchFamily="34" charset="0"/>
            <a:cs typeface="Arial" panose="020B0604020202020204" pitchFamily="34" charset="0"/>
          </a:endParaRPr>
        </a:p>
      </dgm:t>
    </dgm:pt>
    <dgm:pt modelId="{C059232E-96D2-4D17-8A54-875DF1382FE0}" type="pres">
      <dgm:prSet presAssocID="{A18BDA10-C441-4359-98FC-6E8F36AD20D3}" presName="Name0" presStyleCnt="0">
        <dgm:presLayoutVars>
          <dgm:chMax val="1"/>
          <dgm:dir/>
          <dgm:animLvl val="ctr"/>
          <dgm:resizeHandles val="exact"/>
        </dgm:presLayoutVars>
      </dgm:prSet>
      <dgm:spPr/>
    </dgm:pt>
    <dgm:pt modelId="{C4701F79-EA39-4E1F-8B5C-EE344ACEEA70}" type="pres">
      <dgm:prSet presAssocID="{B6237815-E19E-4DEB-9A58-07334773C2A3}" presName="centerShape" presStyleLbl="node0" presStyleIdx="0" presStyleCnt="1"/>
      <dgm:spPr/>
    </dgm:pt>
    <dgm:pt modelId="{2B54BBC9-5860-4687-ADAC-11AFE2CEE355}" type="pres">
      <dgm:prSet presAssocID="{2B9D8379-E5A4-494B-8D1D-D68C6118E79C}" presName="node" presStyleLbl="node1" presStyleIdx="0" presStyleCnt="4">
        <dgm:presLayoutVars>
          <dgm:bulletEnabled val="1"/>
        </dgm:presLayoutVars>
      </dgm:prSet>
      <dgm:spPr/>
    </dgm:pt>
    <dgm:pt modelId="{E336FCDC-E996-4309-8956-9989CCD176C0}" type="pres">
      <dgm:prSet presAssocID="{2B9D8379-E5A4-494B-8D1D-D68C6118E79C}" presName="dummy" presStyleCnt="0"/>
      <dgm:spPr/>
    </dgm:pt>
    <dgm:pt modelId="{1A529B24-FA10-4B35-BC94-4136FFBD31D3}" type="pres">
      <dgm:prSet presAssocID="{6E2D3650-7315-4482-BCE2-09F3289EA2FF}" presName="sibTrans" presStyleLbl="sibTrans2D1" presStyleIdx="0" presStyleCnt="4"/>
      <dgm:spPr/>
    </dgm:pt>
    <dgm:pt modelId="{45509385-0A87-4533-9E1C-A301F3445DB7}" type="pres">
      <dgm:prSet presAssocID="{07B5FB67-235F-43D5-AF48-98A4F6950E86}" presName="node" presStyleLbl="node1" presStyleIdx="1" presStyleCnt="4">
        <dgm:presLayoutVars>
          <dgm:bulletEnabled val="1"/>
        </dgm:presLayoutVars>
      </dgm:prSet>
      <dgm:spPr/>
    </dgm:pt>
    <dgm:pt modelId="{7301DAAD-0DE8-4F66-B549-9AA9EEA85832}" type="pres">
      <dgm:prSet presAssocID="{07B5FB67-235F-43D5-AF48-98A4F6950E86}" presName="dummy" presStyleCnt="0"/>
      <dgm:spPr/>
    </dgm:pt>
    <dgm:pt modelId="{4BE59FFF-9DF3-49A2-B020-314794ADD8D7}" type="pres">
      <dgm:prSet presAssocID="{1A25260A-00E0-4864-9713-9E32E3347D83}" presName="sibTrans" presStyleLbl="sibTrans2D1" presStyleIdx="1" presStyleCnt="4"/>
      <dgm:spPr/>
    </dgm:pt>
    <dgm:pt modelId="{59EFE28B-C5E3-4B40-893D-B61E14BB08CD}" type="pres">
      <dgm:prSet presAssocID="{5A52EF47-DC5D-446C-A24F-A4ABA7F926D3}" presName="node" presStyleLbl="node1" presStyleIdx="2" presStyleCnt="4">
        <dgm:presLayoutVars>
          <dgm:bulletEnabled val="1"/>
        </dgm:presLayoutVars>
      </dgm:prSet>
      <dgm:spPr/>
    </dgm:pt>
    <dgm:pt modelId="{5E8A3F8C-0F27-4547-A0D6-134C31C7AFD9}" type="pres">
      <dgm:prSet presAssocID="{5A52EF47-DC5D-446C-A24F-A4ABA7F926D3}" presName="dummy" presStyleCnt="0"/>
      <dgm:spPr/>
    </dgm:pt>
    <dgm:pt modelId="{21E3E50C-C6CA-45BE-BE41-E2B476E3779D}" type="pres">
      <dgm:prSet presAssocID="{4F22AA14-E0E1-4E22-821C-80CD13D9F037}" presName="sibTrans" presStyleLbl="sibTrans2D1" presStyleIdx="2" presStyleCnt="4"/>
      <dgm:spPr/>
    </dgm:pt>
    <dgm:pt modelId="{6F6E4DAB-0AFA-4EE3-8D3B-8C11A8C26F48}" type="pres">
      <dgm:prSet presAssocID="{7A9076ED-88C2-456D-A370-AAC6308C6B79}" presName="node" presStyleLbl="node1" presStyleIdx="3" presStyleCnt="4">
        <dgm:presLayoutVars>
          <dgm:bulletEnabled val="1"/>
        </dgm:presLayoutVars>
      </dgm:prSet>
      <dgm:spPr/>
    </dgm:pt>
    <dgm:pt modelId="{FAFCF6F8-F019-4CB9-A69C-A15B9510C7C6}" type="pres">
      <dgm:prSet presAssocID="{7A9076ED-88C2-456D-A370-AAC6308C6B79}" presName="dummy" presStyleCnt="0"/>
      <dgm:spPr/>
    </dgm:pt>
    <dgm:pt modelId="{539FF802-5963-43DA-ACD2-BB8332B83473}" type="pres">
      <dgm:prSet presAssocID="{C5A65378-C970-4495-A3DF-334C2F4DDF79}" presName="sibTrans" presStyleLbl="sibTrans2D1" presStyleIdx="3" presStyleCnt="4"/>
      <dgm:spPr/>
    </dgm:pt>
  </dgm:ptLst>
  <dgm:cxnLst>
    <dgm:cxn modelId="{A703FD21-FEB8-4F79-ADB5-3AD4B6D7F0A0}" srcId="{B6237815-E19E-4DEB-9A58-07334773C2A3}" destId="{5A52EF47-DC5D-446C-A24F-A4ABA7F926D3}" srcOrd="2" destOrd="0" parTransId="{6ACD7132-E146-4C7D-A594-6A167E6E6062}" sibTransId="{4F22AA14-E0E1-4E22-821C-80CD13D9F037}"/>
    <dgm:cxn modelId="{1E3AB82B-2D0A-49B1-A4A3-E34824F9BE42}" type="presOf" srcId="{7A9076ED-88C2-456D-A370-AAC6308C6B79}" destId="{6F6E4DAB-0AFA-4EE3-8D3B-8C11A8C26F48}" srcOrd="0" destOrd="0" presId="urn:microsoft.com/office/officeart/2005/8/layout/radial6"/>
    <dgm:cxn modelId="{D896ED41-C0F8-4060-9D66-901221C7FEE5}" type="presOf" srcId="{C5A65378-C970-4495-A3DF-334C2F4DDF79}" destId="{539FF802-5963-43DA-ACD2-BB8332B83473}" srcOrd="0" destOrd="0" presId="urn:microsoft.com/office/officeart/2005/8/layout/radial6"/>
    <dgm:cxn modelId="{82142A4A-3761-4A11-830A-4AD953BE0B08}" type="presOf" srcId="{4F22AA14-E0E1-4E22-821C-80CD13D9F037}" destId="{21E3E50C-C6CA-45BE-BE41-E2B476E3779D}" srcOrd="0" destOrd="0" presId="urn:microsoft.com/office/officeart/2005/8/layout/radial6"/>
    <dgm:cxn modelId="{325C6D72-FBC4-47BF-94F8-2F3491ECB785}" type="presOf" srcId="{6E2D3650-7315-4482-BCE2-09F3289EA2FF}" destId="{1A529B24-FA10-4B35-BC94-4136FFBD31D3}" srcOrd="0" destOrd="0" presId="urn:microsoft.com/office/officeart/2005/8/layout/radial6"/>
    <dgm:cxn modelId="{711FAD7A-157D-4D56-88CA-B59570078FF0}" type="presOf" srcId="{A18BDA10-C441-4359-98FC-6E8F36AD20D3}" destId="{C059232E-96D2-4D17-8A54-875DF1382FE0}" srcOrd="0" destOrd="0" presId="urn:microsoft.com/office/officeart/2005/8/layout/radial6"/>
    <dgm:cxn modelId="{67EF507C-E624-41B4-93DA-691066B26D1A}" type="presOf" srcId="{2B9D8379-E5A4-494B-8D1D-D68C6118E79C}" destId="{2B54BBC9-5860-4687-ADAC-11AFE2CEE355}" srcOrd="0" destOrd="0" presId="urn:microsoft.com/office/officeart/2005/8/layout/radial6"/>
    <dgm:cxn modelId="{495B8994-A3A1-4463-8942-D04A439AF961}" srcId="{B6237815-E19E-4DEB-9A58-07334773C2A3}" destId="{07B5FB67-235F-43D5-AF48-98A4F6950E86}" srcOrd="1" destOrd="0" parTransId="{B7DB4B3E-A64A-48AC-A034-ABD6757FC4A7}" sibTransId="{1A25260A-00E0-4864-9713-9E32E3347D83}"/>
    <dgm:cxn modelId="{98BEC1A3-F130-4A1E-A83E-E4DE12B5EE32}" srcId="{B6237815-E19E-4DEB-9A58-07334773C2A3}" destId="{7A9076ED-88C2-456D-A370-AAC6308C6B79}" srcOrd="3" destOrd="0" parTransId="{FFC5FE50-D73F-43CC-9407-865E2EC9E2DB}" sibTransId="{C5A65378-C970-4495-A3DF-334C2F4DDF79}"/>
    <dgm:cxn modelId="{B5FC78C0-2E8B-4B26-8482-80492F85F00D}" srcId="{B6237815-E19E-4DEB-9A58-07334773C2A3}" destId="{2B9D8379-E5A4-494B-8D1D-D68C6118E79C}" srcOrd="0" destOrd="0" parTransId="{0817BFCB-0668-4252-BA0C-05AE9AB4C8E2}" sibTransId="{6E2D3650-7315-4482-BCE2-09F3289EA2FF}"/>
    <dgm:cxn modelId="{345647CF-F383-4BC1-A7F6-BA2C2897C405}" srcId="{A18BDA10-C441-4359-98FC-6E8F36AD20D3}" destId="{B6237815-E19E-4DEB-9A58-07334773C2A3}" srcOrd="0" destOrd="0" parTransId="{C1B5F3CC-45DB-4EFA-BBC8-2C3BFEA02A15}" sibTransId="{FA13E9F7-A748-4051-AD9B-B5C6C5E421E1}"/>
    <dgm:cxn modelId="{865665D4-F7BB-4D09-A866-9309B520DDF4}" type="presOf" srcId="{B6237815-E19E-4DEB-9A58-07334773C2A3}" destId="{C4701F79-EA39-4E1F-8B5C-EE344ACEEA70}" srcOrd="0" destOrd="0" presId="urn:microsoft.com/office/officeart/2005/8/layout/radial6"/>
    <dgm:cxn modelId="{8F2779EC-F525-47EF-9094-FB793DA608F4}" type="presOf" srcId="{5A52EF47-DC5D-446C-A24F-A4ABA7F926D3}" destId="{59EFE28B-C5E3-4B40-893D-B61E14BB08CD}" srcOrd="0" destOrd="0" presId="urn:microsoft.com/office/officeart/2005/8/layout/radial6"/>
    <dgm:cxn modelId="{26EDFAEC-B38C-4BD6-99B7-5AE883E417F6}" type="presOf" srcId="{1A25260A-00E0-4864-9713-9E32E3347D83}" destId="{4BE59FFF-9DF3-49A2-B020-314794ADD8D7}" srcOrd="0" destOrd="0" presId="urn:microsoft.com/office/officeart/2005/8/layout/radial6"/>
    <dgm:cxn modelId="{BEDFA6EE-5299-4365-9DF7-5D04B84146CC}" type="presOf" srcId="{07B5FB67-235F-43D5-AF48-98A4F6950E86}" destId="{45509385-0A87-4533-9E1C-A301F3445DB7}" srcOrd="0" destOrd="0" presId="urn:microsoft.com/office/officeart/2005/8/layout/radial6"/>
    <dgm:cxn modelId="{0E4F4F1A-934E-4F77-BE49-41E4B40CD231}" type="presParOf" srcId="{C059232E-96D2-4D17-8A54-875DF1382FE0}" destId="{C4701F79-EA39-4E1F-8B5C-EE344ACEEA70}" srcOrd="0" destOrd="0" presId="urn:microsoft.com/office/officeart/2005/8/layout/radial6"/>
    <dgm:cxn modelId="{2A7C9A16-7471-4BA5-A02A-59704770D13D}" type="presParOf" srcId="{C059232E-96D2-4D17-8A54-875DF1382FE0}" destId="{2B54BBC9-5860-4687-ADAC-11AFE2CEE355}" srcOrd="1" destOrd="0" presId="urn:microsoft.com/office/officeart/2005/8/layout/radial6"/>
    <dgm:cxn modelId="{BE3EBE9A-F0D0-4033-BB3B-DD30DA2AD4E2}" type="presParOf" srcId="{C059232E-96D2-4D17-8A54-875DF1382FE0}" destId="{E336FCDC-E996-4309-8956-9989CCD176C0}" srcOrd="2" destOrd="0" presId="urn:microsoft.com/office/officeart/2005/8/layout/radial6"/>
    <dgm:cxn modelId="{638201AA-E8A4-472E-8F24-B9CEB6C97FC9}" type="presParOf" srcId="{C059232E-96D2-4D17-8A54-875DF1382FE0}" destId="{1A529B24-FA10-4B35-BC94-4136FFBD31D3}" srcOrd="3" destOrd="0" presId="urn:microsoft.com/office/officeart/2005/8/layout/radial6"/>
    <dgm:cxn modelId="{8503FB4F-39B1-42B2-BA22-0B975597E373}" type="presParOf" srcId="{C059232E-96D2-4D17-8A54-875DF1382FE0}" destId="{45509385-0A87-4533-9E1C-A301F3445DB7}" srcOrd="4" destOrd="0" presId="urn:microsoft.com/office/officeart/2005/8/layout/radial6"/>
    <dgm:cxn modelId="{6AD84A29-B206-449A-BFD3-EC89AECC9794}" type="presParOf" srcId="{C059232E-96D2-4D17-8A54-875DF1382FE0}" destId="{7301DAAD-0DE8-4F66-B549-9AA9EEA85832}" srcOrd="5" destOrd="0" presId="urn:microsoft.com/office/officeart/2005/8/layout/radial6"/>
    <dgm:cxn modelId="{9E2B8D17-B7E7-4DCE-9F93-008D38FD3CD6}" type="presParOf" srcId="{C059232E-96D2-4D17-8A54-875DF1382FE0}" destId="{4BE59FFF-9DF3-49A2-B020-314794ADD8D7}" srcOrd="6" destOrd="0" presId="urn:microsoft.com/office/officeart/2005/8/layout/radial6"/>
    <dgm:cxn modelId="{99C7F6B5-99F7-4EB2-B5AB-2ABEBF07052A}" type="presParOf" srcId="{C059232E-96D2-4D17-8A54-875DF1382FE0}" destId="{59EFE28B-C5E3-4B40-893D-B61E14BB08CD}" srcOrd="7" destOrd="0" presId="urn:microsoft.com/office/officeart/2005/8/layout/radial6"/>
    <dgm:cxn modelId="{0375BA94-AF01-4268-AB06-A658F2A67E4A}" type="presParOf" srcId="{C059232E-96D2-4D17-8A54-875DF1382FE0}" destId="{5E8A3F8C-0F27-4547-A0D6-134C31C7AFD9}" srcOrd="8" destOrd="0" presId="urn:microsoft.com/office/officeart/2005/8/layout/radial6"/>
    <dgm:cxn modelId="{C41BBA00-1FCD-40AB-ABB0-B28BC5E92D26}" type="presParOf" srcId="{C059232E-96D2-4D17-8A54-875DF1382FE0}" destId="{21E3E50C-C6CA-45BE-BE41-E2B476E3779D}" srcOrd="9" destOrd="0" presId="urn:microsoft.com/office/officeart/2005/8/layout/radial6"/>
    <dgm:cxn modelId="{A469CC6E-E15D-4025-A75D-A36FC23C34A2}" type="presParOf" srcId="{C059232E-96D2-4D17-8A54-875DF1382FE0}" destId="{6F6E4DAB-0AFA-4EE3-8D3B-8C11A8C26F48}" srcOrd="10" destOrd="0" presId="urn:microsoft.com/office/officeart/2005/8/layout/radial6"/>
    <dgm:cxn modelId="{53F98D8C-9042-439D-9141-2BBD7B607F6D}" type="presParOf" srcId="{C059232E-96D2-4D17-8A54-875DF1382FE0}" destId="{FAFCF6F8-F019-4CB9-A69C-A15B9510C7C6}" srcOrd="11" destOrd="0" presId="urn:microsoft.com/office/officeart/2005/8/layout/radial6"/>
    <dgm:cxn modelId="{CC9B8AD4-D4B4-42D1-BFDC-36184E6439E2}" type="presParOf" srcId="{C059232E-96D2-4D17-8A54-875DF1382FE0}" destId="{539FF802-5963-43DA-ACD2-BB8332B83473}" srcOrd="12" destOrd="0" presId="urn:microsoft.com/office/officeart/2005/8/layout/radial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3F83D1-B37B-461F-A7C9-989E8E6BA2CF}" type="doc">
      <dgm:prSet loTypeId="urn:microsoft.com/office/officeart/2005/8/layout/cycle4" loCatId="matrix" qsTypeId="urn:microsoft.com/office/officeart/2005/8/quickstyle/simple4" qsCatId="simple" csTypeId="urn:microsoft.com/office/officeart/2005/8/colors/accent1_2" csCatId="accent1" phldr="1"/>
      <dgm:spPr/>
      <dgm:t>
        <a:bodyPr/>
        <a:lstStyle/>
        <a:p>
          <a:endParaRPr lang="en-GB"/>
        </a:p>
      </dgm:t>
    </dgm:pt>
    <dgm:pt modelId="{39643A98-A16E-4D5D-B4C6-C7C5F9414F42}">
      <dgm:prSet phldrT="[Text]"/>
      <dgm:spPr/>
      <dgm:t>
        <a:bodyPr/>
        <a:lstStyle/>
        <a:p>
          <a:endParaRPr lang="en-GB" b="1" u="none"/>
        </a:p>
        <a:p>
          <a:r>
            <a:rPr lang="en-GB" b="1" u="none"/>
            <a:t>CHECK HOW INDIVIDUALS FEEL</a:t>
          </a:r>
          <a:endParaRPr lang="en-GB" b="1" u="none" dirty="0"/>
        </a:p>
      </dgm:t>
    </dgm:pt>
    <dgm:pt modelId="{BE2E2F89-4F27-4DE3-8AC8-B6E1108E31AF}" type="parTrans" cxnId="{035A61D7-48E4-4E6A-A0B7-356C2A63D782}">
      <dgm:prSet/>
      <dgm:spPr/>
      <dgm:t>
        <a:bodyPr/>
        <a:lstStyle/>
        <a:p>
          <a:endParaRPr lang="en-GB"/>
        </a:p>
      </dgm:t>
    </dgm:pt>
    <dgm:pt modelId="{CD54622E-D94D-44CA-8B6A-B1462315BFB2}" type="sibTrans" cxnId="{035A61D7-48E4-4E6A-A0B7-356C2A63D782}">
      <dgm:prSet/>
      <dgm:spPr/>
      <dgm:t>
        <a:bodyPr/>
        <a:lstStyle/>
        <a:p>
          <a:endParaRPr lang="en-GB"/>
        </a:p>
      </dgm:t>
    </dgm:pt>
    <dgm:pt modelId="{571787E4-13C6-455F-88B2-8095EBF8FEF3}">
      <dgm:prSet phldrT="[Text]"/>
      <dgm:spPr/>
      <dgm:t>
        <a:bodyPr/>
        <a:lstStyle/>
        <a:p>
          <a:r>
            <a:rPr lang="en-GB" b="1" dirty="0"/>
            <a:t>TAKE ACTION</a:t>
          </a:r>
        </a:p>
      </dgm:t>
    </dgm:pt>
    <dgm:pt modelId="{9B71C0DC-BD53-407E-B85F-5B87DC638C52}" type="parTrans" cxnId="{DF29A7D3-E7CE-48BF-944F-E7866D8B707B}">
      <dgm:prSet/>
      <dgm:spPr/>
      <dgm:t>
        <a:bodyPr/>
        <a:lstStyle/>
        <a:p>
          <a:endParaRPr lang="en-GB"/>
        </a:p>
      </dgm:t>
    </dgm:pt>
    <dgm:pt modelId="{BE1E39F9-3C3B-4580-9B67-7620155B5535}" type="sibTrans" cxnId="{DF29A7D3-E7CE-48BF-944F-E7866D8B707B}">
      <dgm:prSet/>
      <dgm:spPr/>
      <dgm:t>
        <a:bodyPr/>
        <a:lstStyle/>
        <a:p>
          <a:endParaRPr lang="en-GB"/>
        </a:p>
      </dgm:t>
    </dgm:pt>
    <dgm:pt modelId="{D6A8A346-290B-4329-96F9-DDB83B21E810}">
      <dgm:prSet phldrT="[Text]"/>
      <dgm:spPr/>
      <dgm:t>
        <a:bodyPr/>
        <a:lstStyle/>
        <a:p>
          <a:r>
            <a:rPr lang="en-GB" b="1" dirty="0"/>
            <a:t>EXPLORE OPTIONS</a:t>
          </a:r>
        </a:p>
      </dgm:t>
    </dgm:pt>
    <dgm:pt modelId="{6FC9F667-E7F0-423B-8CFB-9055B5CB94E0}" type="parTrans" cxnId="{B00E2136-7B0A-4C5B-8F3D-4D80186A5F7A}">
      <dgm:prSet/>
      <dgm:spPr/>
      <dgm:t>
        <a:bodyPr/>
        <a:lstStyle/>
        <a:p>
          <a:endParaRPr lang="en-GB"/>
        </a:p>
      </dgm:t>
    </dgm:pt>
    <dgm:pt modelId="{380400D9-5BC5-4BED-A3F4-63A284A505BD}" type="sibTrans" cxnId="{B00E2136-7B0A-4C5B-8F3D-4D80186A5F7A}">
      <dgm:prSet/>
      <dgm:spPr/>
      <dgm:t>
        <a:bodyPr/>
        <a:lstStyle/>
        <a:p>
          <a:endParaRPr lang="en-GB"/>
        </a:p>
      </dgm:t>
    </dgm:pt>
    <dgm:pt modelId="{1102D611-1F89-4C9C-992B-244DCDC5AEA0}">
      <dgm:prSet phldrT="[Text]"/>
      <dgm:spPr/>
      <dgm:t>
        <a:bodyPr/>
        <a:lstStyle/>
        <a:p>
          <a:r>
            <a:rPr lang="en-GB" b="1" dirty="0"/>
            <a:t>PROVIDE SUPPORT</a:t>
          </a:r>
        </a:p>
      </dgm:t>
    </dgm:pt>
    <dgm:pt modelId="{E6A1996D-C64B-4495-ADFF-80C04DC0977D}" type="parTrans" cxnId="{71FE3808-7414-4437-A2CF-7BCC01692A76}">
      <dgm:prSet/>
      <dgm:spPr/>
      <dgm:t>
        <a:bodyPr/>
        <a:lstStyle/>
        <a:p>
          <a:endParaRPr lang="en-GB"/>
        </a:p>
      </dgm:t>
    </dgm:pt>
    <dgm:pt modelId="{BE71E3F7-EF51-4F42-AD90-63F2E9D75320}" type="sibTrans" cxnId="{71FE3808-7414-4437-A2CF-7BCC01692A76}">
      <dgm:prSet/>
      <dgm:spPr/>
      <dgm:t>
        <a:bodyPr/>
        <a:lstStyle/>
        <a:p>
          <a:endParaRPr lang="en-GB"/>
        </a:p>
      </dgm:t>
    </dgm:pt>
    <dgm:pt modelId="{19B906FD-1EEE-4DB5-9258-ED9045B3B92D}" type="pres">
      <dgm:prSet presAssocID="{923F83D1-B37B-461F-A7C9-989E8E6BA2CF}" presName="cycleMatrixDiagram" presStyleCnt="0">
        <dgm:presLayoutVars>
          <dgm:chMax val="1"/>
          <dgm:dir/>
          <dgm:animLvl val="lvl"/>
          <dgm:resizeHandles val="exact"/>
        </dgm:presLayoutVars>
      </dgm:prSet>
      <dgm:spPr/>
    </dgm:pt>
    <dgm:pt modelId="{371F8ECC-7721-4A99-B2F2-C63AAA5A5A26}" type="pres">
      <dgm:prSet presAssocID="{923F83D1-B37B-461F-A7C9-989E8E6BA2CF}" presName="children" presStyleCnt="0"/>
      <dgm:spPr/>
    </dgm:pt>
    <dgm:pt modelId="{DB667AC9-0F35-48F6-B6BC-0FEF3FDE94A7}" type="pres">
      <dgm:prSet presAssocID="{923F83D1-B37B-461F-A7C9-989E8E6BA2CF}" presName="childPlaceholder" presStyleCnt="0"/>
      <dgm:spPr/>
    </dgm:pt>
    <dgm:pt modelId="{7B582421-BC55-4C59-B76C-671349B6C05C}" type="pres">
      <dgm:prSet presAssocID="{923F83D1-B37B-461F-A7C9-989E8E6BA2CF}" presName="circle" presStyleCnt="0"/>
      <dgm:spPr/>
    </dgm:pt>
    <dgm:pt modelId="{E8D103BA-57EA-422F-9261-332354460318}" type="pres">
      <dgm:prSet presAssocID="{923F83D1-B37B-461F-A7C9-989E8E6BA2CF}" presName="quadrant1" presStyleLbl="node1" presStyleIdx="0" presStyleCnt="4" custScaleX="104135" custScaleY="102690" custLinFactNeighborX="1323" custLinFactNeighborY="965">
        <dgm:presLayoutVars>
          <dgm:chMax val="1"/>
          <dgm:bulletEnabled val="1"/>
        </dgm:presLayoutVars>
      </dgm:prSet>
      <dgm:spPr/>
    </dgm:pt>
    <dgm:pt modelId="{8A166986-DD10-471A-B735-E2785DE26A97}" type="pres">
      <dgm:prSet presAssocID="{923F83D1-B37B-461F-A7C9-989E8E6BA2CF}" presName="quadrant2" presStyleLbl="node1" presStyleIdx="1" presStyleCnt="4">
        <dgm:presLayoutVars>
          <dgm:chMax val="1"/>
          <dgm:bulletEnabled val="1"/>
        </dgm:presLayoutVars>
      </dgm:prSet>
      <dgm:spPr/>
    </dgm:pt>
    <dgm:pt modelId="{B05E03A2-8E12-426E-AF01-006ADB1C8AE1}" type="pres">
      <dgm:prSet presAssocID="{923F83D1-B37B-461F-A7C9-989E8E6BA2CF}" presName="quadrant3" presStyleLbl="node1" presStyleIdx="2" presStyleCnt="4" custLinFactNeighborX="3965" custLinFactNeighborY="1923">
        <dgm:presLayoutVars>
          <dgm:chMax val="1"/>
          <dgm:bulletEnabled val="1"/>
        </dgm:presLayoutVars>
      </dgm:prSet>
      <dgm:spPr/>
    </dgm:pt>
    <dgm:pt modelId="{44E4DD22-B440-48F7-9B5B-F307ABB1EEA1}" type="pres">
      <dgm:prSet presAssocID="{923F83D1-B37B-461F-A7C9-989E8E6BA2CF}" presName="quadrant4" presStyleLbl="node1" presStyleIdx="3" presStyleCnt="4" custLinFactNeighborX="2128">
        <dgm:presLayoutVars>
          <dgm:chMax val="1"/>
          <dgm:bulletEnabled val="1"/>
        </dgm:presLayoutVars>
      </dgm:prSet>
      <dgm:spPr/>
    </dgm:pt>
    <dgm:pt modelId="{AF144B3E-A8A5-40DE-B38B-1D09C84A67F7}" type="pres">
      <dgm:prSet presAssocID="{923F83D1-B37B-461F-A7C9-989E8E6BA2CF}" presName="quadrantPlaceholder" presStyleCnt="0"/>
      <dgm:spPr/>
    </dgm:pt>
    <dgm:pt modelId="{79C812A0-AA1A-4112-8425-3C96CCB32E39}" type="pres">
      <dgm:prSet presAssocID="{923F83D1-B37B-461F-A7C9-989E8E6BA2CF}" presName="center1" presStyleLbl="fgShp" presStyleIdx="0" presStyleCnt="2"/>
      <dgm:spPr/>
    </dgm:pt>
    <dgm:pt modelId="{F08378A4-BD14-433D-8FB4-7D305151D0C7}" type="pres">
      <dgm:prSet presAssocID="{923F83D1-B37B-461F-A7C9-989E8E6BA2CF}" presName="center2" presStyleLbl="fgShp" presStyleIdx="1" presStyleCnt="2"/>
      <dgm:spPr/>
    </dgm:pt>
  </dgm:ptLst>
  <dgm:cxnLst>
    <dgm:cxn modelId="{71FE3808-7414-4437-A2CF-7BCC01692A76}" srcId="{923F83D1-B37B-461F-A7C9-989E8E6BA2CF}" destId="{1102D611-1F89-4C9C-992B-244DCDC5AEA0}" srcOrd="3" destOrd="0" parTransId="{E6A1996D-C64B-4495-ADFF-80C04DC0977D}" sibTransId="{BE71E3F7-EF51-4F42-AD90-63F2E9D75320}"/>
    <dgm:cxn modelId="{1CCB6933-1697-4A2B-ABD9-8C6F2701B637}" type="presOf" srcId="{D6A8A346-290B-4329-96F9-DDB83B21E810}" destId="{B05E03A2-8E12-426E-AF01-006ADB1C8AE1}" srcOrd="0" destOrd="0" presId="urn:microsoft.com/office/officeart/2005/8/layout/cycle4"/>
    <dgm:cxn modelId="{B00E2136-7B0A-4C5B-8F3D-4D80186A5F7A}" srcId="{923F83D1-B37B-461F-A7C9-989E8E6BA2CF}" destId="{D6A8A346-290B-4329-96F9-DDB83B21E810}" srcOrd="2" destOrd="0" parTransId="{6FC9F667-E7F0-423B-8CFB-9055B5CB94E0}" sibTransId="{380400D9-5BC5-4BED-A3F4-63A284A505BD}"/>
    <dgm:cxn modelId="{F34EEDA2-32F1-4905-901B-3F38278F7EE9}" type="presOf" srcId="{923F83D1-B37B-461F-A7C9-989E8E6BA2CF}" destId="{19B906FD-1EEE-4DB5-9258-ED9045B3B92D}" srcOrd="0" destOrd="0" presId="urn:microsoft.com/office/officeart/2005/8/layout/cycle4"/>
    <dgm:cxn modelId="{191532A3-CFFE-4CD0-80C2-49DBEB2F1747}" type="presOf" srcId="{571787E4-13C6-455F-88B2-8095EBF8FEF3}" destId="{8A166986-DD10-471A-B735-E2785DE26A97}" srcOrd="0" destOrd="0" presId="urn:microsoft.com/office/officeart/2005/8/layout/cycle4"/>
    <dgm:cxn modelId="{982AAFBB-0722-4D41-843C-CBA64C85A172}" type="presOf" srcId="{1102D611-1F89-4C9C-992B-244DCDC5AEA0}" destId="{44E4DD22-B440-48F7-9B5B-F307ABB1EEA1}" srcOrd="0" destOrd="0" presId="urn:microsoft.com/office/officeart/2005/8/layout/cycle4"/>
    <dgm:cxn modelId="{DF29A7D3-E7CE-48BF-944F-E7866D8B707B}" srcId="{923F83D1-B37B-461F-A7C9-989E8E6BA2CF}" destId="{571787E4-13C6-455F-88B2-8095EBF8FEF3}" srcOrd="1" destOrd="0" parTransId="{9B71C0DC-BD53-407E-B85F-5B87DC638C52}" sibTransId="{BE1E39F9-3C3B-4580-9B67-7620155B5535}"/>
    <dgm:cxn modelId="{035A61D7-48E4-4E6A-A0B7-356C2A63D782}" srcId="{923F83D1-B37B-461F-A7C9-989E8E6BA2CF}" destId="{39643A98-A16E-4D5D-B4C6-C7C5F9414F42}" srcOrd="0" destOrd="0" parTransId="{BE2E2F89-4F27-4DE3-8AC8-B6E1108E31AF}" sibTransId="{CD54622E-D94D-44CA-8B6A-B1462315BFB2}"/>
    <dgm:cxn modelId="{1C71E7F7-C38A-4D4F-BA0B-E815E7B6A53F}" type="presOf" srcId="{39643A98-A16E-4D5D-B4C6-C7C5F9414F42}" destId="{E8D103BA-57EA-422F-9261-332354460318}" srcOrd="0" destOrd="0" presId="urn:microsoft.com/office/officeart/2005/8/layout/cycle4"/>
    <dgm:cxn modelId="{65171192-A333-489D-8B04-43BB4DEB8DA5}" type="presParOf" srcId="{19B906FD-1EEE-4DB5-9258-ED9045B3B92D}" destId="{371F8ECC-7721-4A99-B2F2-C63AAA5A5A26}" srcOrd="0" destOrd="0" presId="urn:microsoft.com/office/officeart/2005/8/layout/cycle4"/>
    <dgm:cxn modelId="{3A2AEC33-A7E1-47A6-98FE-6340A4C17C27}" type="presParOf" srcId="{371F8ECC-7721-4A99-B2F2-C63AAA5A5A26}" destId="{DB667AC9-0F35-48F6-B6BC-0FEF3FDE94A7}" srcOrd="0" destOrd="0" presId="urn:microsoft.com/office/officeart/2005/8/layout/cycle4"/>
    <dgm:cxn modelId="{BD770226-F45E-4947-B3F4-BA1841EB336B}" type="presParOf" srcId="{19B906FD-1EEE-4DB5-9258-ED9045B3B92D}" destId="{7B582421-BC55-4C59-B76C-671349B6C05C}" srcOrd="1" destOrd="0" presId="urn:microsoft.com/office/officeart/2005/8/layout/cycle4"/>
    <dgm:cxn modelId="{A7E4D05A-F2F7-4B05-9BAA-1AF5E79AC5E8}" type="presParOf" srcId="{7B582421-BC55-4C59-B76C-671349B6C05C}" destId="{E8D103BA-57EA-422F-9261-332354460318}" srcOrd="0" destOrd="0" presId="urn:microsoft.com/office/officeart/2005/8/layout/cycle4"/>
    <dgm:cxn modelId="{F73C88AB-6FD6-4191-9F0E-D7BACAD45A58}" type="presParOf" srcId="{7B582421-BC55-4C59-B76C-671349B6C05C}" destId="{8A166986-DD10-471A-B735-E2785DE26A97}" srcOrd="1" destOrd="0" presId="urn:microsoft.com/office/officeart/2005/8/layout/cycle4"/>
    <dgm:cxn modelId="{F7AF4147-FD76-4E4F-B283-74DB8CC49774}" type="presParOf" srcId="{7B582421-BC55-4C59-B76C-671349B6C05C}" destId="{B05E03A2-8E12-426E-AF01-006ADB1C8AE1}" srcOrd="2" destOrd="0" presId="urn:microsoft.com/office/officeart/2005/8/layout/cycle4"/>
    <dgm:cxn modelId="{740463AE-E02E-4B06-8769-76138471B920}" type="presParOf" srcId="{7B582421-BC55-4C59-B76C-671349B6C05C}" destId="{44E4DD22-B440-48F7-9B5B-F307ABB1EEA1}" srcOrd="3" destOrd="0" presId="urn:microsoft.com/office/officeart/2005/8/layout/cycle4"/>
    <dgm:cxn modelId="{C1CB1BB8-E968-40BF-97A2-D7D23CAB29FB}" type="presParOf" srcId="{7B582421-BC55-4C59-B76C-671349B6C05C}" destId="{AF144B3E-A8A5-40DE-B38B-1D09C84A67F7}" srcOrd="4" destOrd="0" presId="urn:microsoft.com/office/officeart/2005/8/layout/cycle4"/>
    <dgm:cxn modelId="{171407B9-2997-4C76-839E-00C934897A4F}" type="presParOf" srcId="{19B906FD-1EEE-4DB5-9258-ED9045B3B92D}" destId="{79C812A0-AA1A-4112-8425-3C96CCB32E39}" srcOrd="2" destOrd="0" presId="urn:microsoft.com/office/officeart/2005/8/layout/cycle4"/>
    <dgm:cxn modelId="{828A8D06-579F-453F-B39B-B8DA0537B512}" type="presParOf" srcId="{19B906FD-1EEE-4DB5-9258-ED9045B3B92D}" destId="{F08378A4-BD14-433D-8FB4-7D305151D0C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FB2B31-5D6A-4CD7-BB0B-6C8D58C8AC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B0D2E5F-4343-45EF-B571-8995C5745E09}">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@BAMEOTUK</a:t>
          </a:r>
        </a:p>
      </dgm:t>
    </dgm:pt>
    <dgm:pt modelId="{957B5144-8F41-4A1A-84DB-DE86A13CDA49}" type="parTrans" cxnId="{21D46213-C389-44F7-8F5B-4AFF47222143}">
      <dgm:prSet/>
      <dgm:spPr/>
      <dgm:t>
        <a:bodyPr/>
        <a:lstStyle/>
        <a:p>
          <a:endParaRPr lang="en-US">
            <a:latin typeface="Arial" panose="020B0604020202020204" pitchFamily="34" charset="0"/>
            <a:cs typeface="Arial" panose="020B0604020202020204" pitchFamily="34" charset="0"/>
          </a:endParaRPr>
        </a:p>
      </dgm:t>
    </dgm:pt>
    <dgm:pt modelId="{5915D202-6CC0-4E17-8D08-76F9FE41BEA5}" type="sibTrans" cxnId="{21D46213-C389-44F7-8F5B-4AFF47222143}">
      <dgm:prSet/>
      <dgm:spPr/>
      <dgm:t>
        <a:bodyPr/>
        <a:lstStyle/>
        <a:p>
          <a:endParaRPr lang="en-US">
            <a:latin typeface="Arial" panose="020B0604020202020204" pitchFamily="34" charset="0"/>
            <a:cs typeface="Arial" panose="020B0604020202020204" pitchFamily="34" charset="0"/>
          </a:endParaRPr>
        </a:p>
      </dgm:t>
    </dgm:pt>
    <dgm:pt modelId="{87F77E88-92A7-446F-9153-880B4CE243D8}">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@ABLEOTUK</a:t>
          </a:r>
        </a:p>
      </dgm:t>
    </dgm:pt>
    <dgm:pt modelId="{A4067BF1-780E-4B69-849A-B36ACE372D2C}" type="parTrans" cxnId="{ADF78EC9-BE26-4655-84D5-782D02501A9A}">
      <dgm:prSet/>
      <dgm:spPr/>
      <dgm:t>
        <a:bodyPr/>
        <a:lstStyle/>
        <a:p>
          <a:endParaRPr lang="en-US">
            <a:latin typeface="Arial" panose="020B0604020202020204" pitchFamily="34" charset="0"/>
            <a:cs typeface="Arial" panose="020B0604020202020204" pitchFamily="34" charset="0"/>
          </a:endParaRPr>
        </a:p>
      </dgm:t>
    </dgm:pt>
    <dgm:pt modelId="{634C27B4-325E-48B9-B79B-6719DCDA4483}" type="sibTrans" cxnId="{ADF78EC9-BE26-4655-84D5-782D02501A9A}">
      <dgm:prSet/>
      <dgm:spPr/>
      <dgm:t>
        <a:bodyPr/>
        <a:lstStyle/>
        <a:p>
          <a:endParaRPr lang="en-US">
            <a:latin typeface="Arial" panose="020B0604020202020204" pitchFamily="34" charset="0"/>
            <a:cs typeface="Arial" panose="020B0604020202020204" pitchFamily="34" charset="0"/>
          </a:endParaRPr>
        </a:p>
      </dgm:t>
    </dgm:pt>
    <dgm:pt modelId="{F5565B3F-BFCC-4B31-AAA7-38409E71B753}">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Join a local staff network )race equality, women’s, I-CAN (disability), LQBTQAI network</a:t>
          </a:r>
        </a:p>
      </dgm:t>
    </dgm:pt>
    <dgm:pt modelId="{20A3E8F9-0537-470C-9B7C-9043C205A1F7}" type="parTrans" cxnId="{A936EA3A-CBD4-47F0-9AE2-A335698ABF2B}">
      <dgm:prSet/>
      <dgm:spPr/>
      <dgm:t>
        <a:bodyPr/>
        <a:lstStyle/>
        <a:p>
          <a:endParaRPr lang="en-US">
            <a:latin typeface="Arial" panose="020B0604020202020204" pitchFamily="34" charset="0"/>
            <a:cs typeface="Arial" panose="020B0604020202020204" pitchFamily="34" charset="0"/>
          </a:endParaRPr>
        </a:p>
      </dgm:t>
    </dgm:pt>
    <dgm:pt modelId="{033F76BF-20BA-44A2-9816-6F56D674CDB3}" type="sibTrans" cxnId="{A936EA3A-CBD4-47F0-9AE2-A335698ABF2B}">
      <dgm:prSet/>
      <dgm:spPr/>
      <dgm:t>
        <a:bodyPr/>
        <a:lstStyle/>
        <a:p>
          <a:endParaRPr lang="en-US">
            <a:latin typeface="Arial" panose="020B0604020202020204" pitchFamily="34" charset="0"/>
            <a:cs typeface="Arial" panose="020B0604020202020204" pitchFamily="34" charset="0"/>
          </a:endParaRPr>
        </a:p>
      </dgm:t>
    </dgm:pt>
    <dgm:pt modelId="{DF1833F4-3711-4EE2-86F4-7A0C88EC271E}">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Local Mandatory equality and diversity training</a:t>
          </a:r>
        </a:p>
      </dgm:t>
    </dgm:pt>
    <dgm:pt modelId="{AA60B362-9F7C-4D90-9216-CBDB756BD5AD}" type="parTrans" cxnId="{B61F3E1A-26C7-423F-9F9E-03413FF6F6CB}">
      <dgm:prSet/>
      <dgm:spPr/>
      <dgm:t>
        <a:bodyPr/>
        <a:lstStyle/>
        <a:p>
          <a:endParaRPr lang="en-US">
            <a:latin typeface="Arial" panose="020B0604020202020204" pitchFamily="34" charset="0"/>
            <a:cs typeface="Arial" panose="020B0604020202020204" pitchFamily="34" charset="0"/>
          </a:endParaRPr>
        </a:p>
      </dgm:t>
    </dgm:pt>
    <dgm:pt modelId="{D9FEFD91-A506-485A-BBFA-DC1A944E2AF4}" type="sibTrans" cxnId="{B61F3E1A-26C7-423F-9F9E-03413FF6F6CB}">
      <dgm:prSet/>
      <dgm:spPr/>
      <dgm:t>
        <a:bodyPr/>
        <a:lstStyle/>
        <a:p>
          <a:endParaRPr lang="en-US">
            <a:latin typeface="Arial" panose="020B0604020202020204" pitchFamily="34" charset="0"/>
            <a:cs typeface="Arial" panose="020B0604020202020204" pitchFamily="34" charset="0"/>
          </a:endParaRPr>
        </a:p>
      </dgm:t>
    </dgm:pt>
    <dgm:pt modelId="{8004C493-2F92-4565-8247-8B14EEAB6645}">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@LGBTQIAOTUK</a:t>
          </a:r>
        </a:p>
      </dgm:t>
    </dgm:pt>
    <dgm:pt modelId="{E3FFA0F6-E1BE-4BB3-8B2E-B557B55ABC4E}" type="parTrans" cxnId="{B7E39C7B-E6FC-4CB4-9555-9203B3D3FD13}">
      <dgm:prSet/>
      <dgm:spPr/>
      <dgm:t>
        <a:bodyPr/>
        <a:lstStyle/>
        <a:p>
          <a:endParaRPr lang="en-US">
            <a:latin typeface="Arial" panose="020B0604020202020204" pitchFamily="34" charset="0"/>
            <a:cs typeface="Arial" panose="020B0604020202020204" pitchFamily="34" charset="0"/>
          </a:endParaRPr>
        </a:p>
      </dgm:t>
    </dgm:pt>
    <dgm:pt modelId="{87BA169D-D3E0-4B0C-9191-9FBCDF850CF0}" type="sibTrans" cxnId="{B7E39C7B-E6FC-4CB4-9555-9203B3D3FD13}">
      <dgm:prSet/>
      <dgm:spPr/>
      <dgm:t>
        <a:bodyPr/>
        <a:lstStyle/>
        <a:p>
          <a:endParaRPr lang="en-US">
            <a:latin typeface="Arial" panose="020B0604020202020204" pitchFamily="34" charset="0"/>
            <a:cs typeface="Arial" panose="020B0604020202020204" pitchFamily="34" charset="0"/>
          </a:endParaRPr>
        </a:p>
      </dgm:t>
    </dgm:pt>
    <dgm:pt modelId="{1EE18A51-D016-4043-A09E-01D944DAAD2E}">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Race and equity leadership training (managers) </a:t>
          </a:r>
        </a:p>
      </dgm:t>
    </dgm:pt>
    <dgm:pt modelId="{7A6D82DB-89DE-42CD-B168-D5D6955F9AF6}" type="parTrans" cxnId="{54E20E86-4E4B-487C-9A37-98C75AEBE94F}">
      <dgm:prSet/>
      <dgm:spPr/>
      <dgm:t>
        <a:bodyPr/>
        <a:lstStyle/>
        <a:p>
          <a:endParaRPr lang="en-US">
            <a:latin typeface="Arial" panose="020B0604020202020204" pitchFamily="34" charset="0"/>
            <a:cs typeface="Arial" panose="020B0604020202020204" pitchFamily="34" charset="0"/>
          </a:endParaRPr>
        </a:p>
      </dgm:t>
    </dgm:pt>
    <dgm:pt modelId="{63ED8E76-EDD3-48DE-AC90-B617C666C85C}" type="sibTrans" cxnId="{54E20E86-4E4B-487C-9A37-98C75AEBE94F}">
      <dgm:prSet/>
      <dgm:spPr/>
      <dgm:t>
        <a:bodyPr/>
        <a:lstStyle/>
        <a:p>
          <a:endParaRPr lang="en-US">
            <a:latin typeface="Arial" panose="020B0604020202020204" pitchFamily="34" charset="0"/>
            <a:cs typeface="Arial" panose="020B0604020202020204" pitchFamily="34" charset="0"/>
          </a:endParaRPr>
        </a:p>
      </dgm:t>
    </dgm:pt>
    <dgm:pt modelId="{351F282E-786C-4466-9003-590C46847869}">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Leadership</a:t>
          </a:r>
          <a:r>
            <a:rPr lang="en-US" baseline="0" dirty="0">
              <a:solidFill>
                <a:schemeClr val="tx1"/>
              </a:solidFill>
              <a:latin typeface="Arial" panose="020B0604020202020204" pitchFamily="34" charset="0"/>
              <a:cs typeface="Arial" panose="020B0604020202020204" pitchFamily="34" charset="0"/>
            </a:rPr>
            <a:t> courses (staff group level)</a:t>
          </a:r>
          <a:endParaRPr lang="en-US" dirty="0">
            <a:solidFill>
              <a:schemeClr val="tx1"/>
            </a:solidFill>
            <a:latin typeface="Arial" panose="020B0604020202020204" pitchFamily="34" charset="0"/>
            <a:cs typeface="Arial" panose="020B0604020202020204" pitchFamily="34" charset="0"/>
          </a:endParaRPr>
        </a:p>
      </dgm:t>
    </dgm:pt>
    <dgm:pt modelId="{8B56F764-DB31-4ACC-BA27-CF17001D43A1}" type="parTrans" cxnId="{D1BCF235-3F5C-4998-AE65-F5CB25294B00}">
      <dgm:prSet/>
      <dgm:spPr/>
      <dgm:t>
        <a:bodyPr/>
        <a:lstStyle/>
        <a:p>
          <a:endParaRPr lang="en-US">
            <a:latin typeface="Arial" panose="020B0604020202020204" pitchFamily="34" charset="0"/>
            <a:cs typeface="Arial" panose="020B0604020202020204" pitchFamily="34" charset="0"/>
          </a:endParaRPr>
        </a:p>
      </dgm:t>
    </dgm:pt>
    <dgm:pt modelId="{2A125F87-DC00-45C8-AB0A-1907EC57443A}" type="sibTrans" cxnId="{D1BCF235-3F5C-4998-AE65-F5CB25294B00}">
      <dgm:prSet/>
      <dgm:spPr/>
      <dgm:t>
        <a:bodyPr/>
        <a:lstStyle/>
        <a:p>
          <a:endParaRPr lang="en-US">
            <a:latin typeface="Arial" panose="020B0604020202020204" pitchFamily="34" charset="0"/>
            <a:cs typeface="Arial" panose="020B0604020202020204" pitchFamily="34" charset="0"/>
          </a:endParaRPr>
        </a:p>
      </dgm:t>
    </dgm:pt>
    <dgm:pt modelId="{479E3BE8-9973-4480-A620-999A7D11987D}">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Sign up to events by RCOT Affinity Groups (Follow their Twitter pages!)</a:t>
          </a:r>
        </a:p>
      </dgm:t>
    </dgm:pt>
    <dgm:pt modelId="{6B940E10-4547-4139-9FFA-67FC04F39B16}" type="parTrans" cxnId="{F3DC7ED7-A380-4D8F-AF17-76448AED8231}">
      <dgm:prSet/>
      <dgm:spPr/>
      <dgm:t>
        <a:bodyPr/>
        <a:lstStyle/>
        <a:p>
          <a:endParaRPr lang="en-US">
            <a:latin typeface="Arial" panose="020B0604020202020204" pitchFamily="34" charset="0"/>
            <a:cs typeface="Arial" panose="020B0604020202020204" pitchFamily="34" charset="0"/>
          </a:endParaRPr>
        </a:p>
      </dgm:t>
    </dgm:pt>
    <dgm:pt modelId="{9A8778C1-43BE-4C4E-81C0-EE46BF35356F}" type="sibTrans" cxnId="{F3DC7ED7-A380-4D8F-AF17-76448AED8231}">
      <dgm:prSet/>
      <dgm:spPr/>
      <dgm:t>
        <a:bodyPr/>
        <a:lstStyle/>
        <a:p>
          <a:endParaRPr lang="en-US">
            <a:latin typeface="Arial" panose="020B0604020202020204" pitchFamily="34" charset="0"/>
            <a:cs typeface="Arial" panose="020B0604020202020204" pitchFamily="34" charset="0"/>
          </a:endParaRPr>
        </a:p>
      </dgm:t>
    </dgm:pt>
    <dgm:pt modelId="{4C72E60F-7923-448F-A382-99FDBBEDF09F}">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Read up on journal articles</a:t>
          </a:r>
        </a:p>
      </dgm:t>
    </dgm:pt>
    <dgm:pt modelId="{6627FACB-3E01-4639-9A0D-A33EF819D51F}" type="parTrans" cxnId="{FACF5C0D-8FB8-4665-A7EE-65F07A164652}">
      <dgm:prSet/>
      <dgm:spPr/>
      <dgm:t>
        <a:bodyPr/>
        <a:lstStyle/>
        <a:p>
          <a:endParaRPr lang="en-US"/>
        </a:p>
      </dgm:t>
    </dgm:pt>
    <dgm:pt modelId="{E5F9423F-6A6B-4D2B-BD37-6615D1A4A934}" type="sibTrans" cxnId="{FACF5C0D-8FB8-4665-A7EE-65F07A164652}">
      <dgm:prSet/>
      <dgm:spPr/>
      <dgm:t>
        <a:bodyPr/>
        <a:lstStyle/>
        <a:p>
          <a:endParaRPr lang="en-US"/>
        </a:p>
      </dgm:t>
    </dgm:pt>
    <dgm:pt modelId="{E1BC8A76-3413-448C-9842-6EAB7A5567F3}">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EDI Resources/ Toolkits</a:t>
          </a:r>
        </a:p>
      </dgm:t>
    </dgm:pt>
    <dgm:pt modelId="{A0A933C6-E40B-450F-BEA7-328148777CDA}" type="parTrans" cxnId="{7F5877B6-2D84-4393-8015-BF89215F648A}">
      <dgm:prSet/>
      <dgm:spPr/>
      <dgm:t>
        <a:bodyPr/>
        <a:lstStyle/>
        <a:p>
          <a:endParaRPr lang="en-US"/>
        </a:p>
      </dgm:t>
    </dgm:pt>
    <dgm:pt modelId="{B38BDA40-D29C-4268-9705-4AF32C6B871C}" type="sibTrans" cxnId="{7F5877B6-2D84-4393-8015-BF89215F648A}">
      <dgm:prSet/>
      <dgm:spPr/>
      <dgm:t>
        <a:bodyPr/>
        <a:lstStyle/>
        <a:p>
          <a:endParaRPr lang="en-US"/>
        </a:p>
      </dgm:t>
    </dgm:pt>
    <dgm:pt modelId="{E0771693-DB4D-4C45-858F-3FE950D94079}">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EDI newsletters</a:t>
          </a:r>
        </a:p>
      </dgm:t>
    </dgm:pt>
    <dgm:pt modelId="{302DCD85-D602-4CC9-B55A-3FBBB74FB921}" type="parTrans" cxnId="{3D43D4BA-8B8B-429E-AC59-E4AA562A06E2}">
      <dgm:prSet/>
      <dgm:spPr/>
      <dgm:t>
        <a:bodyPr/>
        <a:lstStyle/>
        <a:p>
          <a:endParaRPr lang="en-US"/>
        </a:p>
      </dgm:t>
    </dgm:pt>
    <dgm:pt modelId="{693AD349-1CCA-4BA3-AC4A-44374AC648C8}" type="sibTrans" cxnId="{3D43D4BA-8B8B-429E-AC59-E4AA562A06E2}">
      <dgm:prSet/>
      <dgm:spPr/>
      <dgm:t>
        <a:bodyPr/>
        <a:lstStyle/>
        <a:p>
          <a:endParaRPr lang="en-US"/>
        </a:p>
      </dgm:t>
    </dgm:pt>
    <dgm:pt modelId="{FF4567FB-9710-462B-9B9F-A83AB254A926}">
      <dgm:prSet phldrT="[Text]"/>
      <dgm:spPr>
        <a:solidFill>
          <a:schemeClr val="bg1"/>
        </a:solidFill>
        <a:ln w="38100">
          <a:solidFill>
            <a:srgbClr val="005EB8"/>
          </a:solidFill>
        </a:ln>
      </dgm:spPr>
      <dgm:t>
        <a:bodyPr/>
        <a:lstStyle/>
        <a:p>
          <a:r>
            <a:rPr lang="en-US" dirty="0">
              <a:solidFill>
                <a:schemeClr val="tx1"/>
              </a:solidFill>
              <a:latin typeface="Arial" panose="020B0604020202020204" pitchFamily="34" charset="0"/>
              <a:cs typeface="Arial" panose="020B0604020202020204" pitchFamily="34" charset="0"/>
            </a:rPr>
            <a:t>RCOT EBD Insight sessions</a:t>
          </a:r>
        </a:p>
      </dgm:t>
    </dgm:pt>
    <dgm:pt modelId="{611147E4-F7A8-42F0-A37C-788457868D7B}" type="parTrans" cxnId="{4E4F4860-0E29-4C0A-B047-A0E37868F7FA}">
      <dgm:prSet/>
      <dgm:spPr/>
      <dgm:t>
        <a:bodyPr/>
        <a:lstStyle/>
        <a:p>
          <a:endParaRPr lang="en-US"/>
        </a:p>
      </dgm:t>
    </dgm:pt>
    <dgm:pt modelId="{5BDC7DC6-BEB1-4C87-832F-C535D70F8E9A}" type="sibTrans" cxnId="{4E4F4860-0E29-4C0A-B047-A0E37868F7FA}">
      <dgm:prSet/>
      <dgm:spPr/>
      <dgm:t>
        <a:bodyPr/>
        <a:lstStyle/>
        <a:p>
          <a:endParaRPr lang="en-US"/>
        </a:p>
      </dgm:t>
    </dgm:pt>
    <dgm:pt modelId="{52B0D918-9016-446C-A161-684F6052E652}" type="pres">
      <dgm:prSet presAssocID="{E9FB2B31-5D6A-4CD7-BB0B-6C8D58C8ACAB}" presName="diagram" presStyleCnt="0">
        <dgm:presLayoutVars>
          <dgm:dir/>
          <dgm:resizeHandles val="exact"/>
        </dgm:presLayoutVars>
      </dgm:prSet>
      <dgm:spPr/>
    </dgm:pt>
    <dgm:pt modelId="{F0FEE878-7090-468B-8ACD-513E820FF128}" type="pres">
      <dgm:prSet presAssocID="{9B0D2E5F-4343-45EF-B571-8995C5745E09}" presName="node" presStyleLbl="node1" presStyleIdx="0" presStyleCnt="12">
        <dgm:presLayoutVars>
          <dgm:bulletEnabled val="1"/>
        </dgm:presLayoutVars>
      </dgm:prSet>
      <dgm:spPr/>
    </dgm:pt>
    <dgm:pt modelId="{977B5A5B-C662-4359-9DFD-319AA8DA229B}" type="pres">
      <dgm:prSet presAssocID="{5915D202-6CC0-4E17-8D08-76F9FE41BEA5}" presName="sibTrans" presStyleCnt="0"/>
      <dgm:spPr/>
    </dgm:pt>
    <dgm:pt modelId="{41811095-27CE-4540-BE4D-B88CF46C9D15}" type="pres">
      <dgm:prSet presAssocID="{87F77E88-92A7-446F-9153-880B4CE243D8}" presName="node" presStyleLbl="node1" presStyleIdx="1" presStyleCnt="12" custLinFactNeighborX="-126" custLinFactNeighborY="380">
        <dgm:presLayoutVars>
          <dgm:bulletEnabled val="1"/>
        </dgm:presLayoutVars>
      </dgm:prSet>
      <dgm:spPr/>
    </dgm:pt>
    <dgm:pt modelId="{1B781AD6-064F-45AE-A130-BECB30979544}" type="pres">
      <dgm:prSet presAssocID="{634C27B4-325E-48B9-B79B-6719DCDA4483}" presName="sibTrans" presStyleCnt="0"/>
      <dgm:spPr/>
    </dgm:pt>
    <dgm:pt modelId="{49B9DC4B-DCDF-4E37-A4FC-5D1D3AFFA1A6}" type="pres">
      <dgm:prSet presAssocID="{8004C493-2F92-4565-8247-8B14EEAB6645}" presName="node" presStyleLbl="node1" presStyleIdx="2" presStyleCnt="12" custLinFactNeighborX="-126" custLinFactNeighborY="380">
        <dgm:presLayoutVars>
          <dgm:bulletEnabled val="1"/>
        </dgm:presLayoutVars>
      </dgm:prSet>
      <dgm:spPr/>
    </dgm:pt>
    <dgm:pt modelId="{3091C509-F353-4AAC-BB1A-12D6B5198E2E}" type="pres">
      <dgm:prSet presAssocID="{87BA169D-D3E0-4B0C-9191-9FBCDF850CF0}" presName="sibTrans" presStyleCnt="0"/>
      <dgm:spPr/>
    </dgm:pt>
    <dgm:pt modelId="{381B241A-22C7-43F6-BCAD-E969EED72426}" type="pres">
      <dgm:prSet presAssocID="{F5565B3F-BFCC-4B31-AAA7-38409E71B753}" presName="node" presStyleLbl="node1" presStyleIdx="3" presStyleCnt="12" custLinFactNeighborX="-126" custLinFactNeighborY="380">
        <dgm:presLayoutVars>
          <dgm:bulletEnabled val="1"/>
        </dgm:presLayoutVars>
      </dgm:prSet>
      <dgm:spPr/>
    </dgm:pt>
    <dgm:pt modelId="{C8CE39B9-CB91-4796-A36F-D40B44FDED8B}" type="pres">
      <dgm:prSet presAssocID="{033F76BF-20BA-44A2-9816-6F56D674CDB3}" presName="sibTrans" presStyleCnt="0"/>
      <dgm:spPr/>
    </dgm:pt>
    <dgm:pt modelId="{49FA29ED-71FA-4EDB-9DEE-560F9B99D486}" type="pres">
      <dgm:prSet presAssocID="{DF1833F4-3711-4EE2-86F4-7A0C88EC271E}" presName="node" presStyleLbl="node1" presStyleIdx="4" presStyleCnt="12" custLinFactNeighborX="-126" custLinFactNeighborY="380">
        <dgm:presLayoutVars>
          <dgm:bulletEnabled val="1"/>
        </dgm:presLayoutVars>
      </dgm:prSet>
      <dgm:spPr/>
    </dgm:pt>
    <dgm:pt modelId="{212545F2-6D55-4BAD-BAC4-E1713E818B3D}" type="pres">
      <dgm:prSet presAssocID="{D9FEFD91-A506-485A-BBFA-DC1A944E2AF4}" presName="sibTrans" presStyleCnt="0"/>
      <dgm:spPr/>
    </dgm:pt>
    <dgm:pt modelId="{C2F0B444-0935-46BD-B7A2-534F17C5994C}" type="pres">
      <dgm:prSet presAssocID="{1EE18A51-D016-4043-A09E-01D944DAAD2E}" presName="node" presStyleLbl="node1" presStyleIdx="5" presStyleCnt="12" custLinFactNeighborX="-126" custLinFactNeighborY="380">
        <dgm:presLayoutVars>
          <dgm:bulletEnabled val="1"/>
        </dgm:presLayoutVars>
      </dgm:prSet>
      <dgm:spPr/>
    </dgm:pt>
    <dgm:pt modelId="{CE8E3ACC-3DD0-4262-9B29-2A5987FFDF2B}" type="pres">
      <dgm:prSet presAssocID="{63ED8E76-EDD3-48DE-AC90-B617C666C85C}" presName="sibTrans" presStyleCnt="0"/>
      <dgm:spPr/>
    </dgm:pt>
    <dgm:pt modelId="{583174D9-1444-4A01-A350-1FF52C090CD3}" type="pres">
      <dgm:prSet presAssocID="{351F282E-786C-4466-9003-590C46847869}" presName="node" presStyleLbl="node1" presStyleIdx="6" presStyleCnt="12" custLinFactNeighborX="-2388" custLinFactNeighborY="2058">
        <dgm:presLayoutVars>
          <dgm:bulletEnabled val="1"/>
        </dgm:presLayoutVars>
      </dgm:prSet>
      <dgm:spPr/>
    </dgm:pt>
    <dgm:pt modelId="{0B508F94-F89E-4DBB-B047-6233BFC9297B}" type="pres">
      <dgm:prSet presAssocID="{2A125F87-DC00-45C8-AB0A-1907EC57443A}" presName="sibTrans" presStyleCnt="0"/>
      <dgm:spPr/>
    </dgm:pt>
    <dgm:pt modelId="{1013EDD9-B404-4B99-835F-9A448D3C2B24}" type="pres">
      <dgm:prSet presAssocID="{4C72E60F-7923-448F-A382-99FDBBEDF09F}" presName="node" presStyleLbl="node1" presStyleIdx="7" presStyleCnt="12">
        <dgm:presLayoutVars>
          <dgm:bulletEnabled val="1"/>
        </dgm:presLayoutVars>
      </dgm:prSet>
      <dgm:spPr/>
    </dgm:pt>
    <dgm:pt modelId="{3B92FFC7-A7CB-46DA-A8FD-6FEE0AD97710}" type="pres">
      <dgm:prSet presAssocID="{E5F9423F-6A6B-4D2B-BD37-6615D1A4A934}" presName="sibTrans" presStyleCnt="0"/>
      <dgm:spPr/>
    </dgm:pt>
    <dgm:pt modelId="{1B5FA246-F947-4B44-8490-B0529B47B115}" type="pres">
      <dgm:prSet presAssocID="{E1BC8A76-3413-448C-9842-6EAB7A5567F3}" presName="node" presStyleLbl="node1" presStyleIdx="8" presStyleCnt="12" custLinFactNeighborX="-1421" custLinFactNeighborY="5229">
        <dgm:presLayoutVars>
          <dgm:bulletEnabled val="1"/>
        </dgm:presLayoutVars>
      </dgm:prSet>
      <dgm:spPr/>
    </dgm:pt>
    <dgm:pt modelId="{92148C0D-F408-4BCC-8E7C-ABD265A24BF9}" type="pres">
      <dgm:prSet presAssocID="{B38BDA40-D29C-4268-9705-4AF32C6B871C}" presName="sibTrans" presStyleCnt="0"/>
      <dgm:spPr/>
    </dgm:pt>
    <dgm:pt modelId="{DEEDCA9D-0E91-4FB8-B99F-28119D2FF980}" type="pres">
      <dgm:prSet presAssocID="{E0771693-DB4D-4C45-858F-3FE950D94079}" presName="node" presStyleLbl="node1" presStyleIdx="9" presStyleCnt="12" custLinFactX="11203" custLinFactNeighborX="100000" custLinFactNeighborY="4936">
        <dgm:presLayoutVars>
          <dgm:bulletEnabled val="1"/>
        </dgm:presLayoutVars>
      </dgm:prSet>
      <dgm:spPr/>
    </dgm:pt>
    <dgm:pt modelId="{A3BB46FA-2BE4-44A4-86C1-2D2CF49A1ABF}" type="pres">
      <dgm:prSet presAssocID="{693AD349-1CCA-4BA3-AC4A-44374AC648C8}" presName="sibTrans" presStyleCnt="0"/>
      <dgm:spPr/>
    </dgm:pt>
    <dgm:pt modelId="{65ECA6C0-6E0B-4F5B-8127-7F46472313D1}" type="pres">
      <dgm:prSet presAssocID="{FF4567FB-9710-462B-9B9F-A83AB254A926}" presName="node" presStyleLbl="node1" presStyleIdx="10" presStyleCnt="12" custLinFactX="-10526" custLinFactNeighborX="-100000">
        <dgm:presLayoutVars>
          <dgm:bulletEnabled val="1"/>
        </dgm:presLayoutVars>
      </dgm:prSet>
      <dgm:spPr/>
    </dgm:pt>
    <dgm:pt modelId="{55161267-640D-4B2B-A74B-5BB244A3AEA8}" type="pres">
      <dgm:prSet presAssocID="{5BDC7DC6-BEB1-4C87-832F-C535D70F8E9A}" presName="sibTrans" presStyleCnt="0"/>
      <dgm:spPr/>
    </dgm:pt>
    <dgm:pt modelId="{3AE95D40-FC3E-4267-9275-E2D1F3D566E1}" type="pres">
      <dgm:prSet presAssocID="{479E3BE8-9973-4480-A620-999A7D11987D}" presName="node" presStyleLbl="node1" presStyleIdx="11" presStyleCnt="12">
        <dgm:presLayoutVars>
          <dgm:bulletEnabled val="1"/>
        </dgm:presLayoutVars>
      </dgm:prSet>
      <dgm:spPr/>
    </dgm:pt>
  </dgm:ptLst>
  <dgm:cxnLst>
    <dgm:cxn modelId="{C0101406-C083-4715-9C3A-A7400BC656AC}" type="presOf" srcId="{DF1833F4-3711-4EE2-86F4-7A0C88EC271E}" destId="{49FA29ED-71FA-4EDB-9DEE-560F9B99D486}" srcOrd="0" destOrd="0" presId="urn:microsoft.com/office/officeart/2005/8/layout/default"/>
    <dgm:cxn modelId="{FACF5C0D-8FB8-4665-A7EE-65F07A164652}" srcId="{E9FB2B31-5D6A-4CD7-BB0B-6C8D58C8ACAB}" destId="{4C72E60F-7923-448F-A382-99FDBBEDF09F}" srcOrd="7" destOrd="0" parTransId="{6627FACB-3E01-4639-9A0D-A33EF819D51F}" sibTransId="{E5F9423F-6A6B-4D2B-BD37-6615D1A4A934}"/>
    <dgm:cxn modelId="{21D46213-C389-44F7-8F5B-4AFF47222143}" srcId="{E9FB2B31-5D6A-4CD7-BB0B-6C8D58C8ACAB}" destId="{9B0D2E5F-4343-45EF-B571-8995C5745E09}" srcOrd="0" destOrd="0" parTransId="{957B5144-8F41-4A1A-84DB-DE86A13CDA49}" sibTransId="{5915D202-6CC0-4E17-8D08-76F9FE41BEA5}"/>
    <dgm:cxn modelId="{B61F3E1A-26C7-423F-9F9E-03413FF6F6CB}" srcId="{E9FB2B31-5D6A-4CD7-BB0B-6C8D58C8ACAB}" destId="{DF1833F4-3711-4EE2-86F4-7A0C88EC271E}" srcOrd="4" destOrd="0" parTransId="{AA60B362-9F7C-4D90-9216-CBDB756BD5AD}" sibTransId="{D9FEFD91-A506-485A-BBFA-DC1A944E2AF4}"/>
    <dgm:cxn modelId="{54C0E526-0C8B-4D63-8514-1D8D660DFB14}" type="presOf" srcId="{E0771693-DB4D-4C45-858F-3FE950D94079}" destId="{DEEDCA9D-0E91-4FB8-B99F-28119D2FF980}" srcOrd="0" destOrd="0" presId="urn:microsoft.com/office/officeart/2005/8/layout/default"/>
    <dgm:cxn modelId="{D1BCF235-3F5C-4998-AE65-F5CB25294B00}" srcId="{E9FB2B31-5D6A-4CD7-BB0B-6C8D58C8ACAB}" destId="{351F282E-786C-4466-9003-590C46847869}" srcOrd="6" destOrd="0" parTransId="{8B56F764-DB31-4ACC-BA27-CF17001D43A1}" sibTransId="{2A125F87-DC00-45C8-AB0A-1907EC57443A}"/>
    <dgm:cxn modelId="{A936EA3A-CBD4-47F0-9AE2-A335698ABF2B}" srcId="{E9FB2B31-5D6A-4CD7-BB0B-6C8D58C8ACAB}" destId="{F5565B3F-BFCC-4B31-AAA7-38409E71B753}" srcOrd="3" destOrd="0" parTransId="{20A3E8F9-0537-470C-9B7C-9043C205A1F7}" sibTransId="{033F76BF-20BA-44A2-9816-6F56D674CDB3}"/>
    <dgm:cxn modelId="{4E4F4860-0E29-4C0A-B047-A0E37868F7FA}" srcId="{E9FB2B31-5D6A-4CD7-BB0B-6C8D58C8ACAB}" destId="{FF4567FB-9710-462B-9B9F-A83AB254A926}" srcOrd="10" destOrd="0" parTransId="{611147E4-F7A8-42F0-A37C-788457868D7B}" sibTransId="{5BDC7DC6-BEB1-4C87-832F-C535D70F8E9A}"/>
    <dgm:cxn modelId="{B38EF96D-E863-4E77-BEE4-869C4FC538DB}" type="presOf" srcId="{4C72E60F-7923-448F-A382-99FDBBEDF09F}" destId="{1013EDD9-B404-4B99-835F-9A448D3C2B24}" srcOrd="0" destOrd="0" presId="urn:microsoft.com/office/officeart/2005/8/layout/default"/>
    <dgm:cxn modelId="{3F84FA50-559A-43C0-968A-2B4D1426CA45}" type="presOf" srcId="{E9FB2B31-5D6A-4CD7-BB0B-6C8D58C8ACAB}" destId="{52B0D918-9016-446C-A161-684F6052E652}" srcOrd="0" destOrd="0" presId="urn:microsoft.com/office/officeart/2005/8/layout/default"/>
    <dgm:cxn modelId="{B7E39C7B-E6FC-4CB4-9555-9203B3D3FD13}" srcId="{E9FB2B31-5D6A-4CD7-BB0B-6C8D58C8ACAB}" destId="{8004C493-2F92-4565-8247-8B14EEAB6645}" srcOrd="2" destOrd="0" parTransId="{E3FFA0F6-E1BE-4BB3-8B2E-B557B55ABC4E}" sibTransId="{87BA169D-D3E0-4B0C-9191-9FBCDF850CF0}"/>
    <dgm:cxn modelId="{89BFB87B-00D1-4624-86BA-E98C49E31C2F}" type="presOf" srcId="{FF4567FB-9710-462B-9B9F-A83AB254A926}" destId="{65ECA6C0-6E0B-4F5B-8127-7F46472313D1}" srcOrd="0" destOrd="0" presId="urn:microsoft.com/office/officeart/2005/8/layout/default"/>
    <dgm:cxn modelId="{E7DE1F80-34E8-421B-B552-71CBC55E40A1}" type="presOf" srcId="{E1BC8A76-3413-448C-9842-6EAB7A5567F3}" destId="{1B5FA246-F947-4B44-8490-B0529B47B115}" srcOrd="0" destOrd="0" presId="urn:microsoft.com/office/officeart/2005/8/layout/default"/>
    <dgm:cxn modelId="{54E20E86-4E4B-487C-9A37-98C75AEBE94F}" srcId="{E9FB2B31-5D6A-4CD7-BB0B-6C8D58C8ACAB}" destId="{1EE18A51-D016-4043-A09E-01D944DAAD2E}" srcOrd="5" destOrd="0" parTransId="{7A6D82DB-89DE-42CD-B168-D5D6955F9AF6}" sibTransId="{63ED8E76-EDD3-48DE-AC90-B617C666C85C}"/>
    <dgm:cxn modelId="{E1A4F787-2C73-4585-B243-247FED1F1B09}" type="presOf" srcId="{1EE18A51-D016-4043-A09E-01D944DAAD2E}" destId="{C2F0B444-0935-46BD-B7A2-534F17C5994C}" srcOrd="0" destOrd="0" presId="urn:microsoft.com/office/officeart/2005/8/layout/default"/>
    <dgm:cxn modelId="{B342BB8B-0DE6-4CD3-ACED-81D2E98F9132}" type="presOf" srcId="{351F282E-786C-4466-9003-590C46847869}" destId="{583174D9-1444-4A01-A350-1FF52C090CD3}" srcOrd="0" destOrd="0" presId="urn:microsoft.com/office/officeart/2005/8/layout/default"/>
    <dgm:cxn modelId="{7B2A4196-144F-47C0-8E8A-6A34286BA006}" type="presOf" srcId="{F5565B3F-BFCC-4B31-AAA7-38409E71B753}" destId="{381B241A-22C7-43F6-BCAD-E969EED72426}" srcOrd="0" destOrd="0" presId="urn:microsoft.com/office/officeart/2005/8/layout/default"/>
    <dgm:cxn modelId="{328FB2A5-36B0-498F-A4E9-F626FC811573}" type="presOf" srcId="{479E3BE8-9973-4480-A620-999A7D11987D}" destId="{3AE95D40-FC3E-4267-9275-E2D1F3D566E1}" srcOrd="0" destOrd="0" presId="urn:microsoft.com/office/officeart/2005/8/layout/default"/>
    <dgm:cxn modelId="{3813EFA7-D00E-45A2-82EB-647D6ABB4213}" type="presOf" srcId="{9B0D2E5F-4343-45EF-B571-8995C5745E09}" destId="{F0FEE878-7090-468B-8ACD-513E820FF128}" srcOrd="0" destOrd="0" presId="urn:microsoft.com/office/officeart/2005/8/layout/default"/>
    <dgm:cxn modelId="{7F5877B6-2D84-4393-8015-BF89215F648A}" srcId="{E9FB2B31-5D6A-4CD7-BB0B-6C8D58C8ACAB}" destId="{E1BC8A76-3413-448C-9842-6EAB7A5567F3}" srcOrd="8" destOrd="0" parTransId="{A0A933C6-E40B-450F-BEA7-328148777CDA}" sibTransId="{B38BDA40-D29C-4268-9705-4AF32C6B871C}"/>
    <dgm:cxn modelId="{3D43D4BA-8B8B-429E-AC59-E4AA562A06E2}" srcId="{E9FB2B31-5D6A-4CD7-BB0B-6C8D58C8ACAB}" destId="{E0771693-DB4D-4C45-858F-3FE950D94079}" srcOrd="9" destOrd="0" parTransId="{302DCD85-D602-4CC9-B55A-3FBBB74FB921}" sibTransId="{693AD349-1CCA-4BA3-AC4A-44374AC648C8}"/>
    <dgm:cxn modelId="{ADF78EC9-BE26-4655-84D5-782D02501A9A}" srcId="{E9FB2B31-5D6A-4CD7-BB0B-6C8D58C8ACAB}" destId="{87F77E88-92A7-446F-9153-880B4CE243D8}" srcOrd="1" destOrd="0" parTransId="{A4067BF1-780E-4B69-849A-B36ACE372D2C}" sibTransId="{634C27B4-325E-48B9-B79B-6719DCDA4483}"/>
    <dgm:cxn modelId="{F3DC7ED7-A380-4D8F-AF17-76448AED8231}" srcId="{E9FB2B31-5D6A-4CD7-BB0B-6C8D58C8ACAB}" destId="{479E3BE8-9973-4480-A620-999A7D11987D}" srcOrd="11" destOrd="0" parTransId="{6B940E10-4547-4139-9FFA-67FC04F39B16}" sibTransId="{9A8778C1-43BE-4C4E-81C0-EE46BF35356F}"/>
    <dgm:cxn modelId="{6C8BADDE-7E10-4D87-9B98-63E3C8B0595F}" type="presOf" srcId="{87F77E88-92A7-446F-9153-880B4CE243D8}" destId="{41811095-27CE-4540-BE4D-B88CF46C9D15}" srcOrd="0" destOrd="0" presId="urn:microsoft.com/office/officeart/2005/8/layout/default"/>
    <dgm:cxn modelId="{7981F1F5-C890-4B1A-8154-9C3AAC2A8135}" type="presOf" srcId="{8004C493-2F92-4565-8247-8B14EEAB6645}" destId="{49B9DC4B-DCDF-4E37-A4FC-5D1D3AFFA1A6}" srcOrd="0" destOrd="0" presId="urn:microsoft.com/office/officeart/2005/8/layout/default"/>
    <dgm:cxn modelId="{F5151768-88A4-4762-AF8D-BBCA58CF1A45}" type="presParOf" srcId="{52B0D918-9016-446C-A161-684F6052E652}" destId="{F0FEE878-7090-468B-8ACD-513E820FF128}" srcOrd="0" destOrd="0" presId="urn:microsoft.com/office/officeart/2005/8/layout/default"/>
    <dgm:cxn modelId="{C15A4990-927E-4BA3-B4B6-2EF9ECC2725B}" type="presParOf" srcId="{52B0D918-9016-446C-A161-684F6052E652}" destId="{977B5A5B-C662-4359-9DFD-319AA8DA229B}" srcOrd="1" destOrd="0" presId="urn:microsoft.com/office/officeart/2005/8/layout/default"/>
    <dgm:cxn modelId="{4E325098-3246-4EA1-8304-36411CCC08DA}" type="presParOf" srcId="{52B0D918-9016-446C-A161-684F6052E652}" destId="{41811095-27CE-4540-BE4D-B88CF46C9D15}" srcOrd="2" destOrd="0" presId="urn:microsoft.com/office/officeart/2005/8/layout/default"/>
    <dgm:cxn modelId="{410A6D77-99DA-4CBB-AB49-6591E2A78555}" type="presParOf" srcId="{52B0D918-9016-446C-A161-684F6052E652}" destId="{1B781AD6-064F-45AE-A130-BECB30979544}" srcOrd="3" destOrd="0" presId="urn:microsoft.com/office/officeart/2005/8/layout/default"/>
    <dgm:cxn modelId="{EABD3F07-D3D4-40B1-9B89-F6565D5E5AA2}" type="presParOf" srcId="{52B0D918-9016-446C-A161-684F6052E652}" destId="{49B9DC4B-DCDF-4E37-A4FC-5D1D3AFFA1A6}" srcOrd="4" destOrd="0" presId="urn:microsoft.com/office/officeart/2005/8/layout/default"/>
    <dgm:cxn modelId="{C8F61F1F-D1AF-4995-BE15-B60B6F1982C5}" type="presParOf" srcId="{52B0D918-9016-446C-A161-684F6052E652}" destId="{3091C509-F353-4AAC-BB1A-12D6B5198E2E}" srcOrd="5" destOrd="0" presId="urn:microsoft.com/office/officeart/2005/8/layout/default"/>
    <dgm:cxn modelId="{372D52ED-A5A7-45B1-B35A-ED85299C9E05}" type="presParOf" srcId="{52B0D918-9016-446C-A161-684F6052E652}" destId="{381B241A-22C7-43F6-BCAD-E969EED72426}" srcOrd="6" destOrd="0" presId="urn:microsoft.com/office/officeart/2005/8/layout/default"/>
    <dgm:cxn modelId="{B73DD6C5-9471-4D9C-B8DE-C3B31E6E1420}" type="presParOf" srcId="{52B0D918-9016-446C-A161-684F6052E652}" destId="{C8CE39B9-CB91-4796-A36F-D40B44FDED8B}" srcOrd="7" destOrd="0" presId="urn:microsoft.com/office/officeart/2005/8/layout/default"/>
    <dgm:cxn modelId="{0878CD41-8D28-4E4F-86E8-BF4FC71CD189}" type="presParOf" srcId="{52B0D918-9016-446C-A161-684F6052E652}" destId="{49FA29ED-71FA-4EDB-9DEE-560F9B99D486}" srcOrd="8" destOrd="0" presId="urn:microsoft.com/office/officeart/2005/8/layout/default"/>
    <dgm:cxn modelId="{5794BE67-5DB4-47EC-84EB-560A503E1325}" type="presParOf" srcId="{52B0D918-9016-446C-A161-684F6052E652}" destId="{212545F2-6D55-4BAD-BAC4-E1713E818B3D}" srcOrd="9" destOrd="0" presId="urn:microsoft.com/office/officeart/2005/8/layout/default"/>
    <dgm:cxn modelId="{071CA234-2412-4E36-8A00-7EEB20084DC9}" type="presParOf" srcId="{52B0D918-9016-446C-A161-684F6052E652}" destId="{C2F0B444-0935-46BD-B7A2-534F17C5994C}" srcOrd="10" destOrd="0" presId="urn:microsoft.com/office/officeart/2005/8/layout/default"/>
    <dgm:cxn modelId="{27F88226-ACD2-4708-8E2C-6598504F1BE5}" type="presParOf" srcId="{52B0D918-9016-446C-A161-684F6052E652}" destId="{CE8E3ACC-3DD0-4262-9B29-2A5987FFDF2B}" srcOrd="11" destOrd="0" presId="urn:microsoft.com/office/officeart/2005/8/layout/default"/>
    <dgm:cxn modelId="{812A852A-3891-4F5F-9C9B-22CC3B872D49}" type="presParOf" srcId="{52B0D918-9016-446C-A161-684F6052E652}" destId="{583174D9-1444-4A01-A350-1FF52C090CD3}" srcOrd="12" destOrd="0" presId="urn:microsoft.com/office/officeart/2005/8/layout/default"/>
    <dgm:cxn modelId="{45FD6CC4-2A07-469B-873E-22476C16BBAA}" type="presParOf" srcId="{52B0D918-9016-446C-A161-684F6052E652}" destId="{0B508F94-F89E-4DBB-B047-6233BFC9297B}" srcOrd="13" destOrd="0" presId="urn:microsoft.com/office/officeart/2005/8/layout/default"/>
    <dgm:cxn modelId="{564510B1-CD44-440D-A735-74AD5CD722B3}" type="presParOf" srcId="{52B0D918-9016-446C-A161-684F6052E652}" destId="{1013EDD9-B404-4B99-835F-9A448D3C2B24}" srcOrd="14" destOrd="0" presId="urn:microsoft.com/office/officeart/2005/8/layout/default"/>
    <dgm:cxn modelId="{B150F807-2576-40E0-9205-33A1A0FDA113}" type="presParOf" srcId="{52B0D918-9016-446C-A161-684F6052E652}" destId="{3B92FFC7-A7CB-46DA-A8FD-6FEE0AD97710}" srcOrd="15" destOrd="0" presId="urn:microsoft.com/office/officeart/2005/8/layout/default"/>
    <dgm:cxn modelId="{3AB77576-F4EA-4833-8C7D-C9BD2A14DA2B}" type="presParOf" srcId="{52B0D918-9016-446C-A161-684F6052E652}" destId="{1B5FA246-F947-4B44-8490-B0529B47B115}" srcOrd="16" destOrd="0" presId="urn:microsoft.com/office/officeart/2005/8/layout/default"/>
    <dgm:cxn modelId="{BE2843E1-5BB8-4C9D-9915-D6A9F65FD805}" type="presParOf" srcId="{52B0D918-9016-446C-A161-684F6052E652}" destId="{92148C0D-F408-4BCC-8E7C-ABD265A24BF9}" srcOrd="17" destOrd="0" presId="urn:microsoft.com/office/officeart/2005/8/layout/default"/>
    <dgm:cxn modelId="{9D9EB52A-C823-4D4F-95B1-A65CA0820B72}" type="presParOf" srcId="{52B0D918-9016-446C-A161-684F6052E652}" destId="{DEEDCA9D-0E91-4FB8-B99F-28119D2FF980}" srcOrd="18" destOrd="0" presId="urn:microsoft.com/office/officeart/2005/8/layout/default"/>
    <dgm:cxn modelId="{A54C83FF-5BD0-4702-9311-EC866667D655}" type="presParOf" srcId="{52B0D918-9016-446C-A161-684F6052E652}" destId="{A3BB46FA-2BE4-44A4-86C1-2D2CF49A1ABF}" srcOrd="19" destOrd="0" presId="urn:microsoft.com/office/officeart/2005/8/layout/default"/>
    <dgm:cxn modelId="{0A0F242F-FD21-4F4B-8DCD-316417E7A34E}" type="presParOf" srcId="{52B0D918-9016-446C-A161-684F6052E652}" destId="{65ECA6C0-6E0B-4F5B-8127-7F46472313D1}" srcOrd="20" destOrd="0" presId="urn:microsoft.com/office/officeart/2005/8/layout/default"/>
    <dgm:cxn modelId="{871CAFED-0EF5-4220-87DE-C6B3332AE01E}" type="presParOf" srcId="{52B0D918-9016-446C-A161-684F6052E652}" destId="{55161267-640D-4B2B-A74B-5BB244A3AEA8}" srcOrd="21" destOrd="0" presId="urn:microsoft.com/office/officeart/2005/8/layout/default"/>
    <dgm:cxn modelId="{E282DE35-49F9-4123-A169-BD9C7F61B3EF}" type="presParOf" srcId="{52B0D918-9016-446C-A161-684F6052E652}" destId="{3AE95D40-FC3E-4267-9275-E2D1F3D566E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A72ED-C397-489A-BBAA-0B4553AC23F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DAF3F3F-EDF6-4799-AFA9-2A82E51CD8F6}">
      <dgm:prSet phldrT="[Text]"/>
      <dgm:spPr/>
      <dgm:t>
        <a:bodyPr/>
        <a:lstStyle/>
        <a:p>
          <a:r>
            <a:rPr lang="en-US" dirty="0"/>
            <a:t>Anti- racism </a:t>
          </a:r>
        </a:p>
      </dgm:t>
    </dgm:pt>
    <dgm:pt modelId="{C83B29FB-C241-44F2-9765-1549B73F7ABB}" type="parTrans" cxnId="{7D0C46FE-2CC3-45BF-A623-6E1CD6CA72A2}">
      <dgm:prSet/>
      <dgm:spPr/>
      <dgm:t>
        <a:bodyPr/>
        <a:lstStyle/>
        <a:p>
          <a:endParaRPr lang="en-US"/>
        </a:p>
      </dgm:t>
    </dgm:pt>
    <dgm:pt modelId="{8992A571-6597-4583-B514-AAEDC836B8D6}" type="sibTrans" cxnId="{7D0C46FE-2CC3-45BF-A623-6E1CD6CA72A2}">
      <dgm:prSet/>
      <dgm:spPr/>
      <dgm:t>
        <a:bodyPr/>
        <a:lstStyle/>
        <a:p>
          <a:endParaRPr lang="en-US"/>
        </a:p>
      </dgm:t>
    </dgm:pt>
    <dgm:pt modelId="{E9573F52-32CD-4CBB-A1F0-A25C4B958C0D}">
      <dgm:prSet phldrT="[Text]"/>
      <dgm:spPr/>
      <dgm:t>
        <a:bodyPr/>
        <a:lstStyle/>
        <a:p>
          <a:r>
            <a:rPr lang="en-US" dirty="0"/>
            <a:t>Challenging unconscious bias </a:t>
          </a:r>
        </a:p>
      </dgm:t>
    </dgm:pt>
    <dgm:pt modelId="{5C004DD1-D867-4ECE-8410-55D368A19CE2}" type="parTrans" cxnId="{DFB8B606-58A8-4468-99DE-280D033B8CBC}">
      <dgm:prSet/>
      <dgm:spPr/>
      <dgm:t>
        <a:bodyPr/>
        <a:lstStyle/>
        <a:p>
          <a:endParaRPr lang="en-US"/>
        </a:p>
      </dgm:t>
    </dgm:pt>
    <dgm:pt modelId="{739FB727-4882-4A7D-8CD0-14D13F60C97F}" type="sibTrans" cxnId="{DFB8B606-58A8-4468-99DE-280D033B8CBC}">
      <dgm:prSet/>
      <dgm:spPr/>
      <dgm:t>
        <a:bodyPr/>
        <a:lstStyle/>
        <a:p>
          <a:endParaRPr lang="en-US"/>
        </a:p>
      </dgm:t>
    </dgm:pt>
    <dgm:pt modelId="{99DC6B1C-0ECC-4260-91EA-A9D846A22FFD}">
      <dgm:prSet phldrT="[Text]"/>
      <dgm:spPr/>
      <dgm:t>
        <a:bodyPr/>
        <a:lstStyle/>
        <a:p>
          <a:r>
            <a:rPr lang="en-US" dirty="0"/>
            <a:t>Reflecting on privilege </a:t>
          </a:r>
        </a:p>
      </dgm:t>
    </dgm:pt>
    <dgm:pt modelId="{B89520FB-F057-476F-9B68-8EE1D9FEFECE}" type="parTrans" cxnId="{0AD23AC1-C2AA-4DD0-9ADD-58C76EE0699B}">
      <dgm:prSet/>
      <dgm:spPr/>
      <dgm:t>
        <a:bodyPr/>
        <a:lstStyle/>
        <a:p>
          <a:endParaRPr lang="en-US"/>
        </a:p>
      </dgm:t>
    </dgm:pt>
    <dgm:pt modelId="{ADF32D78-C291-40B9-BE37-B61AAB6BDC0A}" type="sibTrans" cxnId="{0AD23AC1-C2AA-4DD0-9ADD-58C76EE0699B}">
      <dgm:prSet/>
      <dgm:spPr/>
      <dgm:t>
        <a:bodyPr/>
        <a:lstStyle/>
        <a:p>
          <a:endParaRPr lang="en-US"/>
        </a:p>
      </dgm:t>
    </dgm:pt>
    <dgm:pt modelId="{33503EB3-DE21-41C8-9439-97631CB50D1E}">
      <dgm:prSet/>
      <dgm:spPr/>
      <dgm:t>
        <a:bodyPr/>
        <a:lstStyle/>
        <a:p>
          <a:r>
            <a:rPr lang="en-US" dirty="0"/>
            <a:t>Active-</a:t>
          </a:r>
          <a:r>
            <a:rPr lang="en-US" dirty="0" err="1"/>
            <a:t>Allyship</a:t>
          </a:r>
          <a:endParaRPr lang="en-US" dirty="0"/>
        </a:p>
      </dgm:t>
    </dgm:pt>
    <dgm:pt modelId="{E3E872CC-57E0-42F1-8E8B-1EC181F2CC39}" type="parTrans" cxnId="{A6534C2C-C026-489C-9C76-F6D6B0A7F0FB}">
      <dgm:prSet/>
      <dgm:spPr/>
      <dgm:t>
        <a:bodyPr/>
        <a:lstStyle/>
        <a:p>
          <a:endParaRPr lang="en-US"/>
        </a:p>
      </dgm:t>
    </dgm:pt>
    <dgm:pt modelId="{C5DAA003-BD24-4583-B4BB-0AF8BFA70D3B}" type="sibTrans" cxnId="{A6534C2C-C026-489C-9C76-F6D6B0A7F0FB}">
      <dgm:prSet/>
      <dgm:spPr/>
      <dgm:t>
        <a:bodyPr/>
        <a:lstStyle/>
        <a:p>
          <a:endParaRPr lang="en-US"/>
        </a:p>
      </dgm:t>
    </dgm:pt>
    <dgm:pt modelId="{F126816D-527E-4E69-A8D9-816D32A4A7AC}" type="pres">
      <dgm:prSet presAssocID="{944A72ED-C397-489A-BBAA-0B4553AC23FE}" presName="cycle" presStyleCnt="0">
        <dgm:presLayoutVars>
          <dgm:dir/>
          <dgm:resizeHandles val="exact"/>
        </dgm:presLayoutVars>
      </dgm:prSet>
      <dgm:spPr/>
    </dgm:pt>
    <dgm:pt modelId="{B0FE99A2-B34B-41BD-8FB6-D626AEF8A6A2}" type="pres">
      <dgm:prSet presAssocID="{33503EB3-DE21-41C8-9439-97631CB50D1E}" presName="node" presStyleLbl="node1" presStyleIdx="0" presStyleCnt="4">
        <dgm:presLayoutVars>
          <dgm:bulletEnabled val="1"/>
        </dgm:presLayoutVars>
      </dgm:prSet>
      <dgm:spPr/>
    </dgm:pt>
    <dgm:pt modelId="{9551C9E3-2A1C-4D16-B4F7-A99616F11F7B}" type="pres">
      <dgm:prSet presAssocID="{33503EB3-DE21-41C8-9439-97631CB50D1E}" presName="spNode" presStyleCnt="0"/>
      <dgm:spPr/>
    </dgm:pt>
    <dgm:pt modelId="{B055C303-2D14-4E16-B35F-5AD370192A2D}" type="pres">
      <dgm:prSet presAssocID="{C5DAA003-BD24-4583-B4BB-0AF8BFA70D3B}" presName="sibTrans" presStyleLbl="sibTrans1D1" presStyleIdx="0" presStyleCnt="4"/>
      <dgm:spPr/>
    </dgm:pt>
    <dgm:pt modelId="{0D0DD960-8668-4432-B94E-F2599F583E4F}" type="pres">
      <dgm:prSet presAssocID="{CDAF3F3F-EDF6-4799-AFA9-2A82E51CD8F6}" presName="node" presStyleLbl="node1" presStyleIdx="1" presStyleCnt="4">
        <dgm:presLayoutVars>
          <dgm:bulletEnabled val="1"/>
        </dgm:presLayoutVars>
      </dgm:prSet>
      <dgm:spPr/>
    </dgm:pt>
    <dgm:pt modelId="{6FF764AF-22A3-4CCB-8EBD-42D4B3AB9964}" type="pres">
      <dgm:prSet presAssocID="{CDAF3F3F-EDF6-4799-AFA9-2A82E51CD8F6}" presName="spNode" presStyleCnt="0"/>
      <dgm:spPr/>
    </dgm:pt>
    <dgm:pt modelId="{F42799A2-19A4-4698-B3F0-407D6DD0330A}" type="pres">
      <dgm:prSet presAssocID="{8992A571-6597-4583-B514-AAEDC836B8D6}" presName="sibTrans" presStyleLbl="sibTrans1D1" presStyleIdx="1" presStyleCnt="4"/>
      <dgm:spPr/>
    </dgm:pt>
    <dgm:pt modelId="{D23EA257-0A54-4A9D-9AE5-55F43AE06F83}" type="pres">
      <dgm:prSet presAssocID="{E9573F52-32CD-4CBB-A1F0-A25C4B958C0D}" presName="node" presStyleLbl="node1" presStyleIdx="2" presStyleCnt="4">
        <dgm:presLayoutVars>
          <dgm:bulletEnabled val="1"/>
        </dgm:presLayoutVars>
      </dgm:prSet>
      <dgm:spPr/>
    </dgm:pt>
    <dgm:pt modelId="{961D93EF-43D9-4D28-86D7-102CE7F7B99A}" type="pres">
      <dgm:prSet presAssocID="{E9573F52-32CD-4CBB-A1F0-A25C4B958C0D}" presName="spNode" presStyleCnt="0"/>
      <dgm:spPr/>
    </dgm:pt>
    <dgm:pt modelId="{06F12B4C-8A87-462C-B00D-BD015531C171}" type="pres">
      <dgm:prSet presAssocID="{739FB727-4882-4A7D-8CD0-14D13F60C97F}" presName="sibTrans" presStyleLbl="sibTrans1D1" presStyleIdx="2" presStyleCnt="4"/>
      <dgm:spPr/>
    </dgm:pt>
    <dgm:pt modelId="{04089E1A-F8B1-424B-969C-21C6238E3291}" type="pres">
      <dgm:prSet presAssocID="{99DC6B1C-0ECC-4260-91EA-A9D846A22FFD}" presName="node" presStyleLbl="node1" presStyleIdx="3" presStyleCnt="4">
        <dgm:presLayoutVars>
          <dgm:bulletEnabled val="1"/>
        </dgm:presLayoutVars>
      </dgm:prSet>
      <dgm:spPr/>
    </dgm:pt>
    <dgm:pt modelId="{B8070509-A4CF-4815-AAA4-E7124EC45D4C}" type="pres">
      <dgm:prSet presAssocID="{99DC6B1C-0ECC-4260-91EA-A9D846A22FFD}" presName="spNode" presStyleCnt="0"/>
      <dgm:spPr/>
    </dgm:pt>
    <dgm:pt modelId="{BCDADEA5-E5C0-4C2B-9191-D1CCD69996FD}" type="pres">
      <dgm:prSet presAssocID="{ADF32D78-C291-40B9-BE37-B61AAB6BDC0A}" presName="sibTrans" presStyleLbl="sibTrans1D1" presStyleIdx="3" presStyleCnt="4"/>
      <dgm:spPr/>
    </dgm:pt>
  </dgm:ptLst>
  <dgm:cxnLst>
    <dgm:cxn modelId="{DFB8B606-58A8-4468-99DE-280D033B8CBC}" srcId="{944A72ED-C397-489A-BBAA-0B4553AC23FE}" destId="{E9573F52-32CD-4CBB-A1F0-A25C4B958C0D}" srcOrd="2" destOrd="0" parTransId="{5C004DD1-D867-4ECE-8410-55D368A19CE2}" sibTransId="{739FB727-4882-4A7D-8CD0-14D13F60C97F}"/>
    <dgm:cxn modelId="{A6534C2C-C026-489C-9C76-F6D6B0A7F0FB}" srcId="{944A72ED-C397-489A-BBAA-0B4553AC23FE}" destId="{33503EB3-DE21-41C8-9439-97631CB50D1E}" srcOrd="0" destOrd="0" parTransId="{E3E872CC-57E0-42F1-8E8B-1EC181F2CC39}" sibTransId="{C5DAA003-BD24-4583-B4BB-0AF8BFA70D3B}"/>
    <dgm:cxn modelId="{84CD3C32-A72C-4B19-BCC6-A4BC4A391EDB}" type="presOf" srcId="{CDAF3F3F-EDF6-4799-AFA9-2A82E51CD8F6}" destId="{0D0DD960-8668-4432-B94E-F2599F583E4F}" srcOrd="0" destOrd="0" presId="urn:microsoft.com/office/officeart/2005/8/layout/cycle5"/>
    <dgm:cxn modelId="{79275F76-1771-4C6A-B476-197DFA18CC85}" type="presOf" srcId="{99DC6B1C-0ECC-4260-91EA-A9D846A22FFD}" destId="{04089E1A-F8B1-424B-969C-21C6238E3291}" srcOrd="0" destOrd="0" presId="urn:microsoft.com/office/officeart/2005/8/layout/cycle5"/>
    <dgm:cxn modelId="{6A3582B7-3933-4801-B184-BBF117A9444D}" type="presOf" srcId="{8992A571-6597-4583-B514-AAEDC836B8D6}" destId="{F42799A2-19A4-4698-B3F0-407D6DD0330A}" srcOrd="0" destOrd="0" presId="urn:microsoft.com/office/officeart/2005/8/layout/cycle5"/>
    <dgm:cxn modelId="{0AD23AC1-C2AA-4DD0-9ADD-58C76EE0699B}" srcId="{944A72ED-C397-489A-BBAA-0B4553AC23FE}" destId="{99DC6B1C-0ECC-4260-91EA-A9D846A22FFD}" srcOrd="3" destOrd="0" parTransId="{B89520FB-F057-476F-9B68-8EE1D9FEFECE}" sibTransId="{ADF32D78-C291-40B9-BE37-B61AAB6BDC0A}"/>
    <dgm:cxn modelId="{9CF916CD-72F4-4FDD-886A-699C111E2B79}" type="presOf" srcId="{33503EB3-DE21-41C8-9439-97631CB50D1E}" destId="{B0FE99A2-B34B-41BD-8FB6-D626AEF8A6A2}" srcOrd="0" destOrd="0" presId="urn:microsoft.com/office/officeart/2005/8/layout/cycle5"/>
    <dgm:cxn modelId="{A334CCCF-25AC-47A3-8ABE-BCD9B189D81D}" type="presOf" srcId="{739FB727-4882-4A7D-8CD0-14D13F60C97F}" destId="{06F12B4C-8A87-462C-B00D-BD015531C171}" srcOrd="0" destOrd="0" presId="urn:microsoft.com/office/officeart/2005/8/layout/cycle5"/>
    <dgm:cxn modelId="{C47CDFDF-D393-4348-BCC4-47D86F85D49A}" type="presOf" srcId="{E9573F52-32CD-4CBB-A1F0-A25C4B958C0D}" destId="{D23EA257-0A54-4A9D-9AE5-55F43AE06F83}" srcOrd="0" destOrd="0" presId="urn:microsoft.com/office/officeart/2005/8/layout/cycle5"/>
    <dgm:cxn modelId="{8CBD34E6-E22B-46A1-B87E-0FD18E8FD17C}" type="presOf" srcId="{C5DAA003-BD24-4583-B4BB-0AF8BFA70D3B}" destId="{B055C303-2D14-4E16-B35F-5AD370192A2D}" srcOrd="0" destOrd="0" presId="urn:microsoft.com/office/officeart/2005/8/layout/cycle5"/>
    <dgm:cxn modelId="{33B128F8-4B38-41E7-A6FB-61E894B0F98F}" type="presOf" srcId="{ADF32D78-C291-40B9-BE37-B61AAB6BDC0A}" destId="{BCDADEA5-E5C0-4C2B-9191-D1CCD69996FD}" srcOrd="0" destOrd="0" presId="urn:microsoft.com/office/officeart/2005/8/layout/cycle5"/>
    <dgm:cxn modelId="{B8FCD2FC-CCF5-42CB-8BE6-E9436E094118}" type="presOf" srcId="{944A72ED-C397-489A-BBAA-0B4553AC23FE}" destId="{F126816D-527E-4E69-A8D9-816D32A4A7AC}" srcOrd="0" destOrd="0" presId="urn:microsoft.com/office/officeart/2005/8/layout/cycle5"/>
    <dgm:cxn modelId="{7D0C46FE-2CC3-45BF-A623-6E1CD6CA72A2}" srcId="{944A72ED-C397-489A-BBAA-0B4553AC23FE}" destId="{CDAF3F3F-EDF6-4799-AFA9-2A82E51CD8F6}" srcOrd="1" destOrd="0" parTransId="{C83B29FB-C241-44F2-9765-1549B73F7ABB}" sibTransId="{8992A571-6597-4583-B514-AAEDC836B8D6}"/>
    <dgm:cxn modelId="{5F987498-1890-4124-9650-16A4CF55F51E}" type="presParOf" srcId="{F126816D-527E-4E69-A8D9-816D32A4A7AC}" destId="{B0FE99A2-B34B-41BD-8FB6-D626AEF8A6A2}" srcOrd="0" destOrd="0" presId="urn:microsoft.com/office/officeart/2005/8/layout/cycle5"/>
    <dgm:cxn modelId="{6F748EB8-FDF9-4013-B37B-B3444BEEA187}" type="presParOf" srcId="{F126816D-527E-4E69-A8D9-816D32A4A7AC}" destId="{9551C9E3-2A1C-4D16-B4F7-A99616F11F7B}" srcOrd="1" destOrd="0" presId="urn:microsoft.com/office/officeart/2005/8/layout/cycle5"/>
    <dgm:cxn modelId="{1BBE1F90-598F-4FF3-8028-5D32BD377908}" type="presParOf" srcId="{F126816D-527E-4E69-A8D9-816D32A4A7AC}" destId="{B055C303-2D14-4E16-B35F-5AD370192A2D}" srcOrd="2" destOrd="0" presId="urn:microsoft.com/office/officeart/2005/8/layout/cycle5"/>
    <dgm:cxn modelId="{763B8945-E718-4FF0-A730-235859132FF0}" type="presParOf" srcId="{F126816D-527E-4E69-A8D9-816D32A4A7AC}" destId="{0D0DD960-8668-4432-B94E-F2599F583E4F}" srcOrd="3" destOrd="0" presId="urn:microsoft.com/office/officeart/2005/8/layout/cycle5"/>
    <dgm:cxn modelId="{465293D1-7255-4CBF-B775-8EDC8D480832}" type="presParOf" srcId="{F126816D-527E-4E69-A8D9-816D32A4A7AC}" destId="{6FF764AF-22A3-4CCB-8EBD-42D4B3AB9964}" srcOrd="4" destOrd="0" presId="urn:microsoft.com/office/officeart/2005/8/layout/cycle5"/>
    <dgm:cxn modelId="{220B111E-6666-4F9D-B92D-063BDEF1DB4E}" type="presParOf" srcId="{F126816D-527E-4E69-A8D9-816D32A4A7AC}" destId="{F42799A2-19A4-4698-B3F0-407D6DD0330A}" srcOrd="5" destOrd="0" presId="urn:microsoft.com/office/officeart/2005/8/layout/cycle5"/>
    <dgm:cxn modelId="{E50BB53F-7AA9-4E6B-A5F3-3601392AECEB}" type="presParOf" srcId="{F126816D-527E-4E69-A8D9-816D32A4A7AC}" destId="{D23EA257-0A54-4A9D-9AE5-55F43AE06F83}" srcOrd="6" destOrd="0" presId="urn:microsoft.com/office/officeart/2005/8/layout/cycle5"/>
    <dgm:cxn modelId="{A89DA635-31A1-41D4-AFE4-CADC09F8E62F}" type="presParOf" srcId="{F126816D-527E-4E69-A8D9-816D32A4A7AC}" destId="{961D93EF-43D9-4D28-86D7-102CE7F7B99A}" srcOrd="7" destOrd="0" presId="urn:microsoft.com/office/officeart/2005/8/layout/cycle5"/>
    <dgm:cxn modelId="{52684A08-C689-49B9-8D67-536A1D4B2528}" type="presParOf" srcId="{F126816D-527E-4E69-A8D9-816D32A4A7AC}" destId="{06F12B4C-8A87-462C-B00D-BD015531C171}" srcOrd="8" destOrd="0" presId="urn:microsoft.com/office/officeart/2005/8/layout/cycle5"/>
    <dgm:cxn modelId="{E5302C97-0F01-409E-A42C-E5D5A26F549A}" type="presParOf" srcId="{F126816D-527E-4E69-A8D9-816D32A4A7AC}" destId="{04089E1A-F8B1-424B-969C-21C6238E3291}" srcOrd="9" destOrd="0" presId="urn:microsoft.com/office/officeart/2005/8/layout/cycle5"/>
    <dgm:cxn modelId="{01F36FC7-B47B-4558-A868-9A0D90C74299}" type="presParOf" srcId="{F126816D-527E-4E69-A8D9-816D32A4A7AC}" destId="{B8070509-A4CF-4815-AAA4-E7124EC45D4C}" srcOrd="10" destOrd="0" presId="urn:microsoft.com/office/officeart/2005/8/layout/cycle5"/>
    <dgm:cxn modelId="{9F927D68-D69E-4860-9792-97FC532F73DC}" type="presParOf" srcId="{F126816D-527E-4E69-A8D9-816D32A4A7AC}" destId="{BCDADEA5-E5C0-4C2B-9191-D1CCD69996FD}"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EC1555-3DD8-4B62-B79B-EEDCABE2BFB4}"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827FE183-C57F-43D5-A2A6-817888BAB98F}">
      <dgm:prSet phldrT="[Text]"/>
      <dgm:spPr>
        <a:solidFill>
          <a:schemeClr val="accent1"/>
        </a:solidFill>
      </dgm:spPr>
      <dgm:t>
        <a:bodyPr/>
        <a:lstStyle/>
        <a:p>
          <a:r>
            <a:rPr lang="en-US" dirty="0"/>
            <a:t>Reporting patients</a:t>
          </a:r>
        </a:p>
      </dgm:t>
    </dgm:pt>
    <dgm:pt modelId="{A875E98D-D068-4F0C-912B-55549CC8B759}" type="parTrans" cxnId="{BAD30854-53A5-4A8F-84E8-0ECF03862B43}">
      <dgm:prSet/>
      <dgm:spPr/>
      <dgm:t>
        <a:bodyPr/>
        <a:lstStyle/>
        <a:p>
          <a:endParaRPr lang="en-US"/>
        </a:p>
      </dgm:t>
    </dgm:pt>
    <dgm:pt modelId="{5FF381AD-4CA0-43CC-B5C6-4395C7CA89B2}" type="sibTrans" cxnId="{BAD30854-53A5-4A8F-84E8-0ECF03862B43}">
      <dgm:prSet/>
      <dgm:spPr/>
      <dgm:t>
        <a:bodyPr/>
        <a:lstStyle/>
        <a:p>
          <a:endParaRPr lang="en-US"/>
        </a:p>
      </dgm:t>
    </dgm:pt>
    <dgm:pt modelId="{9F5CD780-42D7-4F2F-B777-B787E240A81F}">
      <dgm:prSet phldrT="[Text]"/>
      <dgm:spPr/>
      <dgm:t>
        <a:bodyPr/>
        <a:lstStyle/>
        <a:p>
          <a:r>
            <a:rPr lang="en-GB" dirty="0"/>
            <a:t>Fear of aggressive reaction</a:t>
          </a:r>
          <a:endParaRPr lang="en-US" dirty="0"/>
        </a:p>
      </dgm:t>
    </dgm:pt>
    <dgm:pt modelId="{2CAA7C16-5012-4100-9646-BBF8F6767E75}" type="parTrans" cxnId="{B93844E8-97CC-4CDF-AA1A-79BE6D25B239}">
      <dgm:prSet/>
      <dgm:spPr/>
      <dgm:t>
        <a:bodyPr/>
        <a:lstStyle/>
        <a:p>
          <a:endParaRPr lang="en-US"/>
        </a:p>
      </dgm:t>
    </dgm:pt>
    <dgm:pt modelId="{0220D5F3-5CD5-4CE3-BFA0-C3D465292979}" type="sibTrans" cxnId="{B93844E8-97CC-4CDF-AA1A-79BE6D25B239}">
      <dgm:prSet/>
      <dgm:spPr/>
      <dgm:t>
        <a:bodyPr/>
        <a:lstStyle/>
        <a:p>
          <a:endParaRPr lang="en-US"/>
        </a:p>
      </dgm:t>
    </dgm:pt>
    <dgm:pt modelId="{9BA95B6F-E34E-4443-BF3F-C2C5B296A640}">
      <dgm:prSet phldrT="[Text]"/>
      <dgm:spPr/>
      <dgm:t>
        <a:bodyPr/>
        <a:lstStyle/>
        <a:p>
          <a:r>
            <a:rPr lang="en-GB" dirty="0"/>
            <a:t>Feel unable to make a difference to patient’s bias</a:t>
          </a:r>
          <a:endParaRPr lang="en-US" dirty="0"/>
        </a:p>
      </dgm:t>
    </dgm:pt>
    <dgm:pt modelId="{CA525C7A-516D-4BC5-AAC6-B95AD549601B}" type="parTrans" cxnId="{C12E1E9F-0943-4A8F-94C0-35B2C9C24277}">
      <dgm:prSet/>
      <dgm:spPr/>
      <dgm:t>
        <a:bodyPr/>
        <a:lstStyle/>
        <a:p>
          <a:endParaRPr lang="en-US"/>
        </a:p>
      </dgm:t>
    </dgm:pt>
    <dgm:pt modelId="{832AA4EB-609F-4ED5-96BE-80153CD4CC77}" type="sibTrans" cxnId="{C12E1E9F-0943-4A8F-94C0-35B2C9C24277}">
      <dgm:prSet/>
      <dgm:spPr/>
      <dgm:t>
        <a:bodyPr/>
        <a:lstStyle/>
        <a:p>
          <a:endParaRPr lang="en-US"/>
        </a:p>
      </dgm:t>
    </dgm:pt>
    <dgm:pt modelId="{2D0065B5-A49B-47CD-80C4-3652B6F836C3}">
      <dgm:prSet phldrT="[Text]"/>
      <dgm:spPr/>
      <dgm:t>
        <a:bodyPr/>
        <a:lstStyle/>
        <a:p>
          <a:r>
            <a:rPr lang="en-GB" dirty="0"/>
            <a:t>Reasoning behaviours based on health conditions</a:t>
          </a:r>
          <a:endParaRPr lang="en-US" dirty="0"/>
        </a:p>
      </dgm:t>
    </dgm:pt>
    <dgm:pt modelId="{3F1CA345-C859-4531-B30B-4275CCED88DB}" type="parTrans" cxnId="{37EA5FE5-DBD2-42DC-84EF-CAEC4F12AF57}">
      <dgm:prSet/>
      <dgm:spPr/>
      <dgm:t>
        <a:bodyPr/>
        <a:lstStyle/>
        <a:p>
          <a:endParaRPr lang="en-US"/>
        </a:p>
      </dgm:t>
    </dgm:pt>
    <dgm:pt modelId="{77B3B0FE-5565-40A5-A2FC-BBAC6B822BD4}" type="sibTrans" cxnId="{37EA5FE5-DBD2-42DC-84EF-CAEC4F12AF57}">
      <dgm:prSet/>
      <dgm:spPr/>
      <dgm:t>
        <a:bodyPr/>
        <a:lstStyle/>
        <a:p>
          <a:endParaRPr lang="en-US"/>
        </a:p>
      </dgm:t>
    </dgm:pt>
    <dgm:pt modelId="{EF5D18A2-D87B-4908-8E1F-F26B5871BAFA}" type="pres">
      <dgm:prSet presAssocID="{0CEC1555-3DD8-4B62-B79B-EEDCABE2BFB4}" presName="Name0" presStyleCnt="0">
        <dgm:presLayoutVars>
          <dgm:chMax val="1"/>
          <dgm:dir/>
          <dgm:animLvl val="ctr"/>
          <dgm:resizeHandles val="exact"/>
        </dgm:presLayoutVars>
      </dgm:prSet>
      <dgm:spPr/>
    </dgm:pt>
    <dgm:pt modelId="{1C46B052-1749-4BC2-BA40-92F619DF0F69}" type="pres">
      <dgm:prSet presAssocID="{827FE183-C57F-43D5-A2A6-817888BAB98F}" presName="centerShape" presStyleLbl="node0" presStyleIdx="0" presStyleCnt="1"/>
      <dgm:spPr/>
    </dgm:pt>
    <dgm:pt modelId="{0738A045-7665-478C-8EF5-141217B2CAD9}" type="pres">
      <dgm:prSet presAssocID="{9F5CD780-42D7-4F2F-B777-B787E240A81F}" presName="node" presStyleLbl="node1" presStyleIdx="0" presStyleCnt="3">
        <dgm:presLayoutVars>
          <dgm:bulletEnabled val="1"/>
        </dgm:presLayoutVars>
      </dgm:prSet>
      <dgm:spPr/>
    </dgm:pt>
    <dgm:pt modelId="{8570DD36-63D3-4084-8279-7DFBBA03010C}" type="pres">
      <dgm:prSet presAssocID="{9F5CD780-42D7-4F2F-B777-B787E240A81F}" presName="dummy" presStyleCnt="0"/>
      <dgm:spPr/>
    </dgm:pt>
    <dgm:pt modelId="{8EE54C1C-4C44-4AEE-AA4C-953B9DE04C4D}" type="pres">
      <dgm:prSet presAssocID="{0220D5F3-5CD5-4CE3-BFA0-C3D465292979}" presName="sibTrans" presStyleLbl="sibTrans2D1" presStyleIdx="0" presStyleCnt="3"/>
      <dgm:spPr/>
    </dgm:pt>
    <dgm:pt modelId="{94168F94-1B03-433E-9CE7-6F854D61EFD8}" type="pres">
      <dgm:prSet presAssocID="{9BA95B6F-E34E-4443-BF3F-C2C5B296A640}" presName="node" presStyleLbl="node1" presStyleIdx="1" presStyleCnt="3">
        <dgm:presLayoutVars>
          <dgm:bulletEnabled val="1"/>
        </dgm:presLayoutVars>
      </dgm:prSet>
      <dgm:spPr/>
    </dgm:pt>
    <dgm:pt modelId="{6AADAA63-7C8F-4601-8085-D3C1596AEDAF}" type="pres">
      <dgm:prSet presAssocID="{9BA95B6F-E34E-4443-BF3F-C2C5B296A640}" presName="dummy" presStyleCnt="0"/>
      <dgm:spPr/>
    </dgm:pt>
    <dgm:pt modelId="{E319EC42-84F0-46D2-8E52-3920E8ED10C6}" type="pres">
      <dgm:prSet presAssocID="{832AA4EB-609F-4ED5-96BE-80153CD4CC77}" presName="sibTrans" presStyleLbl="sibTrans2D1" presStyleIdx="1" presStyleCnt="3"/>
      <dgm:spPr/>
    </dgm:pt>
    <dgm:pt modelId="{7A2D9736-BEEC-4829-AD2F-3F36C0FA9843}" type="pres">
      <dgm:prSet presAssocID="{2D0065B5-A49B-47CD-80C4-3652B6F836C3}" presName="node" presStyleLbl="node1" presStyleIdx="2" presStyleCnt="3">
        <dgm:presLayoutVars>
          <dgm:bulletEnabled val="1"/>
        </dgm:presLayoutVars>
      </dgm:prSet>
      <dgm:spPr/>
    </dgm:pt>
    <dgm:pt modelId="{7D5DB2A7-308B-47C2-A8E1-9409024A47C9}" type="pres">
      <dgm:prSet presAssocID="{2D0065B5-A49B-47CD-80C4-3652B6F836C3}" presName="dummy" presStyleCnt="0"/>
      <dgm:spPr/>
    </dgm:pt>
    <dgm:pt modelId="{77F5F47C-B958-4583-BD10-6AF835168613}" type="pres">
      <dgm:prSet presAssocID="{77B3B0FE-5565-40A5-A2FC-BBAC6B822BD4}" presName="sibTrans" presStyleLbl="sibTrans2D1" presStyleIdx="2" presStyleCnt="3"/>
      <dgm:spPr/>
    </dgm:pt>
  </dgm:ptLst>
  <dgm:cxnLst>
    <dgm:cxn modelId="{DB720526-9159-4A58-8BB6-588A3F3485E8}" type="presOf" srcId="{0220D5F3-5CD5-4CE3-BFA0-C3D465292979}" destId="{8EE54C1C-4C44-4AEE-AA4C-953B9DE04C4D}" srcOrd="0" destOrd="0" presId="urn:microsoft.com/office/officeart/2005/8/layout/radial6"/>
    <dgm:cxn modelId="{E2ED7B6A-BDE2-4C3A-BE5F-5D440424FC8F}" type="presOf" srcId="{832AA4EB-609F-4ED5-96BE-80153CD4CC77}" destId="{E319EC42-84F0-46D2-8E52-3920E8ED10C6}" srcOrd="0" destOrd="0" presId="urn:microsoft.com/office/officeart/2005/8/layout/radial6"/>
    <dgm:cxn modelId="{EB3C3E4D-B324-45E0-A052-8468D6FF4AC6}" type="presOf" srcId="{9F5CD780-42D7-4F2F-B777-B787E240A81F}" destId="{0738A045-7665-478C-8EF5-141217B2CAD9}" srcOrd="0" destOrd="0" presId="urn:microsoft.com/office/officeart/2005/8/layout/radial6"/>
    <dgm:cxn modelId="{BAD30854-53A5-4A8F-84E8-0ECF03862B43}" srcId="{0CEC1555-3DD8-4B62-B79B-EEDCABE2BFB4}" destId="{827FE183-C57F-43D5-A2A6-817888BAB98F}" srcOrd="0" destOrd="0" parTransId="{A875E98D-D068-4F0C-912B-55549CC8B759}" sibTransId="{5FF381AD-4CA0-43CC-B5C6-4395C7CA89B2}"/>
    <dgm:cxn modelId="{CF0B2A8F-59AB-496F-9C7C-C599BE03617E}" type="presOf" srcId="{2D0065B5-A49B-47CD-80C4-3652B6F836C3}" destId="{7A2D9736-BEEC-4829-AD2F-3F36C0FA9843}" srcOrd="0" destOrd="0" presId="urn:microsoft.com/office/officeart/2005/8/layout/radial6"/>
    <dgm:cxn modelId="{C12E1E9F-0943-4A8F-94C0-35B2C9C24277}" srcId="{827FE183-C57F-43D5-A2A6-817888BAB98F}" destId="{9BA95B6F-E34E-4443-BF3F-C2C5B296A640}" srcOrd="1" destOrd="0" parTransId="{CA525C7A-516D-4BC5-AAC6-B95AD549601B}" sibTransId="{832AA4EB-609F-4ED5-96BE-80153CD4CC77}"/>
    <dgm:cxn modelId="{28F5A9E0-4BA0-4105-93C2-5E812DA290DD}" type="presOf" srcId="{77B3B0FE-5565-40A5-A2FC-BBAC6B822BD4}" destId="{77F5F47C-B958-4583-BD10-6AF835168613}" srcOrd="0" destOrd="0" presId="urn:microsoft.com/office/officeart/2005/8/layout/radial6"/>
    <dgm:cxn modelId="{37EA5FE5-DBD2-42DC-84EF-CAEC4F12AF57}" srcId="{827FE183-C57F-43D5-A2A6-817888BAB98F}" destId="{2D0065B5-A49B-47CD-80C4-3652B6F836C3}" srcOrd="2" destOrd="0" parTransId="{3F1CA345-C859-4531-B30B-4275CCED88DB}" sibTransId="{77B3B0FE-5565-40A5-A2FC-BBAC6B822BD4}"/>
    <dgm:cxn modelId="{B93844E8-97CC-4CDF-AA1A-79BE6D25B239}" srcId="{827FE183-C57F-43D5-A2A6-817888BAB98F}" destId="{9F5CD780-42D7-4F2F-B777-B787E240A81F}" srcOrd="0" destOrd="0" parTransId="{2CAA7C16-5012-4100-9646-BBF8F6767E75}" sibTransId="{0220D5F3-5CD5-4CE3-BFA0-C3D465292979}"/>
    <dgm:cxn modelId="{9801FAEA-0193-449D-B0B4-DDFC0F061AB0}" type="presOf" srcId="{827FE183-C57F-43D5-A2A6-817888BAB98F}" destId="{1C46B052-1749-4BC2-BA40-92F619DF0F69}" srcOrd="0" destOrd="0" presId="urn:microsoft.com/office/officeart/2005/8/layout/radial6"/>
    <dgm:cxn modelId="{2A46CAF0-DEA4-4D35-8524-4C9C324C4D9B}" type="presOf" srcId="{0CEC1555-3DD8-4B62-B79B-EEDCABE2BFB4}" destId="{EF5D18A2-D87B-4908-8E1F-F26B5871BAFA}" srcOrd="0" destOrd="0" presId="urn:microsoft.com/office/officeart/2005/8/layout/radial6"/>
    <dgm:cxn modelId="{D45EF5F6-35F1-493D-9ADD-57B9C3FD53A7}" type="presOf" srcId="{9BA95B6F-E34E-4443-BF3F-C2C5B296A640}" destId="{94168F94-1B03-433E-9CE7-6F854D61EFD8}" srcOrd="0" destOrd="0" presId="urn:microsoft.com/office/officeart/2005/8/layout/radial6"/>
    <dgm:cxn modelId="{11405700-9B91-4A0A-AD07-14F56F7E8B95}" type="presParOf" srcId="{EF5D18A2-D87B-4908-8E1F-F26B5871BAFA}" destId="{1C46B052-1749-4BC2-BA40-92F619DF0F69}" srcOrd="0" destOrd="0" presId="urn:microsoft.com/office/officeart/2005/8/layout/radial6"/>
    <dgm:cxn modelId="{6BB587D1-3229-4618-9A1D-588431C3DB69}" type="presParOf" srcId="{EF5D18A2-D87B-4908-8E1F-F26B5871BAFA}" destId="{0738A045-7665-478C-8EF5-141217B2CAD9}" srcOrd="1" destOrd="0" presId="urn:microsoft.com/office/officeart/2005/8/layout/radial6"/>
    <dgm:cxn modelId="{0364D573-B45E-4842-83CC-9CC06F4475F8}" type="presParOf" srcId="{EF5D18A2-D87B-4908-8E1F-F26B5871BAFA}" destId="{8570DD36-63D3-4084-8279-7DFBBA03010C}" srcOrd="2" destOrd="0" presId="urn:microsoft.com/office/officeart/2005/8/layout/radial6"/>
    <dgm:cxn modelId="{B4AA4D20-529C-4652-A781-D1D782BE3885}" type="presParOf" srcId="{EF5D18A2-D87B-4908-8E1F-F26B5871BAFA}" destId="{8EE54C1C-4C44-4AEE-AA4C-953B9DE04C4D}" srcOrd="3" destOrd="0" presId="urn:microsoft.com/office/officeart/2005/8/layout/radial6"/>
    <dgm:cxn modelId="{BFED104B-C055-43DC-84BD-8AD94FBB9138}" type="presParOf" srcId="{EF5D18A2-D87B-4908-8E1F-F26B5871BAFA}" destId="{94168F94-1B03-433E-9CE7-6F854D61EFD8}" srcOrd="4" destOrd="0" presId="urn:microsoft.com/office/officeart/2005/8/layout/radial6"/>
    <dgm:cxn modelId="{781FB8EF-9CF7-4195-8A17-CFE1FBB59893}" type="presParOf" srcId="{EF5D18A2-D87B-4908-8E1F-F26B5871BAFA}" destId="{6AADAA63-7C8F-4601-8085-D3C1596AEDAF}" srcOrd="5" destOrd="0" presId="urn:microsoft.com/office/officeart/2005/8/layout/radial6"/>
    <dgm:cxn modelId="{E4CA5473-0B9F-4471-9D71-2FB6BAA58C0B}" type="presParOf" srcId="{EF5D18A2-D87B-4908-8E1F-F26B5871BAFA}" destId="{E319EC42-84F0-46D2-8E52-3920E8ED10C6}" srcOrd="6" destOrd="0" presId="urn:microsoft.com/office/officeart/2005/8/layout/radial6"/>
    <dgm:cxn modelId="{7C39645F-B871-4018-96FE-B23C0203031F}" type="presParOf" srcId="{EF5D18A2-D87B-4908-8E1F-F26B5871BAFA}" destId="{7A2D9736-BEEC-4829-AD2F-3F36C0FA9843}" srcOrd="7" destOrd="0" presId="urn:microsoft.com/office/officeart/2005/8/layout/radial6"/>
    <dgm:cxn modelId="{DB9C2373-A819-420C-9FA9-3A274F69ED35}" type="presParOf" srcId="{EF5D18A2-D87B-4908-8E1F-F26B5871BAFA}" destId="{7D5DB2A7-308B-47C2-A8E1-9409024A47C9}" srcOrd="8" destOrd="0" presId="urn:microsoft.com/office/officeart/2005/8/layout/radial6"/>
    <dgm:cxn modelId="{9A2DF14A-196F-42F8-BC45-B2EDD7194AE2}" type="presParOf" srcId="{EF5D18A2-D87B-4908-8E1F-F26B5871BAFA}" destId="{77F5F47C-B958-4583-BD10-6AF835168613}"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EC1555-3DD8-4B62-B79B-EEDCABE2BFB4}"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827FE183-C57F-43D5-A2A6-817888BAB98F}">
      <dgm:prSet phldrT="[Text]"/>
      <dgm:spPr>
        <a:solidFill>
          <a:schemeClr val="accent1"/>
        </a:solidFill>
      </dgm:spPr>
      <dgm:t>
        <a:bodyPr/>
        <a:lstStyle/>
        <a:p>
          <a:r>
            <a:rPr lang="en-US" dirty="0"/>
            <a:t>Process</a:t>
          </a:r>
        </a:p>
      </dgm:t>
    </dgm:pt>
    <dgm:pt modelId="{A875E98D-D068-4F0C-912B-55549CC8B759}" type="parTrans" cxnId="{BAD30854-53A5-4A8F-84E8-0ECF03862B43}">
      <dgm:prSet/>
      <dgm:spPr/>
      <dgm:t>
        <a:bodyPr/>
        <a:lstStyle/>
        <a:p>
          <a:endParaRPr lang="en-US"/>
        </a:p>
      </dgm:t>
    </dgm:pt>
    <dgm:pt modelId="{5FF381AD-4CA0-43CC-B5C6-4395C7CA89B2}" type="sibTrans" cxnId="{BAD30854-53A5-4A8F-84E8-0ECF03862B43}">
      <dgm:prSet/>
      <dgm:spPr/>
      <dgm:t>
        <a:bodyPr/>
        <a:lstStyle/>
        <a:p>
          <a:endParaRPr lang="en-US"/>
        </a:p>
      </dgm:t>
    </dgm:pt>
    <dgm:pt modelId="{9F5CD780-42D7-4F2F-B777-B787E240A81F}">
      <dgm:prSet phldrT="[Text]"/>
      <dgm:spPr/>
      <dgm:t>
        <a:bodyPr/>
        <a:lstStyle/>
        <a:p>
          <a:r>
            <a:rPr lang="en-GB" dirty="0"/>
            <a:t>Unknown process for reporting</a:t>
          </a:r>
          <a:endParaRPr lang="en-US" dirty="0"/>
        </a:p>
      </dgm:t>
    </dgm:pt>
    <dgm:pt modelId="{2CAA7C16-5012-4100-9646-BBF8F6767E75}" type="parTrans" cxnId="{B93844E8-97CC-4CDF-AA1A-79BE6D25B239}">
      <dgm:prSet/>
      <dgm:spPr/>
      <dgm:t>
        <a:bodyPr/>
        <a:lstStyle/>
        <a:p>
          <a:endParaRPr lang="en-US"/>
        </a:p>
      </dgm:t>
    </dgm:pt>
    <dgm:pt modelId="{0220D5F3-5CD5-4CE3-BFA0-C3D465292979}" type="sibTrans" cxnId="{B93844E8-97CC-4CDF-AA1A-79BE6D25B239}">
      <dgm:prSet/>
      <dgm:spPr/>
      <dgm:t>
        <a:bodyPr/>
        <a:lstStyle/>
        <a:p>
          <a:endParaRPr lang="en-US"/>
        </a:p>
      </dgm:t>
    </dgm:pt>
    <dgm:pt modelId="{9BA95B6F-E34E-4443-BF3F-C2C5B296A640}">
      <dgm:prSet phldrT="[Text]"/>
      <dgm:spPr/>
      <dgm:t>
        <a:bodyPr/>
        <a:lstStyle/>
        <a:p>
          <a:r>
            <a:rPr lang="en-GB" dirty="0"/>
            <a:t>Ward pressures</a:t>
          </a:r>
          <a:endParaRPr lang="en-US" dirty="0"/>
        </a:p>
      </dgm:t>
    </dgm:pt>
    <dgm:pt modelId="{CA525C7A-516D-4BC5-AAC6-B95AD549601B}" type="parTrans" cxnId="{C12E1E9F-0943-4A8F-94C0-35B2C9C24277}">
      <dgm:prSet/>
      <dgm:spPr/>
      <dgm:t>
        <a:bodyPr/>
        <a:lstStyle/>
        <a:p>
          <a:endParaRPr lang="en-US"/>
        </a:p>
      </dgm:t>
    </dgm:pt>
    <dgm:pt modelId="{832AA4EB-609F-4ED5-96BE-80153CD4CC77}" type="sibTrans" cxnId="{C12E1E9F-0943-4A8F-94C0-35B2C9C24277}">
      <dgm:prSet/>
      <dgm:spPr/>
      <dgm:t>
        <a:bodyPr/>
        <a:lstStyle/>
        <a:p>
          <a:endParaRPr lang="en-US"/>
        </a:p>
      </dgm:t>
    </dgm:pt>
    <dgm:pt modelId="{2D0065B5-A49B-47CD-80C4-3652B6F836C3}">
      <dgm:prSet phldrT="[Text]"/>
      <dgm:spPr/>
      <dgm:t>
        <a:bodyPr/>
        <a:lstStyle/>
        <a:p>
          <a:r>
            <a:rPr lang="en-GB" dirty="0"/>
            <a:t>Perception of Trusts attitude to whistle blowing</a:t>
          </a:r>
          <a:endParaRPr lang="en-US" dirty="0"/>
        </a:p>
      </dgm:t>
    </dgm:pt>
    <dgm:pt modelId="{3F1CA345-C859-4531-B30B-4275CCED88DB}" type="parTrans" cxnId="{37EA5FE5-DBD2-42DC-84EF-CAEC4F12AF57}">
      <dgm:prSet/>
      <dgm:spPr/>
      <dgm:t>
        <a:bodyPr/>
        <a:lstStyle/>
        <a:p>
          <a:endParaRPr lang="en-US"/>
        </a:p>
      </dgm:t>
    </dgm:pt>
    <dgm:pt modelId="{77B3B0FE-5565-40A5-A2FC-BBAC6B822BD4}" type="sibTrans" cxnId="{37EA5FE5-DBD2-42DC-84EF-CAEC4F12AF57}">
      <dgm:prSet/>
      <dgm:spPr/>
      <dgm:t>
        <a:bodyPr/>
        <a:lstStyle/>
        <a:p>
          <a:endParaRPr lang="en-US"/>
        </a:p>
      </dgm:t>
    </dgm:pt>
    <dgm:pt modelId="{EE7603D5-BAD7-499D-8F70-86A57ACF8195}">
      <dgm:prSet phldrT="[Text]"/>
      <dgm:spPr/>
      <dgm:t>
        <a:bodyPr/>
        <a:lstStyle/>
        <a:p>
          <a:r>
            <a:rPr lang="en-GB" dirty="0"/>
            <a:t>Uncertainty on what can be reported</a:t>
          </a:r>
          <a:endParaRPr lang="en-US" dirty="0"/>
        </a:p>
      </dgm:t>
    </dgm:pt>
    <dgm:pt modelId="{FD96AAE4-6EB3-409F-9FAD-D54DAC6396C7}" type="parTrans" cxnId="{0C28FB15-68EA-414E-9447-925D8661A3F5}">
      <dgm:prSet/>
      <dgm:spPr/>
      <dgm:t>
        <a:bodyPr/>
        <a:lstStyle/>
        <a:p>
          <a:endParaRPr lang="en-US"/>
        </a:p>
      </dgm:t>
    </dgm:pt>
    <dgm:pt modelId="{58328E78-AA22-498C-AD3E-151C6A06BC2C}" type="sibTrans" cxnId="{0C28FB15-68EA-414E-9447-925D8661A3F5}">
      <dgm:prSet/>
      <dgm:spPr/>
      <dgm:t>
        <a:bodyPr/>
        <a:lstStyle/>
        <a:p>
          <a:endParaRPr lang="en-US"/>
        </a:p>
      </dgm:t>
    </dgm:pt>
    <dgm:pt modelId="{EF5D18A2-D87B-4908-8E1F-F26B5871BAFA}" type="pres">
      <dgm:prSet presAssocID="{0CEC1555-3DD8-4B62-B79B-EEDCABE2BFB4}" presName="Name0" presStyleCnt="0">
        <dgm:presLayoutVars>
          <dgm:chMax val="1"/>
          <dgm:dir/>
          <dgm:animLvl val="ctr"/>
          <dgm:resizeHandles val="exact"/>
        </dgm:presLayoutVars>
      </dgm:prSet>
      <dgm:spPr/>
    </dgm:pt>
    <dgm:pt modelId="{1C46B052-1749-4BC2-BA40-92F619DF0F69}" type="pres">
      <dgm:prSet presAssocID="{827FE183-C57F-43D5-A2A6-817888BAB98F}" presName="centerShape" presStyleLbl="node0" presStyleIdx="0" presStyleCnt="1"/>
      <dgm:spPr/>
    </dgm:pt>
    <dgm:pt modelId="{0738A045-7665-478C-8EF5-141217B2CAD9}" type="pres">
      <dgm:prSet presAssocID="{9F5CD780-42D7-4F2F-B777-B787E240A81F}" presName="node" presStyleLbl="node1" presStyleIdx="0" presStyleCnt="4" custRadScaleRad="100012" custRadScaleInc="-2924">
        <dgm:presLayoutVars>
          <dgm:bulletEnabled val="1"/>
        </dgm:presLayoutVars>
      </dgm:prSet>
      <dgm:spPr/>
    </dgm:pt>
    <dgm:pt modelId="{8570DD36-63D3-4084-8279-7DFBBA03010C}" type="pres">
      <dgm:prSet presAssocID="{9F5CD780-42D7-4F2F-B777-B787E240A81F}" presName="dummy" presStyleCnt="0"/>
      <dgm:spPr/>
    </dgm:pt>
    <dgm:pt modelId="{8EE54C1C-4C44-4AEE-AA4C-953B9DE04C4D}" type="pres">
      <dgm:prSet presAssocID="{0220D5F3-5CD5-4CE3-BFA0-C3D465292979}" presName="sibTrans" presStyleLbl="sibTrans2D1" presStyleIdx="0" presStyleCnt="4"/>
      <dgm:spPr/>
    </dgm:pt>
    <dgm:pt modelId="{94168F94-1B03-433E-9CE7-6F854D61EFD8}" type="pres">
      <dgm:prSet presAssocID="{9BA95B6F-E34E-4443-BF3F-C2C5B296A640}" presName="node" presStyleLbl="node1" presStyleIdx="1" presStyleCnt="4">
        <dgm:presLayoutVars>
          <dgm:bulletEnabled val="1"/>
        </dgm:presLayoutVars>
      </dgm:prSet>
      <dgm:spPr/>
    </dgm:pt>
    <dgm:pt modelId="{6AADAA63-7C8F-4601-8085-D3C1596AEDAF}" type="pres">
      <dgm:prSet presAssocID="{9BA95B6F-E34E-4443-BF3F-C2C5B296A640}" presName="dummy" presStyleCnt="0"/>
      <dgm:spPr/>
    </dgm:pt>
    <dgm:pt modelId="{E319EC42-84F0-46D2-8E52-3920E8ED10C6}" type="pres">
      <dgm:prSet presAssocID="{832AA4EB-609F-4ED5-96BE-80153CD4CC77}" presName="sibTrans" presStyleLbl="sibTrans2D1" presStyleIdx="1" presStyleCnt="4"/>
      <dgm:spPr/>
    </dgm:pt>
    <dgm:pt modelId="{7A2D9736-BEEC-4829-AD2F-3F36C0FA9843}" type="pres">
      <dgm:prSet presAssocID="{2D0065B5-A49B-47CD-80C4-3652B6F836C3}" presName="node" presStyleLbl="node1" presStyleIdx="2" presStyleCnt="4">
        <dgm:presLayoutVars>
          <dgm:bulletEnabled val="1"/>
        </dgm:presLayoutVars>
      </dgm:prSet>
      <dgm:spPr/>
    </dgm:pt>
    <dgm:pt modelId="{7D5DB2A7-308B-47C2-A8E1-9409024A47C9}" type="pres">
      <dgm:prSet presAssocID="{2D0065B5-A49B-47CD-80C4-3652B6F836C3}" presName="dummy" presStyleCnt="0"/>
      <dgm:spPr/>
    </dgm:pt>
    <dgm:pt modelId="{77F5F47C-B958-4583-BD10-6AF835168613}" type="pres">
      <dgm:prSet presAssocID="{77B3B0FE-5565-40A5-A2FC-BBAC6B822BD4}" presName="sibTrans" presStyleLbl="sibTrans2D1" presStyleIdx="2" presStyleCnt="4"/>
      <dgm:spPr/>
    </dgm:pt>
    <dgm:pt modelId="{E98DAD06-BAF6-457C-85C9-E83BDD90D26C}" type="pres">
      <dgm:prSet presAssocID="{EE7603D5-BAD7-499D-8F70-86A57ACF8195}" presName="node" presStyleLbl="node1" presStyleIdx="3" presStyleCnt="4">
        <dgm:presLayoutVars>
          <dgm:bulletEnabled val="1"/>
        </dgm:presLayoutVars>
      </dgm:prSet>
      <dgm:spPr/>
    </dgm:pt>
    <dgm:pt modelId="{B56FFFD3-09DE-4F60-9E48-16FC13DD99E5}" type="pres">
      <dgm:prSet presAssocID="{EE7603D5-BAD7-499D-8F70-86A57ACF8195}" presName="dummy" presStyleCnt="0"/>
      <dgm:spPr/>
    </dgm:pt>
    <dgm:pt modelId="{B88041C7-F255-46C9-9753-839566C6C277}" type="pres">
      <dgm:prSet presAssocID="{58328E78-AA22-498C-AD3E-151C6A06BC2C}" presName="sibTrans" presStyleLbl="sibTrans2D1" presStyleIdx="3" presStyleCnt="4"/>
      <dgm:spPr/>
    </dgm:pt>
  </dgm:ptLst>
  <dgm:cxnLst>
    <dgm:cxn modelId="{0C28FB15-68EA-414E-9447-925D8661A3F5}" srcId="{827FE183-C57F-43D5-A2A6-817888BAB98F}" destId="{EE7603D5-BAD7-499D-8F70-86A57ACF8195}" srcOrd="3" destOrd="0" parTransId="{FD96AAE4-6EB3-409F-9FAD-D54DAC6396C7}" sibTransId="{58328E78-AA22-498C-AD3E-151C6A06BC2C}"/>
    <dgm:cxn modelId="{DB720526-9159-4A58-8BB6-588A3F3485E8}" type="presOf" srcId="{0220D5F3-5CD5-4CE3-BFA0-C3D465292979}" destId="{8EE54C1C-4C44-4AEE-AA4C-953B9DE04C4D}" srcOrd="0" destOrd="0" presId="urn:microsoft.com/office/officeart/2005/8/layout/radial6"/>
    <dgm:cxn modelId="{E2ED7B6A-BDE2-4C3A-BE5F-5D440424FC8F}" type="presOf" srcId="{832AA4EB-609F-4ED5-96BE-80153CD4CC77}" destId="{E319EC42-84F0-46D2-8E52-3920E8ED10C6}" srcOrd="0" destOrd="0" presId="urn:microsoft.com/office/officeart/2005/8/layout/radial6"/>
    <dgm:cxn modelId="{EB3C3E4D-B324-45E0-A052-8468D6FF4AC6}" type="presOf" srcId="{9F5CD780-42D7-4F2F-B777-B787E240A81F}" destId="{0738A045-7665-478C-8EF5-141217B2CAD9}" srcOrd="0" destOrd="0" presId="urn:microsoft.com/office/officeart/2005/8/layout/radial6"/>
    <dgm:cxn modelId="{BAD30854-53A5-4A8F-84E8-0ECF03862B43}" srcId="{0CEC1555-3DD8-4B62-B79B-EEDCABE2BFB4}" destId="{827FE183-C57F-43D5-A2A6-817888BAB98F}" srcOrd="0" destOrd="0" parTransId="{A875E98D-D068-4F0C-912B-55549CC8B759}" sibTransId="{5FF381AD-4CA0-43CC-B5C6-4395C7CA89B2}"/>
    <dgm:cxn modelId="{CF0B2A8F-59AB-496F-9C7C-C599BE03617E}" type="presOf" srcId="{2D0065B5-A49B-47CD-80C4-3652B6F836C3}" destId="{7A2D9736-BEEC-4829-AD2F-3F36C0FA9843}" srcOrd="0" destOrd="0" presId="urn:microsoft.com/office/officeart/2005/8/layout/radial6"/>
    <dgm:cxn modelId="{C12E1E9F-0943-4A8F-94C0-35B2C9C24277}" srcId="{827FE183-C57F-43D5-A2A6-817888BAB98F}" destId="{9BA95B6F-E34E-4443-BF3F-C2C5B296A640}" srcOrd="1" destOrd="0" parTransId="{CA525C7A-516D-4BC5-AAC6-B95AD549601B}" sibTransId="{832AA4EB-609F-4ED5-96BE-80153CD4CC77}"/>
    <dgm:cxn modelId="{2CDA9ABE-F9C8-497D-9E9E-C6192F67269F}" type="presOf" srcId="{58328E78-AA22-498C-AD3E-151C6A06BC2C}" destId="{B88041C7-F255-46C9-9753-839566C6C277}" srcOrd="0" destOrd="0" presId="urn:microsoft.com/office/officeart/2005/8/layout/radial6"/>
    <dgm:cxn modelId="{28F5A9E0-4BA0-4105-93C2-5E812DA290DD}" type="presOf" srcId="{77B3B0FE-5565-40A5-A2FC-BBAC6B822BD4}" destId="{77F5F47C-B958-4583-BD10-6AF835168613}" srcOrd="0" destOrd="0" presId="urn:microsoft.com/office/officeart/2005/8/layout/radial6"/>
    <dgm:cxn modelId="{37EA5FE5-DBD2-42DC-84EF-CAEC4F12AF57}" srcId="{827FE183-C57F-43D5-A2A6-817888BAB98F}" destId="{2D0065B5-A49B-47CD-80C4-3652B6F836C3}" srcOrd="2" destOrd="0" parTransId="{3F1CA345-C859-4531-B30B-4275CCED88DB}" sibTransId="{77B3B0FE-5565-40A5-A2FC-BBAC6B822BD4}"/>
    <dgm:cxn modelId="{B93844E8-97CC-4CDF-AA1A-79BE6D25B239}" srcId="{827FE183-C57F-43D5-A2A6-817888BAB98F}" destId="{9F5CD780-42D7-4F2F-B777-B787E240A81F}" srcOrd="0" destOrd="0" parTransId="{2CAA7C16-5012-4100-9646-BBF8F6767E75}" sibTransId="{0220D5F3-5CD5-4CE3-BFA0-C3D465292979}"/>
    <dgm:cxn modelId="{9801FAEA-0193-449D-B0B4-DDFC0F061AB0}" type="presOf" srcId="{827FE183-C57F-43D5-A2A6-817888BAB98F}" destId="{1C46B052-1749-4BC2-BA40-92F619DF0F69}" srcOrd="0" destOrd="0" presId="urn:microsoft.com/office/officeart/2005/8/layout/radial6"/>
    <dgm:cxn modelId="{2A46CAF0-DEA4-4D35-8524-4C9C324C4D9B}" type="presOf" srcId="{0CEC1555-3DD8-4B62-B79B-EEDCABE2BFB4}" destId="{EF5D18A2-D87B-4908-8E1F-F26B5871BAFA}" srcOrd="0" destOrd="0" presId="urn:microsoft.com/office/officeart/2005/8/layout/radial6"/>
    <dgm:cxn modelId="{D45EF5F6-35F1-493D-9ADD-57B9C3FD53A7}" type="presOf" srcId="{9BA95B6F-E34E-4443-BF3F-C2C5B296A640}" destId="{94168F94-1B03-433E-9CE7-6F854D61EFD8}" srcOrd="0" destOrd="0" presId="urn:microsoft.com/office/officeart/2005/8/layout/radial6"/>
    <dgm:cxn modelId="{318F44F8-1F18-4F98-AB65-E848AF4BCF0A}" type="presOf" srcId="{EE7603D5-BAD7-499D-8F70-86A57ACF8195}" destId="{E98DAD06-BAF6-457C-85C9-E83BDD90D26C}" srcOrd="0" destOrd="0" presId="urn:microsoft.com/office/officeart/2005/8/layout/radial6"/>
    <dgm:cxn modelId="{11405700-9B91-4A0A-AD07-14F56F7E8B95}" type="presParOf" srcId="{EF5D18A2-D87B-4908-8E1F-F26B5871BAFA}" destId="{1C46B052-1749-4BC2-BA40-92F619DF0F69}" srcOrd="0" destOrd="0" presId="urn:microsoft.com/office/officeart/2005/8/layout/radial6"/>
    <dgm:cxn modelId="{6BB587D1-3229-4618-9A1D-588431C3DB69}" type="presParOf" srcId="{EF5D18A2-D87B-4908-8E1F-F26B5871BAFA}" destId="{0738A045-7665-478C-8EF5-141217B2CAD9}" srcOrd="1" destOrd="0" presId="urn:microsoft.com/office/officeart/2005/8/layout/radial6"/>
    <dgm:cxn modelId="{0364D573-B45E-4842-83CC-9CC06F4475F8}" type="presParOf" srcId="{EF5D18A2-D87B-4908-8E1F-F26B5871BAFA}" destId="{8570DD36-63D3-4084-8279-7DFBBA03010C}" srcOrd="2" destOrd="0" presId="urn:microsoft.com/office/officeart/2005/8/layout/radial6"/>
    <dgm:cxn modelId="{B4AA4D20-529C-4652-A781-D1D782BE3885}" type="presParOf" srcId="{EF5D18A2-D87B-4908-8E1F-F26B5871BAFA}" destId="{8EE54C1C-4C44-4AEE-AA4C-953B9DE04C4D}" srcOrd="3" destOrd="0" presId="urn:microsoft.com/office/officeart/2005/8/layout/radial6"/>
    <dgm:cxn modelId="{BFED104B-C055-43DC-84BD-8AD94FBB9138}" type="presParOf" srcId="{EF5D18A2-D87B-4908-8E1F-F26B5871BAFA}" destId="{94168F94-1B03-433E-9CE7-6F854D61EFD8}" srcOrd="4" destOrd="0" presId="urn:microsoft.com/office/officeart/2005/8/layout/radial6"/>
    <dgm:cxn modelId="{781FB8EF-9CF7-4195-8A17-CFE1FBB59893}" type="presParOf" srcId="{EF5D18A2-D87B-4908-8E1F-F26B5871BAFA}" destId="{6AADAA63-7C8F-4601-8085-D3C1596AEDAF}" srcOrd="5" destOrd="0" presId="urn:microsoft.com/office/officeart/2005/8/layout/radial6"/>
    <dgm:cxn modelId="{E4CA5473-0B9F-4471-9D71-2FB6BAA58C0B}" type="presParOf" srcId="{EF5D18A2-D87B-4908-8E1F-F26B5871BAFA}" destId="{E319EC42-84F0-46D2-8E52-3920E8ED10C6}" srcOrd="6" destOrd="0" presId="urn:microsoft.com/office/officeart/2005/8/layout/radial6"/>
    <dgm:cxn modelId="{7C39645F-B871-4018-96FE-B23C0203031F}" type="presParOf" srcId="{EF5D18A2-D87B-4908-8E1F-F26B5871BAFA}" destId="{7A2D9736-BEEC-4829-AD2F-3F36C0FA9843}" srcOrd="7" destOrd="0" presId="urn:microsoft.com/office/officeart/2005/8/layout/radial6"/>
    <dgm:cxn modelId="{DB9C2373-A819-420C-9FA9-3A274F69ED35}" type="presParOf" srcId="{EF5D18A2-D87B-4908-8E1F-F26B5871BAFA}" destId="{7D5DB2A7-308B-47C2-A8E1-9409024A47C9}" srcOrd="8" destOrd="0" presId="urn:microsoft.com/office/officeart/2005/8/layout/radial6"/>
    <dgm:cxn modelId="{9A2DF14A-196F-42F8-BC45-B2EDD7194AE2}" type="presParOf" srcId="{EF5D18A2-D87B-4908-8E1F-F26B5871BAFA}" destId="{77F5F47C-B958-4583-BD10-6AF835168613}" srcOrd="9" destOrd="0" presId="urn:microsoft.com/office/officeart/2005/8/layout/radial6"/>
    <dgm:cxn modelId="{2D6C9AB2-83FC-441A-8386-3D993C2B2907}" type="presParOf" srcId="{EF5D18A2-D87B-4908-8E1F-F26B5871BAFA}" destId="{E98DAD06-BAF6-457C-85C9-E83BDD90D26C}" srcOrd="10" destOrd="0" presId="urn:microsoft.com/office/officeart/2005/8/layout/radial6"/>
    <dgm:cxn modelId="{FE58C767-3CB5-48BC-B5E3-E15B2316B079}" type="presParOf" srcId="{EF5D18A2-D87B-4908-8E1F-F26B5871BAFA}" destId="{B56FFFD3-09DE-4F60-9E48-16FC13DD99E5}" srcOrd="11" destOrd="0" presId="urn:microsoft.com/office/officeart/2005/8/layout/radial6"/>
    <dgm:cxn modelId="{BB82AB0F-C3E3-46CF-80B5-E224318AE57E}" type="presParOf" srcId="{EF5D18A2-D87B-4908-8E1F-F26B5871BAFA}" destId="{B88041C7-F255-46C9-9753-839566C6C277}"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EC1555-3DD8-4B62-B79B-EEDCABE2BFB4}"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827FE183-C57F-43D5-A2A6-817888BAB98F}">
      <dgm:prSet phldrT="[Text]"/>
      <dgm:spPr>
        <a:solidFill>
          <a:schemeClr val="accent1"/>
        </a:solidFill>
      </dgm:spPr>
      <dgm:t>
        <a:bodyPr/>
        <a:lstStyle/>
        <a:p>
          <a:r>
            <a:rPr lang="en-US" dirty="0"/>
            <a:t>Reporting Colleagues</a:t>
          </a:r>
        </a:p>
      </dgm:t>
    </dgm:pt>
    <dgm:pt modelId="{A875E98D-D068-4F0C-912B-55549CC8B759}" type="parTrans" cxnId="{BAD30854-53A5-4A8F-84E8-0ECF03862B43}">
      <dgm:prSet/>
      <dgm:spPr/>
      <dgm:t>
        <a:bodyPr/>
        <a:lstStyle/>
        <a:p>
          <a:endParaRPr lang="en-US"/>
        </a:p>
      </dgm:t>
    </dgm:pt>
    <dgm:pt modelId="{5FF381AD-4CA0-43CC-B5C6-4395C7CA89B2}" type="sibTrans" cxnId="{BAD30854-53A5-4A8F-84E8-0ECF03862B43}">
      <dgm:prSet/>
      <dgm:spPr/>
      <dgm:t>
        <a:bodyPr/>
        <a:lstStyle/>
        <a:p>
          <a:endParaRPr lang="en-US"/>
        </a:p>
      </dgm:t>
    </dgm:pt>
    <dgm:pt modelId="{9F5CD780-42D7-4F2F-B777-B787E240A81F}">
      <dgm:prSet phldrT="[Text]"/>
      <dgm:spPr/>
      <dgm:t>
        <a:bodyPr/>
        <a:lstStyle/>
        <a:p>
          <a:r>
            <a:rPr lang="en-GB" dirty="0"/>
            <a:t>Impact of having to work with someone you have reported</a:t>
          </a:r>
          <a:endParaRPr lang="en-US" dirty="0"/>
        </a:p>
      </dgm:t>
    </dgm:pt>
    <dgm:pt modelId="{2CAA7C16-5012-4100-9646-BBF8F6767E75}" type="parTrans" cxnId="{B93844E8-97CC-4CDF-AA1A-79BE6D25B239}">
      <dgm:prSet/>
      <dgm:spPr/>
      <dgm:t>
        <a:bodyPr/>
        <a:lstStyle/>
        <a:p>
          <a:endParaRPr lang="en-US"/>
        </a:p>
      </dgm:t>
    </dgm:pt>
    <dgm:pt modelId="{0220D5F3-5CD5-4CE3-BFA0-C3D465292979}" type="sibTrans" cxnId="{B93844E8-97CC-4CDF-AA1A-79BE6D25B239}">
      <dgm:prSet/>
      <dgm:spPr/>
      <dgm:t>
        <a:bodyPr/>
        <a:lstStyle/>
        <a:p>
          <a:endParaRPr lang="en-US"/>
        </a:p>
      </dgm:t>
    </dgm:pt>
    <dgm:pt modelId="{9BA95B6F-E34E-4443-BF3F-C2C5B296A640}">
      <dgm:prSet phldrT="[Text]"/>
      <dgm:spPr/>
      <dgm:t>
        <a:bodyPr/>
        <a:lstStyle/>
        <a:p>
          <a:r>
            <a:rPr lang="en-GB" dirty="0"/>
            <a:t>Difficult is individual is senior </a:t>
          </a:r>
          <a:endParaRPr lang="en-US" dirty="0"/>
        </a:p>
      </dgm:t>
    </dgm:pt>
    <dgm:pt modelId="{CA525C7A-516D-4BC5-AAC6-B95AD549601B}" type="parTrans" cxnId="{C12E1E9F-0943-4A8F-94C0-35B2C9C24277}">
      <dgm:prSet/>
      <dgm:spPr/>
      <dgm:t>
        <a:bodyPr/>
        <a:lstStyle/>
        <a:p>
          <a:endParaRPr lang="en-US"/>
        </a:p>
      </dgm:t>
    </dgm:pt>
    <dgm:pt modelId="{832AA4EB-609F-4ED5-96BE-80153CD4CC77}" type="sibTrans" cxnId="{C12E1E9F-0943-4A8F-94C0-35B2C9C24277}">
      <dgm:prSet/>
      <dgm:spPr/>
      <dgm:t>
        <a:bodyPr/>
        <a:lstStyle/>
        <a:p>
          <a:endParaRPr lang="en-US"/>
        </a:p>
      </dgm:t>
    </dgm:pt>
    <dgm:pt modelId="{EF5D18A2-D87B-4908-8E1F-F26B5871BAFA}" type="pres">
      <dgm:prSet presAssocID="{0CEC1555-3DD8-4B62-B79B-EEDCABE2BFB4}" presName="Name0" presStyleCnt="0">
        <dgm:presLayoutVars>
          <dgm:chMax val="1"/>
          <dgm:dir/>
          <dgm:animLvl val="ctr"/>
          <dgm:resizeHandles val="exact"/>
        </dgm:presLayoutVars>
      </dgm:prSet>
      <dgm:spPr/>
    </dgm:pt>
    <dgm:pt modelId="{1C46B052-1749-4BC2-BA40-92F619DF0F69}" type="pres">
      <dgm:prSet presAssocID="{827FE183-C57F-43D5-A2A6-817888BAB98F}" presName="centerShape" presStyleLbl="node0" presStyleIdx="0" presStyleCnt="1"/>
      <dgm:spPr/>
    </dgm:pt>
    <dgm:pt modelId="{0738A045-7665-478C-8EF5-141217B2CAD9}" type="pres">
      <dgm:prSet presAssocID="{9F5CD780-42D7-4F2F-B777-B787E240A81F}" presName="node" presStyleLbl="node1" presStyleIdx="0" presStyleCnt="2">
        <dgm:presLayoutVars>
          <dgm:bulletEnabled val="1"/>
        </dgm:presLayoutVars>
      </dgm:prSet>
      <dgm:spPr/>
    </dgm:pt>
    <dgm:pt modelId="{8570DD36-63D3-4084-8279-7DFBBA03010C}" type="pres">
      <dgm:prSet presAssocID="{9F5CD780-42D7-4F2F-B777-B787E240A81F}" presName="dummy" presStyleCnt="0"/>
      <dgm:spPr/>
    </dgm:pt>
    <dgm:pt modelId="{8EE54C1C-4C44-4AEE-AA4C-953B9DE04C4D}" type="pres">
      <dgm:prSet presAssocID="{0220D5F3-5CD5-4CE3-BFA0-C3D465292979}" presName="sibTrans" presStyleLbl="sibTrans2D1" presStyleIdx="0" presStyleCnt="2"/>
      <dgm:spPr/>
    </dgm:pt>
    <dgm:pt modelId="{94168F94-1B03-433E-9CE7-6F854D61EFD8}" type="pres">
      <dgm:prSet presAssocID="{9BA95B6F-E34E-4443-BF3F-C2C5B296A640}" presName="node" presStyleLbl="node1" presStyleIdx="1" presStyleCnt="2">
        <dgm:presLayoutVars>
          <dgm:bulletEnabled val="1"/>
        </dgm:presLayoutVars>
      </dgm:prSet>
      <dgm:spPr/>
    </dgm:pt>
    <dgm:pt modelId="{6AADAA63-7C8F-4601-8085-D3C1596AEDAF}" type="pres">
      <dgm:prSet presAssocID="{9BA95B6F-E34E-4443-BF3F-C2C5B296A640}" presName="dummy" presStyleCnt="0"/>
      <dgm:spPr/>
    </dgm:pt>
    <dgm:pt modelId="{E319EC42-84F0-46D2-8E52-3920E8ED10C6}" type="pres">
      <dgm:prSet presAssocID="{832AA4EB-609F-4ED5-96BE-80153CD4CC77}" presName="sibTrans" presStyleLbl="sibTrans2D1" presStyleIdx="1" presStyleCnt="2"/>
      <dgm:spPr/>
    </dgm:pt>
  </dgm:ptLst>
  <dgm:cxnLst>
    <dgm:cxn modelId="{DB720526-9159-4A58-8BB6-588A3F3485E8}" type="presOf" srcId="{0220D5F3-5CD5-4CE3-BFA0-C3D465292979}" destId="{8EE54C1C-4C44-4AEE-AA4C-953B9DE04C4D}" srcOrd="0" destOrd="0" presId="urn:microsoft.com/office/officeart/2005/8/layout/radial6"/>
    <dgm:cxn modelId="{E2ED7B6A-BDE2-4C3A-BE5F-5D440424FC8F}" type="presOf" srcId="{832AA4EB-609F-4ED5-96BE-80153CD4CC77}" destId="{E319EC42-84F0-46D2-8E52-3920E8ED10C6}" srcOrd="0" destOrd="0" presId="urn:microsoft.com/office/officeart/2005/8/layout/radial6"/>
    <dgm:cxn modelId="{EB3C3E4D-B324-45E0-A052-8468D6FF4AC6}" type="presOf" srcId="{9F5CD780-42D7-4F2F-B777-B787E240A81F}" destId="{0738A045-7665-478C-8EF5-141217B2CAD9}" srcOrd="0" destOrd="0" presId="urn:microsoft.com/office/officeart/2005/8/layout/radial6"/>
    <dgm:cxn modelId="{BAD30854-53A5-4A8F-84E8-0ECF03862B43}" srcId="{0CEC1555-3DD8-4B62-B79B-EEDCABE2BFB4}" destId="{827FE183-C57F-43D5-A2A6-817888BAB98F}" srcOrd="0" destOrd="0" parTransId="{A875E98D-D068-4F0C-912B-55549CC8B759}" sibTransId="{5FF381AD-4CA0-43CC-B5C6-4395C7CA89B2}"/>
    <dgm:cxn modelId="{C12E1E9F-0943-4A8F-94C0-35B2C9C24277}" srcId="{827FE183-C57F-43D5-A2A6-817888BAB98F}" destId="{9BA95B6F-E34E-4443-BF3F-C2C5B296A640}" srcOrd="1" destOrd="0" parTransId="{CA525C7A-516D-4BC5-AAC6-B95AD549601B}" sibTransId="{832AA4EB-609F-4ED5-96BE-80153CD4CC77}"/>
    <dgm:cxn modelId="{B93844E8-97CC-4CDF-AA1A-79BE6D25B239}" srcId="{827FE183-C57F-43D5-A2A6-817888BAB98F}" destId="{9F5CD780-42D7-4F2F-B777-B787E240A81F}" srcOrd="0" destOrd="0" parTransId="{2CAA7C16-5012-4100-9646-BBF8F6767E75}" sibTransId="{0220D5F3-5CD5-4CE3-BFA0-C3D465292979}"/>
    <dgm:cxn modelId="{9801FAEA-0193-449D-B0B4-DDFC0F061AB0}" type="presOf" srcId="{827FE183-C57F-43D5-A2A6-817888BAB98F}" destId="{1C46B052-1749-4BC2-BA40-92F619DF0F69}" srcOrd="0" destOrd="0" presId="urn:microsoft.com/office/officeart/2005/8/layout/radial6"/>
    <dgm:cxn modelId="{2A46CAF0-DEA4-4D35-8524-4C9C324C4D9B}" type="presOf" srcId="{0CEC1555-3DD8-4B62-B79B-EEDCABE2BFB4}" destId="{EF5D18A2-D87B-4908-8E1F-F26B5871BAFA}" srcOrd="0" destOrd="0" presId="urn:microsoft.com/office/officeart/2005/8/layout/radial6"/>
    <dgm:cxn modelId="{D45EF5F6-35F1-493D-9ADD-57B9C3FD53A7}" type="presOf" srcId="{9BA95B6F-E34E-4443-BF3F-C2C5B296A640}" destId="{94168F94-1B03-433E-9CE7-6F854D61EFD8}" srcOrd="0" destOrd="0" presId="urn:microsoft.com/office/officeart/2005/8/layout/radial6"/>
    <dgm:cxn modelId="{11405700-9B91-4A0A-AD07-14F56F7E8B95}" type="presParOf" srcId="{EF5D18A2-D87B-4908-8E1F-F26B5871BAFA}" destId="{1C46B052-1749-4BC2-BA40-92F619DF0F69}" srcOrd="0" destOrd="0" presId="urn:microsoft.com/office/officeart/2005/8/layout/radial6"/>
    <dgm:cxn modelId="{6BB587D1-3229-4618-9A1D-588431C3DB69}" type="presParOf" srcId="{EF5D18A2-D87B-4908-8E1F-F26B5871BAFA}" destId="{0738A045-7665-478C-8EF5-141217B2CAD9}" srcOrd="1" destOrd="0" presId="urn:microsoft.com/office/officeart/2005/8/layout/radial6"/>
    <dgm:cxn modelId="{0364D573-B45E-4842-83CC-9CC06F4475F8}" type="presParOf" srcId="{EF5D18A2-D87B-4908-8E1F-F26B5871BAFA}" destId="{8570DD36-63D3-4084-8279-7DFBBA03010C}" srcOrd="2" destOrd="0" presId="urn:microsoft.com/office/officeart/2005/8/layout/radial6"/>
    <dgm:cxn modelId="{B4AA4D20-529C-4652-A781-D1D782BE3885}" type="presParOf" srcId="{EF5D18A2-D87B-4908-8E1F-F26B5871BAFA}" destId="{8EE54C1C-4C44-4AEE-AA4C-953B9DE04C4D}" srcOrd="3" destOrd="0" presId="urn:microsoft.com/office/officeart/2005/8/layout/radial6"/>
    <dgm:cxn modelId="{BFED104B-C055-43DC-84BD-8AD94FBB9138}" type="presParOf" srcId="{EF5D18A2-D87B-4908-8E1F-F26B5871BAFA}" destId="{94168F94-1B03-433E-9CE7-6F854D61EFD8}" srcOrd="4" destOrd="0" presId="urn:microsoft.com/office/officeart/2005/8/layout/radial6"/>
    <dgm:cxn modelId="{781FB8EF-9CF7-4195-8A17-CFE1FBB59893}" type="presParOf" srcId="{EF5D18A2-D87B-4908-8E1F-F26B5871BAFA}" destId="{6AADAA63-7C8F-4601-8085-D3C1596AEDAF}" srcOrd="5" destOrd="0" presId="urn:microsoft.com/office/officeart/2005/8/layout/radial6"/>
    <dgm:cxn modelId="{E4CA5473-0B9F-4471-9D71-2FB6BAA58C0B}" type="presParOf" srcId="{EF5D18A2-D87B-4908-8E1F-F26B5871BAFA}" destId="{E319EC42-84F0-46D2-8E52-3920E8ED10C6}"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C1555-3DD8-4B62-B79B-EEDCABE2BFB4}"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827FE183-C57F-43D5-A2A6-817888BAB98F}">
      <dgm:prSet phldrT="[Text]"/>
      <dgm:spPr>
        <a:solidFill>
          <a:schemeClr val="accent1"/>
        </a:solidFill>
      </dgm:spPr>
      <dgm:t>
        <a:bodyPr/>
        <a:lstStyle/>
        <a:p>
          <a:r>
            <a:rPr lang="en-US" dirty="0"/>
            <a:t>Emotional barriers</a:t>
          </a:r>
        </a:p>
      </dgm:t>
    </dgm:pt>
    <dgm:pt modelId="{A875E98D-D068-4F0C-912B-55549CC8B759}" type="parTrans" cxnId="{BAD30854-53A5-4A8F-84E8-0ECF03862B43}">
      <dgm:prSet/>
      <dgm:spPr/>
      <dgm:t>
        <a:bodyPr/>
        <a:lstStyle/>
        <a:p>
          <a:endParaRPr lang="en-US"/>
        </a:p>
      </dgm:t>
    </dgm:pt>
    <dgm:pt modelId="{5FF381AD-4CA0-43CC-B5C6-4395C7CA89B2}" type="sibTrans" cxnId="{BAD30854-53A5-4A8F-84E8-0ECF03862B43}">
      <dgm:prSet/>
      <dgm:spPr/>
      <dgm:t>
        <a:bodyPr/>
        <a:lstStyle/>
        <a:p>
          <a:endParaRPr lang="en-US"/>
        </a:p>
      </dgm:t>
    </dgm:pt>
    <dgm:pt modelId="{9F5CD780-42D7-4F2F-B777-B787E240A81F}">
      <dgm:prSet phldrT="[Text]"/>
      <dgm:spPr/>
      <dgm:t>
        <a:bodyPr/>
        <a:lstStyle/>
        <a:p>
          <a:r>
            <a:rPr lang="en-US" dirty="0"/>
            <a:t>Fear of negative consequences</a:t>
          </a:r>
        </a:p>
      </dgm:t>
    </dgm:pt>
    <dgm:pt modelId="{2CAA7C16-5012-4100-9646-BBF8F6767E75}" type="parTrans" cxnId="{B93844E8-97CC-4CDF-AA1A-79BE6D25B239}">
      <dgm:prSet/>
      <dgm:spPr/>
      <dgm:t>
        <a:bodyPr/>
        <a:lstStyle/>
        <a:p>
          <a:endParaRPr lang="en-US"/>
        </a:p>
      </dgm:t>
    </dgm:pt>
    <dgm:pt modelId="{0220D5F3-5CD5-4CE3-BFA0-C3D465292979}" type="sibTrans" cxnId="{B93844E8-97CC-4CDF-AA1A-79BE6D25B239}">
      <dgm:prSet/>
      <dgm:spPr/>
      <dgm:t>
        <a:bodyPr/>
        <a:lstStyle/>
        <a:p>
          <a:endParaRPr lang="en-US"/>
        </a:p>
      </dgm:t>
    </dgm:pt>
    <dgm:pt modelId="{9BA95B6F-E34E-4443-BF3F-C2C5B296A640}">
      <dgm:prSet phldrT="[Text]"/>
      <dgm:spPr/>
      <dgm:t>
        <a:bodyPr/>
        <a:lstStyle/>
        <a:p>
          <a:r>
            <a:rPr lang="en-US" dirty="0"/>
            <a:t>Awkward conversations</a:t>
          </a:r>
        </a:p>
      </dgm:t>
    </dgm:pt>
    <dgm:pt modelId="{CA525C7A-516D-4BC5-AAC6-B95AD549601B}" type="parTrans" cxnId="{C12E1E9F-0943-4A8F-94C0-35B2C9C24277}">
      <dgm:prSet/>
      <dgm:spPr/>
      <dgm:t>
        <a:bodyPr/>
        <a:lstStyle/>
        <a:p>
          <a:endParaRPr lang="en-US"/>
        </a:p>
      </dgm:t>
    </dgm:pt>
    <dgm:pt modelId="{832AA4EB-609F-4ED5-96BE-80153CD4CC77}" type="sibTrans" cxnId="{C12E1E9F-0943-4A8F-94C0-35B2C9C24277}">
      <dgm:prSet/>
      <dgm:spPr/>
      <dgm:t>
        <a:bodyPr/>
        <a:lstStyle/>
        <a:p>
          <a:endParaRPr lang="en-US"/>
        </a:p>
      </dgm:t>
    </dgm:pt>
    <dgm:pt modelId="{2D0065B5-A49B-47CD-80C4-3652B6F836C3}">
      <dgm:prSet phldrT="[Text]"/>
      <dgm:spPr/>
      <dgm:t>
        <a:bodyPr/>
        <a:lstStyle/>
        <a:p>
          <a:r>
            <a:rPr lang="en-GB" dirty="0"/>
            <a:t>Anxiety on how will be perceived by others</a:t>
          </a:r>
          <a:endParaRPr lang="en-US" dirty="0"/>
        </a:p>
      </dgm:t>
    </dgm:pt>
    <dgm:pt modelId="{3F1CA345-C859-4531-B30B-4275CCED88DB}" type="parTrans" cxnId="{37EA5FE5-DBD2-42DC-84EF-CAEC4F12AF57}">
      <dgm:prSet/>
      <dgm:spPr/>
      <dgm:t>
        <a:bodyPr/>
        <a:lstStyle/>
        <a:p>
          <a:endParaRPr lang="en-US"/>
        </a:p>
      </dgm:t>
    </dgm:pt>
    <dgm:pt modelId="{77B3B0FE-5565-40A5-A2FC-BBAC6B822BD4}" type="sibTrans" cxnId="{37EA5FE5-DBD2-42DC-84EF-CAEC4F12AF57}">
      <dgm:prSet/>
      <dgm:spPr/>
      <dgm:t>
        <a:bodyPr/>
        <a:lstStyle/>
        <a:p>
          <a:endParaRPr lang="en-US"/>
        </a:p>
      </dgm:t>
    </dgm:pt>
    <dgm:pt modelId="{EE7603D5-BAD7-499D-8F70-86A57ACF8195}">
      <dgm:prSet phldrT="[Text]"/>
      <dgm:spPr/>
      <dgm:t>
        <a:bodyPr/>
        <a:lstStyle/>
        <a:p>
          <a:r>
            <a:rPr lang="en-US" dirty="0"/>
            <a:t>Confidence</a:t>
          </a:r>
        </a:p>
      </dgm:t>
    </dgm:pt>
    <dgm:pt modelId="{FD96AAE4-6EB3-409F-9FAD-D54DAC6396C7}" type="parTrans" cxnId="{0C28FB15-68EA-414E-9447-925D8661A3F5}">
      <dgm:prSet/>
      <dgm:spPr/>
      <dgm:t>
        <a:bodyPr/>
        <a:lstStyle/>
        <a:p>
          <a:endParaRPr lang="en-US"/>
        </a:p>
      </dgm:t>
    </dgm:pt>
    <dgm:pt modelId="{58328E78-AA22-498C-AD3E-151C6A06BC2C}" type="sibTrans" cxnId="{0C28FB15-68EA-414E-9447-925D8661A3F5}">
      <dgm:prSet/>
      <dgm:spPr/>
      <dgm:t>
        <a:bodyPr/>
        <a:lstStyle/>
        <a:p>
          <a:endParaRPr lang="en-US"/>
        </a:p>
      </dgm:t>
    </dgm:pt>
    <dgm:pt modelId="{A47CB426-2338-4E32-B814-4F64E55A73AD}">
      <dgm:prSet phldrT="[Text]"/>
      <dgm:spPr/>
      <dgm:t>
        <a:bodyPr/>
        <a:lstStyle/>
        <a:p>
          <a:r>
            <a:rPr lang="en-GB" dirty="0"/>
            <a:t>Conflict with emotions and maintaining professionalism </a:t>
          </a:r>
          <a:endParaRPr lang="en-US" dirty="0"/>
        </a:p>
      </dgm:t>
    </dgm:pt>
    <dgm:pt modelId="{FE7B9040-1DEC-4E6E-BEE5-9896C68FBCEB}" type="parTrans" cxnId="{52F10024-6E2E-4F23-B2CF-C97BAC1FA500}">
      <dgm:prSet/>
      <dgm:spPr/>
      <dgm:t>
        <a:bodyPr/>
        <a:lstStyle/>
        <a:p>
          <a:endParaRPr lang="en-US"/>
        </a:p>
      </dgm:t>
    </dgm:pt>
    <dgm:pt modelId="{88226769-844A-4C55-8DE8-FA324387647A}" type="sibTrans" cxnId="{52F10024-6E2E-4F23-B2CF-C97BAC1FA500}">
      <dgm:prSet/>
      <dgm:spPr/>
      <dgm:t>
        <a:bodyPr/>
        <a:lstStyle/>
        <a:p>
          <a:endParaRPr lang="en-US"/>
        </a:p>
      </dgm:t>
    </dgm:pt>
    <dgm:pt modelId="{EF5D18A2-D87B-4908-8E1F-F26B5871BAFA}" type="pres">
      <dgm:prSet presAssocID="{0CEC1555-3DD8-4B62-B79B-EEDCABE2BFB4}" presName="Name0" presStyleCnt="0">
        <dgm:presLayoutVars>
          <dgm:chMax val="1"/>
          <dgm:dir/>
          <dgm:animLvl val="ctr"/>
          <dgm:resizeHandles val="exact"/>
        </dgm:presLayoutVars>
      </dgm:prSet>
      <dgm:spPr/>
    </dgm:pt>
    <dgm:pt modelId="{1C46B052-1749-4BC2-BA40-92F619DF0F69}" type="pres">
      <dgm:prSet presAssocID="{827FE183-C57F-43D5-A2A6-817888BAB98F}" presName="centerShape" presStyleLbl="node0" presStyleIdx="0" presStyleCnt="1"/>
      <dgm:spPr/>
    </dgm:pt>
    <dgm:pt modelId="{0738A045-7665-478C-8EF5-141217B2CAD9}" type="pres">
      <dgm:prSet presAssocID="{9F5CD780-42D7-4F2F-B777-B787E240A81F}" presName="node" presStyleLbl="node1" presStyleIdx="0" presStyleCnt="5">
        <dgm:presLayoutVars>
          <dgm:bulletEnabled val="1"/>
        </dgm:presLayoutVars>
      </dgm:prSet>
      <dgm:spPr/>
    </dgm:pt>
    <dgm:pt modelId="{8570DD36-63D3-4084-8279-7DFBBA03010C}" type="pres">
      <dgm:prSet presAssocID="{9F5CD780-42D7-4F2F-B777-B787E240A81F}" presName="dummy" presStyleCnt="0"/>
      <dgm:spPr/>
    </dgm:pt>
    <dgm:pt modelId="{8EE54C1C-4C44-4AEE-AA4C-953B9DE04C4D}" type="pres">
      <dgm:prSet presAssocID="{0220D5F3-5CD5-4CE3-BFA0-C3D465292979}" presName="sibTrans" presStyleLbl="sibTrans2D1" presStyleIdx="0" presStyleCnt="5"/>
      <dgm:spPr/>
    </dgm:pt>
    <dgm:pt modelId="{94168F94-1B03-433E-9CE7-6F854D61EFD8}" type="pres">
      <dgm:prSet presAssocID="{9BA95B6F-E34E-4443-BF3F-C2C5B296A640}" presName="node" presStyleLbl="node1" presStyleIdx="1" presStyleCnt="5">
        <dgm:presLayoutVars>
          <dgm:bulletEnabled val="1"/>
        </dgm:presLayoutVars>
      </dgm:prSet>
      <dgm:spPr/>
    </dgm:pt>
    <dgm:pt modelId="{6AADAA63-7C8F-4601-8085-D3C1596AEDAF}" type="pres">
      <dgm:prSet presAssocID="{9BA95B6F-E34E-4443-BF3F-C2C5B296A640}" presName="dummy" presStyleCnt="0"/>
      <dgm:spPr/>
    </dgm:pt>
    <dgm:pt modelId="{E319EC42-84F0-46D2-8E52-3920E8ED10C6}" type="pres">
      <dgm:prSet presAssocID="{832AA4EB-609F-4ED5-96BE-80153CD4CC77}" presName="sibTrans" presStyleLbl="sibTrans2D1" presStyleIdx="1" presStyleCnt="5"/>
      <dgm:spPr/>
    </dgm:pt>
    <dgm:pt modelId="{7A2D9736-BEEC-4829-AD2F-3F36C0FA9843}" type="pres">
      <dgm:prSet presAssocID="{2D0065B5-A49B-47CD-80C4-3652B6F836C3}" presName="node" presStyleLbl="node1" presStyleIdx="2" presStyleCnt="5">
        <dgm:presLayoutVars>
          <dgm:bulletEnabled val="1"/>
        </dgm:presLayoutVars>
      </dgm:prSet>
      <dgm:spPr/>
    </dgm:pt>
    <dgm:pt modelId="{7D5DB2A7-308B-47C2-A8E1-9409024A47C9}" type="pres">
      <dgm:prSet presAssocID="{2D0065B5-A49B-47CD-80C4-3652B6F836C3}" presName="dummy" presStyleCnt="0"/>
      <dgm:spPr/>
    </dgm:pt>
    <dgm:pt modelId="{77F5F47C-B958-4583-BD10-6AF835168613}" type="pres">
      <dgm:prSet presAssocID="{77B3B0FE-5565-40A5-A2FC-BBAC6B822BD4}" presName="sibTrans" presStyleLbl="sibTrans2D1" presStyleIdx="2" presStyleCnt="5"/>
      <dgm:spPr/>
    </dgm:pt>
    <dgm:pt modelId="{E98DAD06-BAF6-457C-85C9-E83BDD90D26C}" type="pres">
      <dgm:prSet presAssocID="{EE7603D5-BAD7-499D-8F70-86A57ACF8195}" presName="node" presStyleLbl="node1" presStyleIdx="3" presStyleCnt="5">
        <dgm:presLayoutVars>
          <dgm:bulletEnabled val="1"/>
        </dgm:presLayoutVars>
      </dgm:prSet>
      <dgm:spPr/>
    </dgm:pt>
    <dgm:pt modelId="{B56FFFD3-09DE-4F60-9E48-16FC13DD99E5}" type="pres">
      <dgm:prSet presAssocID="{EE7603D5-BAD7-499D-8F70-86A57ACF8195}" presName="dummy" presStyleCnt="0"/>
      <dgm:spPr/>
    </dgm:pt>
    <dgm:pt modelId="{B88041C7-F255-46C9-9753-839566C6C277}" type="pres">
      <dgm:prSet presAssocID="{58328E78-AA22-498C-AD3E-151C6A06BC2C}" presName="sibTrans" presStyleLbl="sibTrans2D1" presStyleIdx="3" presStyleCnt="5"/>
      <dgm:spPr/>
    </dgm:pt>
    <dgm:pt modelId="{8ED1E93F-1E53-4308-B8AF-640C29DC4A7B}" type="pres">
      <dgm:prSet presAssocID="{A47CB426-2338-4E32-B814-4F64E55A73AD}" presName="node" presStyleLbl="node1" presStyleIdx="4" presStyleCnt="5">
        <dgm:presLayoutVars>
          <dgm:bulletEnabled val="1"/>
        </dgm:presLayoutVars>
      </dgm:prSet>
      <dgm:spPr/>
    </dgm:pt>
    <dgm:pt modelId="{F8ACF7C2-DE61-48C8-848C-22D3B0444686}" type="pres">
      <dgm:prSet presAssocID="{A47CB426-2338-4E32-B814-4F64E55A73AD}" presName="dummy" presStyleCnt="0"/>
      <dgm:spPr/>
    </dgm:pt>
    <dgm:pt modelId="{88CA7EB8-83A1-46F3-9144-ADA23F6AD04B}" type="pres">
      <dgm:prSet presAssocID="{88226769-844A-4C55-8DE8-FA324387647A}" presName="sibTrans" presStyleLbl="sibTrans2D1" presStyleIdx="4" presStyleCnt="5"/>
      <dgm:spPr/>
    </dgm:pt>
  </dgm:ptLst>
  <dgm:cxnLst>
    <dgm:cxn modelId="{0C28FB15-68EA-414E-9447-925D8661A3F5}" srcId="{827FE183-C57F-43D5-A2A6-817888BAB98F}" destId="{EE7603D5-BAD7-499D-8F70-86A57ACF8195}" srcOrd="3" destOrd="0" parTransId="{FD96AAE4-6EB3-409F-9FAD-D54DAC6396C7}" sibTransId="{58328E78-AA22-498C-AD3E-151C6A06BC2C}"/>
    <dgm:cxn modelId="{52F10024-6E2E-4F23-B2CF-C97BAC1FA500}" srcId="{827FE183-C57F-43D5-A2A6-817888BAB98F}" destId="{A47CB426-2338-4E32-B814-4F64E55A73AD}" srcOrd="4" destOrd="0" parTransId="{FE7B9040-1DEC-4E6E-BEE5-9896C68FBCEB}" sibTransId="{88226769-844A-4C55-8DE8-FA324387647A}"/>
    <dgm:cxn modelId="{DB720526-9159-4A58-8BB6-588A3F3485E8}" type="presOf" srcId="{0220D5F3-5CD5-4CE3-BFA0-C3D465292979}" destId="{8EE54C1C-4C44-4AEE-AA4C-953B9DE04C4D}" srcOrd="0" destOrd="0" presId="urn:microsoft.com/office/officeart/2005/8/layout/radial6"/>
    <dgm:cxn modelId="{E2ED7B6A-BDE2-4C3A-BE5F-5D440424FC8F}" type="presOf" srcId="{832AA4EB-609F-4ED5-96BE-80153CD4CC77}" destId="{E319EC42-84F0-46D2-8E52-3920E8ED10C6}" srcOrd="0" destOrd="0" presId="urn:microsoft.com/office/officeart/2005/8/layout/radial6"/>
    <dgm:cxn modelId="{757CBA6A-46C6-436D-A8CE-614A151D3FC4}" type="presOf" srcId="{88226769-844A-4C55-8DE8-FA324387647A}" destId="{88CA7EB8-83A1-46F3-9144-ADA23F6AD04B}" srcOrd="0" destOrd="0" presId="urn:microsoft.com/office/officeart/2005/8/layout/radial6"/>
    <dgm:cxn modelId="{EB3C3E4D-B324-45E0-A052-8468D6FF4AC6}" type="presOf" srcId="{9F5CD780-42D7-4F2F-B777-B787E240A81F}" destId="{0738A045-7665-478C-8EF5-141217B2CAD9}" srcOrd="0" destOrd="0" presId="urn:microsoft.com/office/officeart/2005/8/layout/radial6"/>
    <dgm:cxn modelId="{BAD30854-53A5-4A8F-84E8-0ECF03862B43}" srcId="{0CEC1555-3DD8-4B62-B79B-EEDCABE2BFB4}" destId="{827FE183-C57F-43D5-A2A6-817888BAB98F}" srcOrd="0" destOrd="0" parTransId="{A875E98D-D068-4F0C-912B-55549CC8B759}" sibTransId="{5FF381AD-4CA0-43CC-B5C6-4395C7CA89B2}"/>
    <dgm:cxn modelId="{CF0B2A8F-59AB-496F-9C7C-C599BE03617E}" type="presOf" srcId="{2D0065B5-A49B-47CD-80C4-3652B6F836C3}" destId="{7A2D9736-BEEC-4829-AD2F-3F36C0FA9843}" srcOrd="0" destOrd="0" presId="urn:microsoft.com/office/officeart/2005/8/layout/radial6"/>
    <dgm:cxn modelId="{C12E1E9F-0943-4A8F-94C0-35B2C9C24277}" srcId="{827FE183-C57F-43D5-A2A6-817888BAB98F}" destId="{9BA95B6F-E34E-4443-BF3F-C2C5B296A640}" srcOrd="1" destOrd="0" parTransId="{CA525C7A-516D-4BC5-AAC6-B95AD549601B}" sibTransId="{832AA4EB-609F-4ED5-96BE-80153CD4CC77}"/>
    <dgm:cxn modelId="{2CDA9ABE-F9C8-497D-9E9E-C6192F67269F}" type="presOf" srcId="{58328E78-AA22-498C-AD3E-151C6A06BC2C}" destId="{B88041C7-F255-46C9-9753-839566C6C277}" srcOrd="0" destOrd="0" presId="urn:microsoft.com/office/officeart/2005/8/layout/radial6"/>
    <dgm:cxn modelId="{28F5A9E0-4BA0-4105-93C2-5E812DA290DD}" type="presOf" srcId="{77B3B0FE-5565-40A5-A2FC-BBAC6B822BD4}" destId="{77F5F47C-B958-4583-BD10-6AF835168613}" srcOrd="0" destOrd="0" presId="urn:microsoft.com/office/officeart/2005/8/layout/radial6"/>
    <dgm:cxn modelId="{DAD3E6E4-279F-4250-B171-91D89535B9BC}" type="presOf" srcId="{A47CB426-2338-4E32-B814-4F64E55A73AD}" destId="{8ED1E93F-1E53-4308-B8AF-640C29DC4A7B}" srcOrd="0" destOrd="0" presId="urn:microsoft.com/office/officeart/2005/8/layout/radial6"/>
    <dgm:cxn modelId="{37EA5FE5-DBD2-42DC-84EF-CAEC4F12AF57}" srcId="{827FE183-C57F-43D5-A2A6-817888BAB98F}" destId="{2D0065B5-A49B-47CD-80C4-3652B6F836C3}" srcOrd="2" destOrd="0" parTransId="{3F1CA345-C859-4531-B30B-4275CCED88DB}" sibTransId="{77B3B0FE-5565-40A5-A2FC-BBAC6B822BD4}"/>
    <dgm:cxn modelId="{B93844E8-97CC-4CDF-AA1A-79BE6D25B239}" srcId="{827FE183-C57F-43D5-A2A6-817888BAB98F}" destId="{9F5CD780-42D7-4F2F-B777-B787E240A81F}" srcOrd="0" destOrd="0" parTransId="{2CAA7C16-5012-4100-9646-BBF8F6767E75}" sibTransId="{0220D5F3-5CD5-4CE3-BFA0-C3D465292979}"/>
    <dgm:cxn modelId="{9801FAEA-0193-449D-B0B4-DDFC0F061AB0}" type="presOf" srcId="{827FE183-C57F-43D5-A2A6-817888BAB98F}" destId="{1C46B052-1749-4BC2-BA40-92F619DF0F69}" srcOrd="0" destOrd="0" presId="urn:microsoft.com/office/officeart/2005/8/layout/radial6"/>
    <dgm:cxn modelId="{2A46CAF0-DEA4-4D35-8524-4C9C324C4D9B}" type="presOf" srcId="{0CEC1555-3DD8-4B62-B79B-EEDCABE2BFB4}" destId="{EF5D18A2-D87B-4908-8E1F-F26B5871BAFA}" srcOrd="0" destOrd="0" presId="urn:microsoft.com/office/officeart/2005/8/layout/radial6"/>
    <dgm:cxn modelId="{D45EF5F6-35F1-493D-9ADD-57B9C3FD53A7}" type="presOf" srcId="{9BA95B6F-E34E-4443-BF3F-C2C5B296A640}" destId="{94168F94-1B03-433E-9CE7-6F854D61EFD8}" srcOrd="0" destOrd="0" presId="urn:microsoft.com/office/officeart/2005/8/layout/radial6"/>
    <dgm:cxn modelId="{318F44F8-1F18-4F98-AB65-E848AF4BCF0A}" type="presOf" srcId="{EE7603D5-BAD7-499D-8F70-86A57ACF8195}" destId="{E98DAD06-BAF6-457C-85C9-E83BDD90D26C}" srcOrd="0" destOrd="0" presId="urn:microsoft.com/office/officeart/2005/8/layout/radial6"/>
    <dgm:cxn modelId="{11405700-9B91-4A0A-AD07-14F56F7E8B95}" type="presParOf" srcId="{EF5D18A2-D87B-4908-8E1F-F26B5871BAFA}" destId="{1C46B052-1749-4BC2-BA40-92F619DF0F69}" srcOrd="0" destOrd="0" presId="urn:microsoft.com/office/officeart/2005/8/layout/radial6"/>
    <dgm:cxn modelId="{6BB587D1-3229-4618-9A1D-588431C3DB69}" type="presParOf" srcId="{EF5D18A2-D87B-4908-8E1F-F26B5871BAFA}" destId="{0738A045-7665-478C-8EF5-141217B2CAD9}" srcOrd="1" destOrd="0" presId="urn:microsoft.com/office/officeart/2005/8/layout/radial6"/>
    <dgm:cxn modelId="{0364D573-B45E-4842-83CC-9CC06F4475F8}" type="presParOf" srcId="{EF5D18A2-D87B-4908-8E1F-F26B5871BAFA}" destId="{8570DD36-63D3-4084-8279-7DFBBA03010C}" srcOrd="2" destOrd="0" presId="urn:microsoft.com/office/officeart/2005/8/layout/radial6"/>
    <dgm:cxn modelId="{B4AA4D20-529C-4652-A781-D1D782BE3885}" type="presParOf" srcId="{EF5D18A2-D87B-4908-8E1F-F26B5871BAFA}" destId="{8EE54C1C-4C44-4AEE-AA4C-953B9DE04C4D}" srcOrd="3" destOrd="0" presId="urn:microsoft.com/office/officeart/2005/8/layout/radial6"/>
    <dgm:cxn modelId="{BFED104B-C055-43DC-84BD-8AD94FBB9138}" type="presParOf" srcId="{EF5D18A2-D87B-4908-8E1F-F26B5871BAFA}" destId="{94168F94-1B03-433E-9CE7-6F854D61EFD8}" srcOrd="4" destOrd="0" presId="urn:microsoft.com/office/officeart/2005/8/layout/radial6"/>
    <dgm:cxn modelId="{781FB8EF-9CF7-4195-8A17-CFE1FBB59893}" type="presParOf" srcId="{EF5D18A2-D87B-4908-8E1F-F26B5871BAFA}" destId="{6AADAA63-7C8F-4601-8085-D3C1596AEDAF}" srcOrd="5" destOrd="0" presId="urn:microsoft.com/office/officeart/2005/8/layout/radial6"/>
    <dgm:cxn modelId="{E4CA5473-0B9F-4471-9D71-2FB6BAA58C0B}" type="presParOf" srcId="{EF5D18A2-D87B-4908-8E1F-F26B5871BAFA}" destId="{E319EC42-84F0-46D2-8E52-3920E8ED10C6}" srcOrd="6" destOrd="0" presId="urn:microsoft.com/office/officeart/2005/8/layout/radial6"/>
    <dgm:cxn modelId="{7C39645F-B871-4018-96FE-B23C0203031F}" type="presParOf" srcId="{EF5D18A2-D87B-4908-8E1F-F26B5871BAFA}" destId="{7A2D9736-BEEC-4829-AD2F-3F36C0FA9843}" srcOrd="7" destOrd="0" presId="urn:microsoft.com/office/officeart/2005/8/layout/radial6"/>
    <dgm:cxn modelId="{DB9C2373-A819-420C-9FA9-3A274F69ED35}" type="presParOf" srcId="{EF5D18A2-D87B-4908-8E1F-F26B5871BAFA}" destId="{7D5DB2A7-308B-47C2-A8E1-9409024A47C9}" srcOrd="8" destOrd="0" presId="urn:microsoft.com/office/officeart/2005/8/layout/radial6"/>
    <dgm:cxn modelId="{9A2DF14A-196F-42F8-BC45-B2EDD7194AE2}" type="presParOf" srcId="{EF5D18A2-D87B-4908-8E1F-F26B5871BAFA}" destId="{77F5F47C-B958-4583-BD10-6AF835168613}" srcOrd="9" destOrd="0" presId="urn:microsoft.com/office/officeart/2005/8/layout/radial6"/>
    <dgm:cxn modelId="{2D6C9AB2-83FC-441A-8386-3D993C2B2907}" type="presParOf" srcId="{EF5D18A2-D87B-4908-8E1F-F26B5871BAFA}" destId="{E98DAD06-BAF6-457C-85C9-E83BDD90D26C}" srcOrd="10" destOrd="0" presId="urn:microsoft.com/office/officeart/2005/8/layout/radial6"/>
    <dgm:cxn modelId="{FE58C767-3CB5-48BC-B5E3-E15B2316B079}" type="presParOf" srcId="{EF5D18A2-D87B-4908-8E1F-F26B5871BAFA}" destId="{B56FFFD3-09DE-4F60-9E48-16FC13DD99E5}" srcOrd="11" destOrd="0" presId="urn:microsoft.com/office/officeart/2005/8/layout/radial6"/>
    <dgm:cxn modelId="{BB82AB0F-C3E3-46CF-80B5-E224318AE57E}" type="presParOf" srcId="{EF5D18A2-D87B-4908-8E1F-F26B5871BAFA}" destId="{B88041C7-F255-46C9-9753-839566C6C277}" srcOrd="12" destOrd="0" presId="urn:microsoft.com/office/officeart/2005/8/layout/radial6"/>
    <dgm:cxn modelId="{F04B272C-499B-48AE-B00C-C512B4901647}" type="presParOf" srcId="{EF5D18A2-D87B-4908-8E1F-F26B5871BAFA}" destId="{8ED1E93F-1E53-4308-B8AF-640C29DC4A7B}" srcOrd="13" destOrd="0" presId="urn:microsoft.com/office/officeart/2005/8/layout/radial6"/>
    <dgm:cxn modelId="{14593473-9CCE-482D-9291-B83175A9851F}" type="presParOf" srcId="{EF5D18A2-D87B-4908-8E1F-F26B5871BAFA}" destId="{F8ACF7C2-DE61-48C8-848C-22D3B0444686}" srcOrd="14" destOrd="0" presId="urn:microsoft.com/office/officeart/2005/8/layout/radial6"/>
    <dgm:cxn modelId="{553334D6-2ACB-4A77-B40E-600CD8FD16B0}" type="presParOf" srcId="{EF5D18A2-D87B-4908-8E1F-F26B5871BAFA}" destId="{88CA7EB8-83A1-46F3-9144-ADA23F6AD04B}"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AAC1CC-64C6-442D-BBE6-2B96051F9ABE}"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F56C1D43-1583-4062-BD6F-26A725B323BB}">
      <dgm:prSet phldrT="[Text]"/>
      <dgm:spPr>
        <a:solidFill>
          <a:schemeClr val="accent1"/>
        </a:solidFill>
      </dgm:spPr>
      <dgm:t>
        <a:bodyPr/>
        <a:lstStyle/>
        <a:p>
          <a:r>
            <a:rPr lang="en-US" dirty="0"/>
            <a:t>Process</a:t>
          </a:r>
        </a:p>
      </dgm:t>
    </dgm:pt>
    <dgm:pt modelId="{C0844E03-AF30-4345-B969-71A3B97A2001}" type="parTrans" cxnId="{DE5B65E2-8091-48AF-BE34-532FEEB85645}">
      <dgm:prSet/>
      <dgm:spPr/>
      <dgm:t>
        <a:bodyPr/>
        <a:lstStyle/>
        <a:p>
          <a:endParaRPr lang="en-US"/>
        </a:p>
      </dgm:t>
    </dgm:pt>
    <dgm:pt modelId="{2234AFBD-6CC3-4ED3-B237-B56ABFEBBB41}" type="sibTrans" cxnId="{DE5B65E2-8091-48AF-BE34-532FEEB85645}">
      <dgm:prSet/>
      <dgm:spPr/>
      <dgm:t>
        <a:bodyPr/>
        <a:lstStyle/>
        <a:p>
          <a:endParaRPr lang="en-US"/>
        </a:p>
      </dgm:t>
    </dgm:pt>
    <dgm:pt modelId="{821F42B4-4DEA-47A5-A492-02946E0C9408}">
      <dgm:prSet phldrT="[Text]"/>
      <dgm:spPr/>
      <dgm:t>
        <a:bodyPr/>
        <a:lstStyle/>
        <a:p>
          <a:r>
            <a:rPr lang="en-GB" dirty="0"/>
            <a:t>Knowledge of supporting policies</a:t>
          </a:r>
          <a:endParaRPr lang="en-US" dirty="0"/>
        </a:p>
      </dgm:t>
    </dgm:pt>
    <dgm:pt modelId="{D06AEEE9-FEEE-4B95-B921-6363E2A63A4D}" type="parTrans" cxnId="{766E3FA5-530B-4F39-9305-68065B9E9724}">
      <dgm:prSet/>
      <dgm:spPr/>
      <dgm:t>
        <a:bodyPr/>
        <a:lstStyle/>
        <a:p>
          <a:endParaRPr lang="en-US"/>
        </a:p>
      </dgm:t>
    </dgm:pt>
    <dgm:pt modelId="{68F680AA-51FA-4971-9D57-327C151290C2}" type="sibTrans" cxnId="{766E3FA5-530B-4F39-9305-68065B9E9724}">
      <dgm:prSet/>
      <dgm:spPr/>
      <dgm:t>
        <a:bodyPr/>
        <a:lstStyle/>
        <a:p>
          <a:endParaRPr lang="en-US"/>
        </a:p>
      </dgm:t>
    </dgm:pt>
    <dgm:pt modelId="{0D1A078E-9D5F-46B9-A80F-8893AA2F58B6}">
      <dgm:prSet phldrT="[Text]"/>
      <dgm:spPr/>
      <dgm:t>
        <a:bodyPr/>
        <a:lstStyle/>
        <a:p>
          <a:r>
            <a:rPr lang="en-GB" dirty="0"/>
            <a:t>Co-production of solution</a:t>
          </a:r>
          <a:endParaRPr lang="en-US" dirty="0"/>
        </a:p>
      </dgm:t>
    </dgm:pt>
    <dgm:pt modelId="{A8A5DD7E-71EC-4F44-B7A8-4649D318EF7C}" type="parTrans" cxnId="{B7685FDB-60AB-4366-BEB2-AD01BEBC611E}">
      <dgm:prSet/>
      <dgm:spPr/>
      <dgm:t>
        <a:bodyPr/>
        <a:lstStyle/>
        <a:p>
          <a:endParaRPr lang="en-US"/>
        </a:p>
      </dgm:t>
    </dgm:pt>
    <dgm:pt modelId="{EDE670F0-5F7B-44FE-A7B0-E5C4013112D2}" type="sibTrans" cxnId="{B7685FDB-60AB-4366-BEB2-AD01BEBC611E}">
      <dgm:prSet/>
      <dgm:spPr/>
      <dgm:t>
        <a:bodyPr/>
        <a:lstStyle/>
        <a:p>
          <a:endParaRPr lang="en-US"/>
        </a:p>
      </dgm:t>
    </dgm:pt>
    <dgm:pt modelId="{56E19812-7EED-41F5-813A-9841265654B9}">
      <dgm:prSet phldrT="[Text]"/>
      <dgm:spPr/>
      <dgm:t>
        <a:bodyPr/>
        <a:lstStyle/>
        <a:p>
          <a:r>
            <a:rPr lang="en-GB" dirty="0"/>
            <a:t>MDT to escalate to NOK</a:t>
          </a:r>
          <a:endParaRPr lang="en-US" dirty="0"/>
        </a:p>
      </dgm:t>
    </dgm:pt>
    <dgm:pt modelId="{794A746F-14E5-4622-BD93-ACDFB91E1C4B}" type="parTrans" cxnId="{8F2278A4-7C8A-470F-8AF2-ADC16E58A452}">
      <dgm:prSet/>
      <dgm:spPr/>
      <dgm:t>
        <a:bodyPr/>
        <a:lstStyle/>
        <a:p>
          <a:endParaRPr lang="en-US"/>
        </a:p>
      </dgm:t>
    </dgm:pt>
    <dgm:pt modelId="{2518BDAA-4B93-4430-B04F-857A9FD77779}" type="sibTrans" cxnId="{8F2278A4-7C8A-470F-8AF2-ADC16E58A452}">
      <dgm:prSet/>
      <dgm:spPr/>
      <dgm:t>
        <a:bodyPr/>
        <a:lstStyle/>
        <a:p>
          <a:endParaRPr lang="en-US"/>
        </a:p>
      </dgm:t>
    </dgm:pt>
    <dgm:pt modelId="{E0578435-6399-4F4C-8A9A-CA713CE89A40}">
      <dgm:prSet phldrT="[Text]"/>
      <dgm:spPr/>
      <dgm:t>
        <a:bodyPr/>
        <a:lstStyle/>
        <a:p>
          <a:r>
            <a:rPr lang="en-GB" dirty="0"/>
            <a:t>Understanding what zero tolerance means in practise </a:t>
          </a:r>
          <a:endParaRPr lang="en-US" dirty="0"/>
        </a:p>
      </dgm:t>
    </dgm:pt>
    <dgm:pt modelId="{4DB59101-8988-4722-80F2-12ABC60B6ACC}" type="parTrans" cxnId="{124AEE82-843A-41B4-8ACE-7EB77C93620C}">
      <dgm:prSet/>
      <dgm:spPr/>
      <dgm:t>
        <a:bodyPr/>
        <a:lstStyle/>
        <a:p>
          <a:endParaRPr lang="en-US"/>
        </a:p>
      </dgm:t>
    </dgm:pt>
    <dgm:pt modelId="{1C9564A9-60BA-4F7E-B7EB-E86B52F10A4A}" type="sibTrans" cxnId="{124AEE82-843A-41B4-8ACE-7EB77C93620C}">
      <dgm:prSet/>
      <dgm:spPr/>
      <dgm:t>
        <a:bodyPr/>
        <a:lstStyle/>
        <a:p>
          <a:endParaRPr lang="en-US"/>
        </a:p>
      </dgm:t>
    </dgm:pt>
    <dgm:pt modelId="{FD5EF943-61DF-44E8-B2ED-C8D9D0139572}">
      <dgm:prSet phldrT="[Text]"/>
      <dgm:spPr/>
      <dgm:t>
        <a:bodyPr/>
        <a:lstStyle/>
        <a:p>
          <a:r>
            <a:rPr lang="en-GB" dirty="0"/>
            <a:t>MDT debrief</a:t>
          </a:r>
          <a:endParaRPr lang="en-US" dirty="0"/>
        </a:p>
      </dgm:t>
    </dgm:pt>
    <dgm:pt modelId="{2823849C-D7D5-4626-85F5-11E364DC6E6C}" type="parTrans" cxnId="{E5234D19-0D94-4CF1-8D82-61E7C717CA2E}">
      <dgm:prSet/>
      <dgm:spPr/>
      <dgm:t>
        <a:bodyPr/>
        <a:lstStyle/>
        <a:p>
          <a:endParaRPr lang="en-US"/>
        </a:p>
      </dgm:t>
    </dgm:pt>
    <dgm:pt modelId="{42A5C35F-8611-4B38-A1D2-E5AE7589BAA4}" type="sibTrans" cxnId="{E5234D19-0D94-4CF1-8D82-61E7C717CA2E}">
      <dgm:prSet/>
      <dgm:spPr/>
      <dgm:t>
        <a:bodyPr/>
        <a:lstStyle/>
        <a:p>
          <a:endParaRPr lang="en-US"/>
        </a:p>
      </dgm:t>
    </dgm:pt>
    <dgm:pt modelId="{54113864-0360-41BC-B4A4-A9C0E310DFE4}">
      <dgm:prSet phldrT="[Text]"/>
      <dgm:spPr/>
      <dgm:t>
        <a:bodyPr/>
        <a:lstStyle/>
        <a:p>
          <a:r>
            <a:rPr lang="en-GB" dirty="0"/>
            <a:t>Individual debrief</a:t>
          </a:r>
          <a:endParaRPr lang="en-US" dirty="0"/>
        </a:p>
      </dgm:t>
    </dgm:pt>
    <dgm:pt modelId="{2ECDE587-A122-4D4C-A42D-14914287EC4E}" type="parTrans" cxnId="{1E3F2098-EB35-446E-BB5E-535A7F3FCD1F}">
      <dgm:prSet/>
      <dgm:spPr/>
      <dgm:t>
        <a:bodyPr/>
        <a:lstStyle/>
        <a:p>
          <a:endParaRPr lang="en-US"/>
        </a:p>
      </dgm:t>
    </dgm:pt>
    <dgm:pt modelId="{F6A5F926-9D2F-4DB1-91F9-2C00DDE86FF0}" type="sibTrans" cxnId="{1E3F2098-EB35-446E-BB5E-535A7F3FCD1F}">
      <dgm:prSet/>
      <dgm:spPr/>
      <dgm:t>
        <a:bodyPr/>
        <a:lstStyle/>
        <a:p>
          <a:endParaRPr lang="en-US"/>
        </a:p>
      </dgm:t>
    </dgm:pt>
    <dgm:pt modelId="{93A436F0-997F-4BD6-AB71-1D952E1E9395}">
      <dgm:prSet phldrT="[Text]"/>
      <dgm:spPr/>
      <dgm:t>
        <a:bodyPr/>
        <a:lstStyle/>
        <a:p>
          <a:r>
            <a:rPr lang="en-GB" dirty="0"/>
            <a:t>Anonymous reporting </a:t>
          </a:r>
          <a:endParaRPr lang="en-US" dirty="0"/>
        </a:p>
      </dgm:t>
    </dgm:pt>
    <dgm:pt modelId="{297AF9EE-E81D-463F-9E79-EB1E1A181938}" type="parTrans" cxnId="{BFFE12DD-1F61-43DA-BA49-5CDB5E5E2100}">
      <dgm:prSet/>
      <dgm:spPr/>
      <dgm:t>
        <a:bodyPr/>
        <a:lstStyle/>
        <a:p>
          <a:endParaRPr lang="en-US"/>
        </a:p>
      </dgm:t>
    </dgm:pt>
    <dgm:pt modelId="{471B70B6-94DB-4ACE-997C-A5298A579E97}" type="sibTrans" cxnId="{BFFE12DD-1F61-43DA-BA49-5CDB5E5E2100}">
      <dgm:prSet/>
      <dgm:spPr/>
      <dgm:t>
        <a:bodyPr/>
        <a:lstStyle/>
        <a:p>
          <a:endParaRPr lang="en-US"/>
        </a:p>
      </dgm:t>
    </dgm:pt>
    <dgm:pt modelId="{C61A8621-3CDB-4841-937F-102F35146707}">
      <dgm:prSet phldrT="[Text]"/>
      <dgm:spPr/>
      <dgm:t>
        <a:bodyPr/>
        <a:lstStyle/>
        <a:p>
          <a:r>
            <a:rPr lang="en-GB"/>
            <a:t>Development of escalation pathway </a:t>
          </a:r>
          <a:endParaRPr lang="en-US" dirty="0"/>
        </a:p>
      </dgm:t>
    </dgm:pt>
    <dgm:pt modelId="{BB86FBDB-AB11-44D8-9B3E-4AF8A17E4DD3}" type="parTrans" cxnId="{B76CE35B-13A2-4D3E-AE08-A1A5569E2A88}">
      <dgm:prSet/>
      <dgm:spPr/>
      <dgm:t>
        <a:bodyPr/>
        <a:lstStyle/>
        <a:p>
          <a:endParaRPr lang="en-US"/>
        </a:p>
      </dgm:t>
    </dgm:pt>
    <dgm:pt modelId="{E472C425-C7CA-446B-B142-65BCDFB58457}" type="sibTrans" cxnId="{B76CE35B-13A2-4D3E-AE08-A1A5569E2A88}">
      <dgm:prSet/>
      <dgm:spPr/>
      <dgm:t>
        <a:bodyPr/>
        <a:lstStyle/>
        <a:p>
          <a:endParaRPr lang="en-US"/>
        </a:p>
      </dgm:t>
    </dgm:pt>
    <dgm:pt modelId="{5E8FDF02-872D-47CA-9A30-7359625DCB95}" type="pres">
      <dgm:prSet presAssocID="{B0AAC1CC-64C6-442D-BBE6-2B96051F9ABE}" presName="Name0" presStyleCnt="0">
        <dgm:presLayoutVars>
          <dgm:chMax val="1"/>
          <dgm:dir/>
          <dgm:animLvl val="ctr"/>
          <dgm:resizeHandles val="exact"/>
        </dgm:presLayoutVars>
      </dgm:prSet>
      <dgm:spPr/>
    </dgm:pt>
    <dgm:pt modelId="{8E4FBC6A-9532-414C-B768-6261195F221E}" type="pres">
      <dgm:prSet presAssocID="{F56C1D43-1583-4062-BD6F-26A725B323BB}" presName="centerShape" presStyleLbl="node0" presStyleIdx="0" presStyleCnt="1"/>
      <dgm:spPr/>
    </dgm:pt>
    <dgm:pt modelId="{A08F1E43-FC8F-4D89-961E-37F429E2EA35}" type="pres">
      <dgm:prSet presAssocID="{821F42B4-4DEA-47A5-A492-02946E0C9408}" presName="node" presStyleLbl="node1" presStyleIdx="0" presStyleCnt="8">
        <dgm:presLayoutVars>
          <dgm:bulletEnabled val="1"/>
        </dgm:presLayoutVars>
      </dgm:prSet>
      <dgm:spPr/>
    </dgm:pt>
    <dgm:pt modelId="{B6E60332-18FC-4C36-91B6-674705A4B413}" type="pres">
      <dgm:prSet presAssocID="{821F42B4-4DEA-47A5-A492-02946E0C9408}" presName="dummy" presStyleCnt="0"/>
      <dgm:spPr/>
    </dgm:pt>
    <dgm:pt modelId="{8589657F-AAB3-4AFE-A916-5383E036D1E6}" type="pres">
      <dgm:prSet presAssocID="{68F680AA-51FA-4971-9D57-327C151290C2}" presName="sibTrans" presStyleLbl="sibTrans2D1" presStyleIdx="0" presStyleCnt="8"/>
      <dgm:spPr/>
    </dgm:pt>
    <dgm:pt modelId="{E01B81DB-DDFF-4614-819C-7BA19C99D58B}" type="pres">
      <dgm:prSet presAssocID="{0D1A078E-9D5F-46B9-A80F-8893AA2F58B6}" presName="node" presStyleLbl="node1" presStyleIdx="1" presStyleCnt="8">
        <dgm:presLayoutVars>
          <dgm:bulletEnabled val="1"/>
        </dgm:presLayoutVars>
      </dgm:prSet>
      <dgm:spPr/>
    </dgm:pt>
    <dgm:pt modelId="{99559399-2556-4857-91B0-4D2519EF2700}" type="pres">
      <dgm:prSet presAssocID="{0D1A078E-9D5F-46B9-A80F-8893AA2F58B6}" presName="dummy" presStyleCnt="0"/>
      <dgm:spPr/>
    </dgm:pt>
    <dgm:pt modelId="{2B866083-CA07-4AA6-8FA8-CAA008915B6F}" type="pres">
      <dgm:prSet presAssocID="{EDE670F0-5F7B-44FE-A7B0-E5C4013112D2}" presName="sibTrans" presStyleLbl="sibTrans2D1" presStyleIdx="1" presStyleCnt="8"/>
      <dgm:spPr/>
    </dgm:pt>
    <dgm:pt modelId="{2E4F4351-962A-42BA-B040-D59BD2DB4B59}" type="pres">
      <dgm:prSet presAssocID="{56E19812-7EED-41F5-813A-9841265654B9}" presName="node" presStyleLbl="node1" presStyleIdx="2" presStyleCnt="8">
        <dgm:presLayoutVars>
          <dgm:bulletEnabled val="1"/>
        </dgm:presLayoutVars>
      </dgm:prSet>
      <dgm:spPr/>
    </dgm:pt>
    <dgm:pt modelId="{9E5A44B1-9861-42C9-BB16-7CF2EFCD39FF}" type="pres">
      <dgm:prSet presAssocID="{56E19812-7EED-41F5-813A-9841265654B9}" presName="dummy" presStyleCnt="0"/>
      <dgm:spPr/>
    </dgm:pt>
    <dgm:pt modelId="{232C4363-67B0-4F91-BA33-FA99094E5BA8}" type="pres">
      <dgm:prSet presAssocID="{2518BDAA-4B93-4430-B04F-857A9FD77779}" presName="sibTrans" presStyleLbl="sibTrans2D1" presStyleIdx="2" presStyleCnt="8"/>
      <dgm:spPr/>
    </dgm:pt>
    <dgm:pt modelId="{D8B70145-7604-49E3-9975-5A7E54DEBDEF}" type="pres">
      <dgm:prSet presAssocID="{E0578435-6399-4F4C-8A9A-CA713CE89A40}" presName="node" presStyleLbl="node1" presStyleIdx="3" presStyleCnt="8">
        <dgm:presLayoutVars>
          <dgm:bulletEnabled val="1"/>
        </dgm:presLayoutVars>
      </dgm:prSet>
      <dgm:spPr/>
    </dgm:pt>
    <dgm:pt modelId="{1C7BA0AC-900B-4B73-8061-7C1C903442D8}" type="pres">
      <dgm:prSet presAssocID="{E0578435-6399-4F4C-8A9A-CA713CE89A40}" presName="dummy" presStyleCnt="0"/>
      <dgm:spPr/>
    </dgm:pt>
    <dgm:pt modelId="{B56073CF-D626-4732-8396-E9A6308620D6}" type="pres">
      <dgm:prSet presAssocID="{1C9564A9-60BA-4F7E-B7EB-E86B52F10A4A}" presName="sibTrans" presStyleLbl="sibTrans2D1" presStyleIdx="3" presStyleCnt="8"/>
      <dgm:spPr/>
    </dgm:pt>
    <dgm:pt modelId="{44B5B672-422C-4E43-B815-45B2548A74F2}" type="pres">
      <dgm:prSet presAssocID="{FD5EF943-61DF-44E8-B2ED-C8D9D0139572}" presName="node" presStyleLbl="node1" presStyleIdx="4" presStyleCnt="8">
        <dgm:presLayoutVars>
          <dgm:bulletEnabled val="1"/>
        </dgm:presLayoutVars>
      </dgm:prSet>
      <dgm:spPr/>
    </dgm:pt>
    <dgm:pt modelId="{C0A92043-9A06-477B-B28C-446C63A1FDE8}" type="pres">
      <dgm:prSet presAssocID="{FD5EF943-61DF-44E8-B2ED-C8D9D0139572}" presName="dummy" presStyleCnt="0"/>
      <dgm:spPr/>
    </dgm:pt>
    <dgm:pt modelId="{81CE690D-3364-423E-B4FF-64D573ACC23E}" type="pres">
      <dgm:prSet presAssocID="{42A5C35F-8611-4B38-A1D2-E5AE7589BAA4}" presName="sibTrans" presStyleLbl="sibTrans2D1" presStyleIdx="4" presStyleCnt="8"/>
      <dgm:spPr/>
    </dgm:pt>
    <dgm:pt modelId="{39510BCF-34D6-43A5-B4AD-BA921D09D544}" type="pres">
      <dgm:prSet presAssocID="{54113864-0360-41BC-B4A4-A9C0E310DFE4}" presName="node" presStyleLbl="node1" presStyleIdx="5" presStyleCnt="8">
        <dgm:presLayoutVars>
          <dgm:bulletEnabled val="1"/>
        </dgm:presLayoutVars>
      </dgm:prSet>
      <dgm:spPr/>
    </dgm:pt>
    <dgm:pt modelId="{6FD35E49-A067-4668-92EC-913C857ED455}" type="pres">
      <dgm:prSet presAssocID="{54113864-0360-41BC-B4A4-A9C0E310DFE4}" presName="dummy" presStyleCnt="0"/>
      <dgm:spPr/>
    </dgm:pt>
    <dgm:pt modelId="{99B44E36-4467-44C8-879D-4938D65AFE8F}" type="pres">
      <dgm:prSet presAssocID="{F6A5F926-9D2F-4DB1-91F9-2C00DDE86FF0}" presName="sibTrans" presStyleLbl="sibTrans2D1" presStyleIdx="5" presStyleCnt="8"/>
      <dgm:spPr/>
    </dgm:pt>
    <dgm:pt modelId="{6708B80E-9D2F-4F7D-A027-8698C313DA3A}" type="pres">
      <dgm:prSet presAssocID="{93A436F0-997F-4BD6-AB71-1D952E1E9395}" presName="node" presStyleLbl="node1" presStyleIdx="6" presStyleCnt="8">
        <dgm:presLayoutVars>
          <dgm:bulletEnabled val="1"/>
        </dgm:presLayoutVars>
      </dgm:prSet>
      <dgm:spPr/>
    </dgm:pt>
    <dgm:pt modelId="{D3F23676-E354-47E8-8214-F9B59AF09ABE}" type="pres">
      <dgm:prSet presAssocID="{93A436F0-997F-4BD6-AB71-1D952E1E9395}" presName="dummy" presStyleCnt="0"/>
      <dgm:spPr/>
    </dgm:pt>
    <dgm:pt modelId="{BCE7A7D5-8580-41C3-BBCE-D5561806522F}" type="pres">
      <dgm:prSet presAssocID="{471B70B6-94DB-4ACE-997C-A5298A579E97}" presName="sibTrans" presStyleLbl="sibTrans2D1" presStyleIdx="6" presStyleCnt="8"/>
      <dgm:spPr/>
    </dgm:pt>
    <dgm:pt modelId="{A91D4466-E171-449C-B0BB-7EE2ECE58A54}" type="pres">
      <dgm:prSet presAssocID="{C61A8621-3CDB-4841-937F-102F35146707}" presName="node" presStyleLbl="node1" presStyleIdx="7" presStyleCnt="8">
        <dgm:presLayoutVars>
          <dgm:bulletEnabled val="1"/>
        </dgm:presLayoutVars>
      </dgm:prSet>
      <dgm:spPr/>
    </dgm:pt>
    <dgm:pt modelId="{618D3E9C-8D6E-42F2-9BD2-ECB7BA7561B3}" type="pres">
      <dgm:prSet presAssocID="{C61A8621-3CDB-4841-937F-102F35146707}" presName="dummy" presStyleCnt="0"/>
      <dgm:spPr/>
    </dgm:pt>
    <dgm:pt modelId="{654AB673-297D-409B-94F7-276451D2CDEC}" type="pres">
      <dgm:prSet presAssocID="{E472C425-C7CA-446B-B142-65BCDFB58457}" presName="sibTrans" presStyleLbl="sibTrans2D1" presStyleIdx="7" presStyleCnt="8"/>
      <dgm:spPr/>
    </dgm:pt>
  </dgm:ptLst>
  <dgm:cxnLst>
    <dgm:cxn modelId="{21383206-BF29-4E8E-8F29-214E7324A375}" type="presOf" srcId="{1C9564A9-60BA-4F7E-B7EB-E86B52F10A4A}" destId="{B56073CF-D626-4732-8396-E9A6308620D6}" srcOrd="0" destOrd="0" presId="urn:microsoft.com/office/officeart/2005/8/layout/radial6"/>
    <dgm:cxn modelId="{58065307-F26A-4292-8EB9-AFFBD0D78E72}" type="presOf" srcId="{68F680AA-51FA-4971-9D57-327C151290C2}" destId="{8589657F-AAB3-4AFE-A916-5383E036D1E6}" srcOrd="0" destOrd="0" presId="urn:microsoft.com/office/officeart/2005/8/layout/radial6"/>
    <dgm:cxn modelId="{9B4E1519-1976-469F-AA4F-70DE3E709F05}" type="presOf" srcId="{E0578435-6399-4F4C-8A9A-CA713CE89A40}" destId="{D8B70145-7604-49E3-9975-5A7E54DEBDEF}" srcOrd="0" destOrd="0" presId="urn:microsoft.com/office/officeart/2005/8/layout/radial6"/>
    <dgm:cxn modelId="{E5234D19-0D94-4CF1-8D82-61E7C717CA2E}" srcId="{F56C1D43-1583-4062-BD6F-26A725B323BB}" destId="{FD5EF943-61DF-44E8-B2ED-C8D9D0139572}" srcOrd="4" destOrd="0" parTransId="{2823849C-D7D5-4626-85F5-11E364DC6E6C}" sibTransId="{42A5C35F-8611-4B38-A1D2-E5AE7589BAA4}"/>
    <dgm:cxn modelId="{5124C91D-62F6-48A0-A2C3-55F7599B0159}" type="presOf" srcId="{821F42B4-4DEA-47A5-A492-02946E0C9408}" destId="{A08F1E43-FC8F-4D89-961E-37F429E2EA35}" srcOrd="0" destOrd="0" presId="urn:microsoft.com/office/officeart/2005/8/layout/radial6"/>
    <dgm:cxn modelId="{8E1DF923-0728-4120-974F-B8BBE1CB7B8C}" type="presOf" srcId="{2518BDAA-4B93-4430-B04F-857A9FD77779}" destId="{232C4363-67B0-4F91-BA33-FA99094E5BA8}" srcOrd="0" destOrd="0" presId="urn:microsoft.com/office/officeart/2005/8/layout/radial6"/>
    <dgm:cxn modelId="{B76CE35B-13A2-4D3E-AE08-A1A5569E2A88}" srcId="{F56C1D43-1583-4062-BD6F-26A725B323BB}" destId="{C61A8621-3CDB-4841-937F-102F35146707}" srcOrd="7" destOrd="0" parTransId="{BB86FBDB-AB11-44D8-9B3E-4AF8A17E4DD3}" sibTransId="{E472C425-C7CA-446B-B142-65BCDFB58457}"/>
    <dgm:cxn modelId="{98738B5F-6936-4241-85F1-3BB070E3DAC1}" type="presOf" srcId="{56E19812-7EED-41F5-813A-9841265654B9}" destId="{2E4F4351-962A-42BA-B040-D59BD2DB4B59}" srcOrd="0" destOrd="0" presId="urn:microsoft.com/office/officeart/2005/8/layout/radial6"/>
    <dgm:cxn modelId="{846F2C69-1712-462B-82A2-EBBDE131DBF5}" type="presOf" srcId="{EDE670F0-5F7B-44FE-A7B0-E5C4013112D2}" destId="{2B866083-CA07-4AA6-8FA8-CAA008915B6F}" srcOrd="0" destOrd="0" presId="urn:microsoft.com/office/officeart/2005/8/layout/radial6"/>
    <dgm:cxn modelId="{F53B296A-FE04-415F-BE22-6BBBCB675347}" type="presOf" srcId="{E472C425-C7CA-446B-B142-65BCDFB58457}" destId="{654AB673-297D-409B-94F7-276451D2CDEC}" srcOrd="0" destOrd="0" presId="urn:microsoft.com/office/officeart/2005/8/layout/radial6"/>
    <dgm:cxn modelId="{478AC06C-226F-4D45-8B0B-D946432CF14F}" type="presOf" srcId="{C61A8621-3CDB-4841-937F-102F35146707}" destId="{A91D4466-E171-449C-B0BB-7EE2ECE58A54}" srcOrd="0" destOrd="0" presId="urn:microsoft.com/office/officeart/2005/8/layout/radial6"/>
    <dgm:cxn modelId="{5DB5C877-AF3C-4ABF-89B3-AC7B5ECF9087}" type="presOf" srcId="{F56C1D43-1583-4062-BD6F-26A725B323BB}" destId="{8E4FBC6A-9532-414C-B768-6261195F221E}" srcOrd="0" destOrd="0" presId="urn:microsoft.com/office/officeart/2005/8/layout/radial6"/>
    <dgm:cxn modelId="{91983481-796C-4F97-865A-96AFCE84B324}" type="presOf" srcId="{93A436F0-997F-4BD6-AB71-1D952E1E9395}" destId="{6708B80E-9D2F-4F7D-A027-8698C313DA3A}" srcOrd="0" destOrd="0" presId="urn:microsoft.com/office/officeart/2005/8/layout/radial6"/>
    <dgm:cxn modelId="{124AEE82-843A-41B4-8ACE-7EB77C93620C}" srcId="{F56C1D43-1583-4062-BD6F-26A725B323BB}" destId="{E0578435-6399-4F4C-8A9A-CA713CE89A40}" srcOrd="3" destOrd="0" parTransId="{4DB59101-8988-4722-80F2-12ABC60B6ACC}" sibTransId="{1C9564A9-60BA-4F7E-B7EB-E86B52F10A4A}"/>
    <dgm:cxn modelId="{1E3F2098-EB35-446E-BB5E-535A7F3FCD1F}" srcId="{F56C1D43-1583-4062-BD6F-26A725B323BB}" destId="{54113864-0360-41BC-B4A4-A9C0E310DFE4}" srcOrd="5" destOrd="0" parTransId="{2ECDE587-A122-4D4C-A42D-14914287EC4E}" sibTransId="{F6A5F926-9D2F-4DB1-91F9-2C00DDE86FF0}"/>
    <dgm:cxn modelId="{C58A2F9C-CECC-40BB-929C-D4F109DA1BF5}" type="presOf" srcId="{F6A5F926-9D2F-4DB1-91F9-2C00DDE86FF0}" destId="{99B44E36-4467-44C8-879D-4938D65AFE8F}" srcOrd="0" destOrd="0" presId="urn:microsoft.com/office/officeart/2005/8/layout/radial6"/>
    <dgm:cxn modelId="{8F2278A4-7C8A-470F-8AF2-ADC16E58A452}" srcId="{F56C1D43-1583-4062-BD6F-26A725B323BB}" destId="{56E19812-7EED-41F5-813A-9841265654B9}" srcOrd="2" destOrd="0" parTransId="{794A746F-14E5-4622-BD93-ACDFB91E1C4B}" sibTransId="{2518BDAA-4B93-4430-B04F-857A9FD77779}"/>
    <dgm:cxn modelId="{766E3FA5-530B-4F39-9305-68065B9E9724}" srcId="{F56C1D43-1583-4062-BD6F-26A725B323BB}" destId="{821F42B4-4DEA-47A5-A492-02946E0C9408}" srcOrd="0" destOrd="0" parTransId="{D06AEEE9-FEEE-4B95-B921-6363E2A63A4D}" sibTransId="{68F680AA-51FA-4971-9D57-327C151290C2}"/>
    <dgm:cxn modelId="{A3C368A5-7839-424D-9903-92DDA05449CC}" type="presOf" srcId="{0D1A078E-9D5F-46B9-A80F-8893AA2F58B6}" destId="{E01B81DB-DDFF-4614-819C-7BA19C99D58B}" srcOrd="0" destOrd="0" presId="urn:microsoft.com/office/officeart/2005/8/layout/radial6"/>
    <dgm:cxn modelId="{0D50AAB2-DFD5-4B3A-A4EC-85400F3FECC2}" type="presOf" srcId="{471B70B6-94DB-4ACE-997C-A5298A579E97}" destId="{BCE7A7D5-8580-41C3-BBCE-D5561806522F}" srcOrd="0" destOrd="0" presId="urn:microsoft.com/office/officeart/2005/8/layout/radial6"/>
    <dgm:cxn modelId="{218B27BB-B9D8-4FF7-B6E3-28A8B8301B66}" type="presOf" srcId="{FD5EF943-61DF-44E8-B2ED-C8D9D0139572}" destId="{44B5B672-422C-4E43-B815-45B2548A74F2}" srcOrd="0" destOrd="0" presId="urn:microsoft.com/office/officeart/2005/8/layout/radial6"/>
    <dgm:cxn modelId="{326836CA-1F71-47B8-8ED5-8B8CAC88C772}" type="presOf" srcId="{42A5C35F-8611-4B38-A1D2-E5AE7589BAA4}" destId="{81CE690D-3364-423E-B4FF-64D573ACC23E}" srcOrd="0" destOrd="0" presId="urn:microsoft.com/office/officeart/2005/8/layout/radial6"/>
    <dgm:cxn modelId="{BFD413D1-1990-43FF-8F53-0D6F99BD9B90}" type="presOf" srcId="{B0AAC1CC-64C6-442D-BBE6-2B96051F9ABE}" destId="{5E8FDF02-872D-47CA-9A30-7359625DCB95}" srcOrd="0" destOrd="0" presId="urn:microsoft.com/office/officeart/2005/8/layout/radial6"/>
    <dgm:cxn modelId="{B7685FDB-60AB-4366-BEB2-AD01BEBC611E}" srcId="{F56C1D43-1583-4062-BD6F-26A725B323BB}" destId="{0D1A078E-9D5F-46B9-A80F-8893AA2F58B6}" srcOrd="1" destOrd="0" parTransId="{A8A5DD7E-71EC-4F44-B7A8-4649D318EF7C}" sibTransId="{EDE670F0-5F7B-44FE-A7B0-E5C4013112D2}"/>
    <dgm:cxn modelId="{BFFE12DD-1F61-43DA-BA49-5CDB5E5E2100}" srcId="{F56C1D43-1583-4062-BD6F-26A725B323BB}" destId="{93A436F0-997F-4BD6-AB71-1D952E1E9395}" srcOrd="6" destOrd="0" parTransId="{297AF9EE-E81D-463F-9E79-EB1E1A181938}" sibTransId="{471B70B6-94DB-4ACE-997C-A5298A579E97}"/>
    <dgm:cxn modelId="{DE5B65E2-8091-48AF-BE34-532FEEB85645}" srcId="{B0AAC1CC-64C6-442D-BBE6-2B96051F9ABE}" destId="{F56C1D43-1583-4062-BD6F-26A725B323BB}" srcOrd="0" destOrd="0" parTransId="{C0844E03-AF30-4345-B969-71A3B97A2001}" sibTransId="{2234AFBD-6CC3-4ED3-B237-B56ABFEBBB41}"/>
    <dgm:cxn modelId="{090BCCFD-412C-444E-BDCC-EE90D2BA71DE}" type="presOf" srcId="{54113864-0360-41BC-B4A4-A9C0E310DFE4}" destId="{39510BCF-34D6-43A5-B4AD-BA921D09D544}" srcOrd="0" destOrd="0" presId="urn:microsoft.com/office/officeart/2005/8/layout/radial6"/>
    <dgm:cxn modelId="{EFBA1129-0EAE-43A8-AD25-AD20B1548356}" type="presParOf" srcId="{5E8FDF02-872D-47CA-9A30-7359625DCB95}" destId="{8E4FBC6A-9532-414C-B768-6261195F221E}" srcOrd="0" destOrd="0" presId="urn:microsoft.com/office/officeart/2005/8/layout/radial6"/>
    <dgm:cxn modelId="{E19DE006-DF74-4FB7-A6D3-05166CC8B1C5}" type="presParOf" srcId="{5E8FDF02-872D-47CA-9A30-7359625DCB95}" destId="{A08F1E43-FC8F-4D89-961E-37F429E2EA35}" srcOrd="1" destOrd="0" presId="urn:microsoft.com/office/officeart/2005/8/layout/radial6"/>
    <dgm:cxn modelId="{DF9FDDE4-2E6E-4DDD-B6BA-130EDD646B11}" type="presParOf" srcId="{5E8FDF02-872D-47CA-9A30-7359625DCB95}" destId="{B6E60332-18FC-4C36-91B6-674705A4B413}" srcOrd="2" destOrd="0" presId="urn:microsoft.com/office/officeart/2005/8/layout/radial6"/>
    <dgm:cxn modelId="{925972C7-B19E-4E88-BA7A-5521958FF7C9}" type="presParOf" srcId="{5E8FDF02-872D-47CA-9A30-7359625DCB95}" destId="{8589657F-AAB3-4AFE-A916-5383E036D1E6}" srcOrd="3" destOrd="0" presId="urn:microsoft.com/office/officeart/2005/8/layout/radial6"/>
    <dgm:cxn modelId="{10CE72BA-976A-4AB4-9D98-D0D8F8A809BA}" type="presParOf" srcId="{5E8FDF02-872D-47CA-9A30-7359625DCB95}" destId="{E01B81DB-DDFF-4614-819C-7BA19C99D58B}" srcOrd="4" destOrd="0" presId="urn:microsoft.com/office/officeart/2005/8/layout/radial6"/>
    <dgm:cxn modelId="{7AA9DC1F-DEDB-4DB4-9463-D38C15DFF904}" type="presParOf" srcId="{5E8FDF02-872D-47CA-9A30-7359625DCB95}" destId="{99559399-2556-4857-91B0-4D2519EF2700}" srcOrd="5" destOrd="0" presId="urn:microsoft.com/office/officeart/2005/8/layout/radial6"/>
    <dgm:cxn modelId="{705BC9F1-F994-462F-87D2-D8F9ADCC83B7}" type="presParOf" srcId="{5E8FDF02-872D-47CA-9A30-7359625DCB95}" destId="{2B866083-CA07-4AA6-8FA8-CAA008915B6F}" srcOrd="6" destOrd="0" presId="urn:microsoft.com/office/officeart/2005/8/layout/radial6"/>
    <dgm:cxn modelId="{29735756-34AF-4131-B50B-61227B383DE9}" type="presParOf" srcId="{5E8FDF02-872D-47CA-9A30-7359625DCB95}" destId="{2E4F4351-962A-42BA-B040-D59BD2DB4B59}" srcOrd="7" destOrd="0" presId="urn:microsoft.com/office/officeart/2005/8/layout/radial6"/>
    <dgm:cxn modelId="{D299E78B-4B9E-4832-8255-75DED5FAB3D9}" type="presParOf" srcId="{5E8FDF02-872D-47CA-9A30-7359625DCB95}" destId="{9E5A44B1-9861-42C9-BB16-7CF2EFCD39FF}" srcOrd="8" destOrd="0" presId="urn:microsoft.com/office/officeart/2005/8/layout/radial6"/>
    <dgm:cxn modelId="{8029B221-2472-452E-A715-F388234CA3E0}" type="presParOf" srcId="{5E8FDF02-872D-47CA-9A30-7359625DCB95}" destId="{232C4363-67B0-4F91-BA33-FA99094E5BA8}" srcOrd="9" destOrd="0" presId="urn:microsoft.com/office/officeart/2005/8/layout/radial6"/>
    <dgm:cxn modelId="{6F9D3254-4BB3-45E6-92C5-D1E451D3C455}" type="presParOf" srcId="{5E8FDF02-872D-47CA-9A30-7359625DCB95}" destId="{D8B70145-7604-49E3-9975-5A7E54DEBDEF}" srcOrd="10" destOrd="0" presId="urn:microsoft.com/office/officeart/2005/8/layout/radial6"/>
    <dgm:cxn modelId="{EB0B3B39-8766-4FD7-90A8-9AB363F2FF1B}" type="presParOf" srcId="{5E8FDF02-872D-47CA-9A30-7359625DCB95}" destId="{1C7BA0AC-900B-4B73-8061-7C1C903442D8}" srcOrd="11" destOrd="0" presId="urn:microsoft.com/office/officeart/2005/8/layout/radial6"/>
    <dgm:cxn modelId="{3FBFE3DD-B430-43F7-BBCD-799CA6EBF477}" type="presParOf" srcId="{5E8FDF02-872D-47CA-9A30-7359625DCB95}" destId="{B56073CF-D626-4732-8396-E9A6308620D6}" srcOrd="12" destOrd="0" presId="urn:microsoft.com/office/officeart/2005/8/layout/radial6"/>
    <dgm:cxn modelId="{857773DC-2A5B-4D6C-A167-62936E69BCB7}" type="presParOf" srcId="{5E8FDF02-872D-47CA-9A30-7359625DCB95}" destId="{44B5B672-422C-4E43-B815-45B2548A74F2}" srcOrd="13" destOrd="0" presId="urn:microsoft.com/office/officeart/2005/8/layout/radial6"/>
    <dgm:cxn modelId="{7915CF37-6E10-4591-9CD6-944A8E0B0EA0}" type="presParOf" srcId="{5E8FDF02-872D-47CA-9A30-7359625DCB95}" destId="{C0A92043-9A06-477B-B28C-446C63A1FDE8}" srcOrd="14" destOrd="0" presId="urn:microsoft.com/office/officeart/2005/8/layout/radial6"/>
    <dgm:cxn modelId="{61261239-67B8-4F5F-8404-20F16752BC87}" type="presParOf" srcId="{5E8FDF02-872D-47CA-9A30-7359625DCB95}" destId="{81CE690D-3364-423E-B4FF-64D573ACC23E}" srcOrd="15" destOrd="0" presId="urn:microsoft.com/office/officeart/2005/8/layout/radial6"/>
    <dgm:cxn modelId="{9E4297BB-4C44-405F-BCF0-5D3323E4094D}" type="presParOf" srcId="{5E8FDF02-872D-47CA-9A30-7359625DCB95}" destId="{39510BCF-34D6-43A5-B4AD-BA921D09D544}" srcOrd="16" destOrd="0" presId="urn:microsoft.com/office/officeart/2005/8/layout/radial6"/>
    <dgm:cxn modelId="{A1839269-E612-4F4A-ADF9-8F65129D48E6}" type="presParOf" srcId="{5E8FDF02-872D-47CA-9A30-7359625DCB95}" destId="{6FD35E49-A067-4668-92EC-913C857ED455}" srcOrd="17" destOrd="0" presId="urn:microsoft.com/office/officeart/2005/8/layout/radial6"/>
    <dgm:cxn modelId="{10F27CB0-3C6D-4F4E-A960-5D5B3C5FC36C}" type="presParOf" srcId="{5E8FDF02-872D-47CA-9A30-7359625DCB95}" destId="{99B44E36-4467-44C8-879D-4938D65AFE8F}" srcOrd="18" destOrd="0" presId="urn:microsoft.com/office/officeart/2005/8/layout/radial6"/>
    <dgm:cxn modelId="{7B774BCC-7266-4A1E-AAC9-B53C779FC164}" type="presParOf" srcId="{5E8FDF02-872D-47CA-9A30-7359625DCB95}" destId="{6708B80E-9D2F-4F7D-A027-8698C313DA3A}" srcOrd="19" destOrd="0" presId="urn:microsoft.com/office/officeart/2005/8/layout/radial6"/>
    <dgm:cxn modelId="{816F9CDD-25B2-4006-B94E-8E793A9A9E0D}" type="presParOf" srcId="{5E8FDF02-872D-47CA-9A30-7359625DCB95}" destId="{D3F23676-E354-47E8-8214-F9B59AF09ABE}" srcOrd="20" destOrd="0" presId="urn:microsoft.com/office/officeart/2005/8/layout/radial6"/>
    <dgm:cxn modelId="{79F2E4B9-DB48-410C-9593-B3E441A1EC67}" type="presParOf" srcId="{5E8FDF02-872D-47CA-9A30-7359625DCB95}" destId="{BCE7A7D5-8580-41C3-BBCE-D5561806522F}" srcOrd="21" destOrd="0" presId="urn:microsoft.com/office/officeart/2005/8/layout/radial6"/>
    <dgm:cxn modelId="{D6876012-8533-4920-B479-823CC6A29DE2}" type="presParOf" srcId="{5E8FDF02-872D-47CA-9A30-7359625DCB95}" destId="{A91D4466-E171-449C-B0BB-7EE2ECE58A54}" srcOrd="22" destOrd="0" presId="urn:microsoft.com/office/officeart/2005/8/layout/radial6"/>
    <dgm:cxn modelId="{691BBA71-E9F4-4F3C-AEB8-3D83F2B014F6}" type="presParOf" srcId="{5E8FDF02-872D-47CA-9A30-7359625DCB95}" destId="{618D3E9C-8D6E-42F2-9BD2-ECB7BA7561B3}" srcOrd="23" destOrd="0" presId="urn:microsoft.com/office/officeart/2005/8/layout/radial6"/>
    <dgm:cxn modelId="{573D1858-78E6-41E5-8E25-407B2FF6FB9D}" type="presParOf" srcId="{5E8FDF02-872D-47CA-9A30-7359625DCB95}" destId="{654AB673-297D-409B-94F7-276451D2CDEC}"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AAC1CC-64C6-442D-BBE6-2B96051F9ABE}"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F56C1D43-1583-4062-BD6F-26A725B323BB}">
      <dgm:prSet phldrT="[Text]" custT="1"/>
      <dgm:spPr>
        <a:solidFill>
          <a:schemeClr val="accent1"/>
        </a:solidFill>
      </dgm:spPr>
      <dgm:t>
        <a:bodyPr/>
        <a:lstStyle/>
        <a:p>
          <a:r>
            <a:rPr lang="en-US" sz="1600" dirty="0">
              <a:latin typeface="Arial" panose="020B0604020202020204" pitchFamily="34" charset="0"/>
              <a:cs typeface="Arial" panose="020B0604020202020204" pitchFamily="34" charset="0"/>
            </a:rPr>
            <a:t>Environmental </a:t>
          </a:r>
        </a:p>
      </dgm:t>
    </dgm:pt>
    <dgm:pt modelId="{C0844E03-AF30-4345-B969-71A3B97A2001}" type="parTrans" cxnId="{DE5B65E2-8091-48AF-BE34-532FEEB85645}">
      <dgm:prSet/>
      <dgm:spPr/>
      <dgm:t>
        <a:bodyPr/>
        <a:lstStyle/>
        <a:p>
          <a:endParaRPr lang="en-US" sz="2400">
            <a:latin typeface="Arial" panose="020B0604020202020204" pitchFamily="34" charset="0"/>
            <a:cs typeface="Arial" panose="020B0604020202020204" pitchFamily="34" charset="0"/>
          </a:endParaRPr>
        </a:p>
      </dgm:t>
    </dgm:pt>
    <dgm:pt modelId="{2234AFBD-6CC3-4ED3-B237-B56ABFEBBB41}" type="sibTrans" cxnId="{DE5B65E2-8091-48AF-BE34-532FEEB85645}">
      <dgm:prSet/>
      <dgm:spPr/>
      <dgm:t>
        <a:bodyPr/>
        <a:lstStyle/>
        <a:p>
          <a:endParaRPr lang="en-US" sz="2400">
            <a:latin typeface="Arial" panose="020B0604020202020204" pitchFamily="34" charset="0"/>
            <a:cs typeface="Arial" panose="020B0604020202020204" pitchFamily="34" charset="0"/>
          </a:endParaRPr>
        </a:p>
      </dgm:t>
    </dgm:pt>
    <dgm:pt modelId="{821F42B4-4DEA-47A5-A492-02946E0C9408}">
      <dgm:prSet phldrT="[Text]" custT="1"/>
      <dgm:spPr/>
      <dgm:t>
        <a:bodyPr/>
        <a:lstStyle/>
        <a:p>
          <a:r>
            <a:rPr lang="en-GB" sz="1050" dirty="0">
              <a:latin typeface="Arial" panose="020B0604020202020204" pitchFamily="34" charset="0"/>
              <a:cs typeface="Arial" panose="020B0604020202020204" pitchFamily="34" charset="0"/>
            </a:rPr>
            <a:t>Safe environment for debrief</a:t>
          </a:r>
          <a:endParaRPr lang="en-US" sz="1050" dirty="0">
            <a:latin typeface="Arial" panose="020B0604020202020204" pitchFamily="34" charset="0"/>
            <a:cs typeface="Arial" panose="020B0604020202020204" pitchFamily="34" charset="0"/>
          </a:endParaRPr>
        </a:p>
      </dgm:t>
    </dgm:pt>
    <dgm:pt modelId="{D06AEEE9-FEEE-4B95-B921-6363E2A63A4D}" type="parTrans" cxnId="{766E3FA5-530B-4F39-9305-68065B9E9724}">
      <dgm:prSet/>
      <dgm:spPr/>
      <dgm:t>
        <a:bodyPr/>
        <a:lstStyle/>
        <a:p>
          <a:endParaRPr lang="en-US" sz="2400">
            <a:latin typeface="Arial" panose="020B0604020202020204" pitchFamily="34" charset="0"/>
            <a:cs typeface="Arial" panose="020B0604020202020204" pitchFamily="34" charset="0"/>
          </a:endParaRPr>
        </a:p>
      </dgm:t>
    </dgm:pt>
    <dgm:pt modelId="{68F680AA-51FA-4971-9D57-327C151290C2}" type="sibTrans" cxnId="{766E3FA5-530B-4F39-9305-68065B9E9724}">
      <dgm:prSet/>
      <dgm:spPr/>
      <dgm:t>
        <a:bodyPr/>
        <a:lstStyle/>
        <a:p>
          <a:endParaRPr lang="en-US" sz="2400">
            <a:latin typeface="Arial" panose="020B0604020202020204" pitchFamily="34" charset="0"/>
            <a:cs typeface="Arial" panose="020B0604020202020204" pitchFamily="34" charset="0"/>
          </a:endParaRPr>
        </a:p>
      </dgm:t>
    </dgm:pt>
    <dgm:pt modelId="{56E19812-7EED-41F5-813A-9841265654B9}">
      <dgm:prSet phldrT="[Text]" custT="1"/>
      <dgm:spPr/>
      <dgm:t>
        <a:bodyPr/>
        <a:lstStyle/>
        <a:p>
          <a:r>
            <a:rPr lang="en-GB" sz="1050" dirty="0">
              <a:latin typeface="Arial" panose="020B0604020202020204" pitchFamily="34" charset="0"/>
              <a:cs typeface="Arial" panose="020B0604020202020204" pitchFamily="34" charset="0"/>
            </a:rPr>
            <a:t>Intervention to restore ‘normal working environment</a:t>
          </a:r>
          <a:endParaRPr lang="en-US" sz="1050" dirty="0">
            <a:latin typeface="Arial" panose="020B0604020202020204" pitchFamily="34" charset="0"/>
            <a:cs typeface="Arial" panose="020B0604020202020204" pitchFamily="34" charset="0"/>
          </a:endParaRPr>
        </a:p>
      </dgm:t>
    </dgm:pt>
    <dgm:pt modelId="{794A746F-14E5-4622-BD93-ACDFB91E1C4B}" type="parTrans" cxnId="{8F2278A4-7C8A-470F-8AF2-ADC16E58A452}">
      <dgm:prSet/>
      <dgm:spPr/>
      <dgm:t>
        <a:bodyPr/>
        <a:lstStyle/>
        <a:p>
          <a:endParaRPr lang="en-US" sz="2400">
            <a:latin typeface="Arial" panose="020B0604020202020204" pitchFamily="34" charset="0"/>
            <a:cs typeface="Arial" panose="020B0604020202020204" pitchFamily="34" charset="0"/>
          </a:endParaRPr>
        </a:p>
      </dgm:t>
    </dgm:pt>
    <dgm:pt modelId="{2518BDAA-4B93-4430-B04F-857A9FD77779}" type="sibTrans" cxnId="{8F2278A4-7C8A-470F-8AF2-ADC16E58A452}">
      <dgm:prSet/>
      <dgm:spPr/>
      <dgm:t>
        <a:bodyPr/>
        <a:lstStyle/>
        <a:p>
          <a:endParaRPr lang="en-US" sz="2400">
            <a:latin typeface="Arial" panose="020B0604020202020204" pitchFamily="34" charset="0"/>
            <a:cs typeface="Arial" panose="020B0604020202020204" pitchFamily="34" charset="0"/>
          </a:endParaRPr>
        </a:p>
      </dgm:t>
    </dgm:pt>
    <dgm:pt modelId="{5E8FDF02-872D-47CA-9A30-7359625DCB95}" type="pres">
      <dgm:prSet presAssocID="{B0AAC1CC-64C6-442D-BBE6-2B96051F9ABE}" presName="Name0" presStyleCnt="0">
        <dgm:presLayoutVars>
          <dgm:chMax val="1"/>
          <dgm:dir/>
          <dgm:animLvl val="ctr"/>
          <dgm:resizeHandles val="exact"/>
        </dgm:presLayoutVars>
      </dgm:prSet>
      <dgm:spPr/>
    </dgm:pt>
    <dgm:pt modelId="{8E4FBC6A-9532-414C-B768-6261195F221E}" type="pres">
      <dgm:prSet presAssocID="{F56C1D43-1583-4062-BD6F-26A725B323BB}" presName="centerShape" presStyleLbl="node0" presStyleIdx="0" presStyleCnt="1"/>
      <dgm:spPr/>
    </dgm:pt>
    <dgm:pt modelId="{A08F1E43-FC8F-4D89-961E-37F429E2EA35}" type="pres">
      <dgm:prSet presAssocID="{821F42B4-4DEA-47A5-A492-02946E0C9408}" presName="node" presStyleLbl="node1" presStyleIdx="0" presStyleCnt="2">
        <dgm:presLayoutVars>
          <dgm:bulletEnabled val="1"/>
        </dgm:presLayoutVars>
      </dgm:prSet>
      <dgm:spPr/>
    </dgm:pt>
    <dgm:pt modelId="{B6E60332-18FC-4C36-91B6-674705A4B413}" type="pres">
      <dgm:prSet presAssocID="{821F42B4-4DEA-47A5-A492-02946E0C9408}" presName="dummy" presStyleCnt="0"/>
      <dgm:spPr/>
    </dgm:pt>
    <dgm:pt modelId="{8589657F-AAB3-4AFE-A916-5383E036D1E6}" type="pres">
      <dgm:prSet presAssocID="{68F680AA-51FA-4971-9D57-327C151290C2}" presName="sibTrans" presStyleLbl="sibTrans2D1" presStyleIdx="0" presStyleCnt="2"/>
      <dgm:spPr/>
    </dgm:pt>
    <dgm:pt modelId="{2E4F4351-962A-42BA-B040-D59BD2DB4B59}" type="pres">
      <dgm:prSet presAssocID="{56E19812-7EED-41F5-813A-9841265654B9}" presName="node" presStyleLbl="node1" presStyleIdx="1" presStyleCnt="2">
        <dgm:presLayoutVars>
          <dgm:bulletEnabled val="1"/>
        </dgm:presLayoutVars>
      </dgm:prSet>
      <dgm:spPr/>
    </dgm:pt>
    <dgm:pt modelId="{9E5A44B1-9861-42C9-BB16-7CF2EFCD39FF}" type="pres">
      <dgm:prSet presAssocID="{56E19812-7EED-41F5-813A-9841265654B9}" presName="dummy" presStyleCnt="0"/>
      <dgm:spPr/>
    </dgm:pt>
    <dgm:pt modelId="{232C4363-67B0-4F91-BA33-FA99094E5BA8}" type="pres">
      <dgm:prSet presAssocID="{2518BDAA-4B93-4430-B04F-857A9FD77779}" presName="sibTrans" presStyleLbl="sibTrans2D1" presStyleIdx="1" presStyleCnt="2"/>
      <dgm:spPr/>
    </dgm:pt>
  </dgm:ptLst>
  <dgm:cxnLst>
    <dgm:cxn modelId="{58065307-F26A-4292-8EB9-AFFBD0D78E72}" type="presOf" srcId="{68F680AA-51FA-4971-9D57-327C151290C2}" destId="{8589657F-AAB3-4AFE-A916-5383E036D1E6}" srcOrd="0" destOrd="0" presId="urn:microsoft.com/office/officeart/2005/8/layout/radial6"/>
    <dgm:cxn modelId="{5124C91D-62F6-48A0-A2C3-55F7599B0159}" type="presOf" srcId="{821F42B4-4DEA-47A5-A492-02946E0C9408}" destId="{A08F1E43-FC8F-4D89-961E-37F429E2EA35}" srcOrd="0" destOrd="0" presId="urn:microsoft.com/office/officeart/2005/8/layout/radial6"/>
    <dgm:cxn modelId="{8E1DF923-0728-4120-974F-B8BBE1CB7B8C}" type="presOf" srcId="{2518BDAA-4B93-4430-B04F-857A9FD77779}" destId="{232C4363-67B0-4F91-BA33-FA99094E5BA8}" srcOrd="0" destOrd="0" presId="urn:microsoft.com/office/officeart/2005/8/layout/radial6"/>
    <dgm:cxn modelId="{98738B5F-6936-4241-85F1-3BB070E3DAC1}" type="presOf" srcId="{56E19812-7EED-41F5-813A-9841265654B9}" destId="{2E4F4351-962A-42BA-B040-D59BD2DB4B59}" srcOrd="0" destOrd="0" presId="urn:microsoft.com/office/officeart/2005/8/layout/radial6"/>
    <dgm:cxn modelId="{5DB5C877-AF3C-4ABF-89B3-AC7B5ECF9087}" type="presOf" srcId="{F56C1D43-1583-4062-BD6F-26A725B323BB}" destId="{8E4FBC6A-9532-414C-B768-6261195F221E}" srcOrd="0" destOrd="0" presId="urn:microsoft.com/office/officeart/2005/8/layout/radial6"/>
    <dgm:cxn modelId="{8F2278A4-7C8A-470F-8AF2-ADC16E58A452}" srcId="{F56C1D43-1583-4062-BD6F-26A725B323BB}" destId="{56E19812-7EED-41F5-813A-9841265654B9}" srcOrd="1" destOrd="0" parTransId="{794A746F-14E5-4622-BD93-ACDFB91E1C4B}" sibTransId="{2518BDAA-4B93-4430-B04F-857A9FD77779}"/>
    <dgm:cxn modelId="{766E3FA5-530B-4F39-9305-68065B9E9724}" srcId="{F56C1D43-1583-4062-BD6F-26A725B323BB}" destId="{821F42B4-4DEA-47A5-A492-02946E0C9408}" srcOrd="0" destOrd="0" parTransId="{D06AEEE9-FEEE-4B95-B921-6363E2A63A4D}" sibTransId="{68F680AA-51FA-4971-9D57-327C151290C2}"/>
    <dgm:cxn modelId="{BFD413D1-1990-43FF-8F53-0D6F99BD9B90}" type="presOf" srcId="{B0AAC1CC-64C6-442D-BBE6-2B96051F9ABE}" destId="{5E8FDF02-872D-47CA-9A30-7359625DCB95}" srcOrd="0" destOrd="0" presId="urn:microsoft.com/office/officeart/2005/8/layout/radial6"/>
    <dgm:cxn modelId="{DE5B65E2-8091-48AF-BE34-532FEEB85645}" srcId="{B0AAC1CC-64C6-442D-BBE6-2B96051F9ABE}" destId="{F56C1D43-1583-4062-BD6F-26A725B323BB}" srcOrd="0" destOrd="0" parTransId="{C0844E03-AF30-4345-B969-71A3B97A2001}" sibTransId="{2234AFBD-6CC3-4ED3-B237-B56ABFEBBB41}"/>
    <dgm:cxn modelId="{EFBA1129-0EAE-43A8-AD25-AD20B1548356}" type="presParOf" srcId="{5E8FDF02-872D-47CA-9A30-7359625DCB95}" destId="{8E4FBC6A-9532-414C-B768-6261195F221E}" srcOrd="0" destOrd="0" presId="urn:microsoft.com/office/officeart/2005/8/layout/radial6"/>
    <dgm:cxn modelId="{E19DE006-DF74-4FB7-A6D3-05166CC8B1C5}" type="presParOf" srcId="{5E8FDF02-872D-47CA-9A30-7359625DCB95}" destId="{A08F1E43-FC8F-4D89-961E-37F429E2EA35}" srcOrd="1" destOrd="0" presId="urn:microsoft.com/office/officeart/2005/8/layout/radial6"/>
    <dgm:cxn modelId="{DF9FDDE4-2E6E-4DDD-B6BA-130EDD646B11}" type="presParOf" srcId="{5E8FDF02-872D-47CA-9A30-7359625DCB95}" destId="{B6E60332-18FC-4C36-91B6-674705A4B413}" srcOrd="2" destOrd="0" presId="urn:microsoft.com/office/officeart/2005/8/layout/radial6"/>
    <dgm:cxn modelId="{925972C7-B19E-4E88-BA7A-5521958FF7C9}" type="presParOf" srcId="{5E8FDF02-872D-47CA-9A30-7359625DCB95}" destId="{8589657F-AAB3-4AFE-A916-5383E036D1E6}" srcOrd="3" destOrd="0" presId="urn:microsoft.com/office/officeart/2005/8/layout/radial6"/>
    <dgm:cxn modelId="{29735756-34AF-4131-B50B-61227B383DE9}" type="presParOf" srcId="{5E8FDF02-872D-47CA-9A30-7359625DCB95}" destId="{2E4F4351-962A-42BA-B040-D59BD2DB4B59}" srcOrd="4" destOrd="0" presId="urn:microsoft.com/office/officeart/2005/8/layout/radial6"/>
    <dgm:cxn modelId="{D299E78B-4B9E-4832-8255-75DED5FAB3D9}" type="presParOf" srcId="{5E8FDF02-872D-47CA-9A30-7359625DCB95}" destId="{9E5A44B1-9861-42C9-BB16-7CF2EFCD39FF}" srcOrd="5" destOrd="0" presId="urn:microsoft.com/office/officeart/2005/8/layout/radial6"/>
    <dgm:cxn modelId="{8029B221-2472-452E-A715-F388234CA3E0}" type="presParOf" srcId="{5E8FDF02-872D-47CA-9A30-7359625DCB95}" destId="{232C4363-67B0-4F91-BA33-FA99094E5BA8}" srcOrd="6"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D39181-EA40-41D7-A73B-7217F90F9587}"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CEE48533-AFC0-409B-91A9-324293242A33}">
      <dgm:prSet phldrT="[Text]" custT="1"/>
      <dgm:spPr>
        <a:solidFill>
          <a:schemeClr val="accent1"/>
        </a:solidFill>
      </dgm:spPr>
      <dgm:t>
        <a:bodyPr/>
        <a:lstStyle/>
        <a:p>
          <a:r>
            <a:rPr lang="en-US" sz="1600" dirty="0">
              <a:latin typeface="Arial" panose="020B0604020202020204" pitchFamily="34" charset="0"/>
              <a:cs typeface="Arial" panose="020B0604020202020204" pitchFamily="34" charset="0"/>
            </a:rPr>
            <a:t>Emotional support</a:t>
          </a:r>
        </a:p>
      </dgm:t>
    </dgm:pt>
    <dgm:pt modelId="{CD78F408-BB76-4FEE-A08A-1C03379C9751}" type="parTrans" cxnId="{35B4675E-C1F5-40C3-A235-615AD74A3788}">
      <dgm:prSet/>
      <dgm:spPr/>
      <dgm:t>
        <a:bodyPr/>
        <a:lstStyle/>
        <a:p>
          <a:endParaRPr lang="en-US">
            <a:latin typeface="Arial" panose="020B0604020202020204" pitchFamily="34" charset="0"/>
            <a:cs typeface="Arial" panose="020B0604020202020204" pitchFamily="34" charset="0"/>
          </a:endParaRPr>
        </a:p>
      </dgm:t>
    </dgm:pt>
    <dgm:pt modelId="{0085C715-3DB9-4C41-94C8-34B0663932CC}" type="sibTrans" cxnId="{35B4675E-C1F5-40C3-A235-615AD74A3788}">
      <dgm:prSet/>
      <dgm:spPr/>
      <dgm:t>
        <a:bodyPr/>
        <a:lstStyle/>
        <a:p>
          <a:endParaRPr lang="en-US">
            <a:latin typeface="Arial" panose="020B0604020202020204" pitchFamily="34" charset="0"/>
            <a:cs typeface="Arial" panose="020B0604020202020204" pitchFamily="34" charset="0"/>
          </a:endParaRPr>
        </a:p>
      </dgm:t>
    </dgm:pt>
    <dgm:pt modelId="{3CB7B43B-9A7D-4AE4-AFFF-4014EABD1DFD}">
      <dgm:prSet phldrT="[Text]" custT="1"/>
      <dgm:spPr/>
      <dgm:t>
        <a:bodyPr/>
        <a:lstStyle/>
        <a:p>
          <a:r>
            <a:rPr lang="en-GB" sz="1100" dirty="0">
              <a:latin typeface="Arial" panose="020B0604020202020204" pitchFamily="34" charset="0"/>
              <a:cs typeface="Arial" panose="020B0604020202020204" pitchFamily="34" charset="0"/>
            </a:rPr>
            <a:t>Referral to Contact/counselling </a:t>
          </a:r>
          <a:endParaRPr lang="en-US" sz="1100" dirty="0">
            <a:latin typeface="Arial" panose="020B0604020202020204" pitchFamily="34" charset="0"/>
            <a:cs typeface="Arial" panose="020B0604020202020204" pitchFamily="34" charset="0"/>
          </a:endParaRPr>
        </a:p>
      </dgm:t>
    </dgm:pt>
    <dgm:pt modelId="{5078AE0A-E48D-433B-88EC-796A3F7CFF4B}" type="parTrans" cxnId="{D9AAE696-E0C4-4C7B-B9D6-E9762FCE42EA}">
      <dgm:prSet/>
      <dgm:spPr/>
      <dgm:t>
        <a:bodyPr/>
        <a:lstStyle/>
        <a:p>
          <a:endParaRPr lang="en-US">
            <a:latin typeface="Arial" panose="020B0604020202020204" pitchFamily="34" charset="0"/>
            <a:cs typeface="Arial" panose="020B0604020202020204" pitchFamily="34" charset="0"/>
          </a:endParaRPr>
        </a:p>
      </dgm:t>
    </dgm:pt>
    <dgm:pt modelId="{CC6947E5-5A49-49FA-9B5A-A7EC9F3DC125}" type="sibTrans" cxnId="{D9AAE696-E0C4-4C7B-B9D6-E9762FCE42EA}">
      <dgm:prSet/>
      <dgm:spPr/>
      <dgm:t>
        <a:bodyPr/>
        <a:lstStyle/>
        <a:p>
          <a:endParaRPr lang="en-US">
            <a:latin typeface="Arial" panose="020B0604020202020204" pitchFamily="34" charset="0"/>
            <a:cs typeface="Arial" panose="020B0604020202020204" pitchFamily="34" charset="0"/>
          </a:endParaRPr>
        </a:p>
      </dgm:t>
    </dgm:pt>
    <dgm:pt modelId="{16CE518F-DB60-47DC-93C2-ACC562E2A5C7}">
      <dgm:prSet phldrT="[Text]"/>
      <dgm:spPr/>
      <dgm:t>
        <a:bodyPr/>
        <a:lstStyle/>
        <a:p>
          <a:r>
            <a:rPr lang="en-GB" dirty="0">
              <a:latin typeface="Arial" panose="020B0604020202020204" pitchFamily="34" charset="0"/>
              <a:cs typeface="Arial" panose="020B0604020202020204" pitchFamily="34" charset="0"/>
            </a:rPr>
            <a:t>Choice to not have to work with that individual </a:t>
          </a:r>
          <a:endParaRPr lang="en-US" dirty="0">
            <a:latin typeface="Arial" panose="020B0604020202020204" pitchFamily="34" charset="0"/>
            <a:cs typeface="Arial" panose="020B0604020202020204" pitchFamily="34" charset="0"/>
          </a:endParaRPr>
        </a:p>
      </dgm:t>
    </dgm:pt>
    <dgm:pt modelId="{7D21613A-6E28-4EF7-B5AD-A13D1EDD9AA2}" type="parTrans" cxnId="{F9E0A4F2-245C-4C42-87DC-97683BF65F0B}">
      <dgm:prSet/>
      <dgm:spPr/>
      <dgm:t>
        <a:bodyPr/>
        <a:lstStyle/>
        <a:p>
          <a:endParaRPr lang="en-US">
            <a:latin typeface="Arial" panose="020B0604020202020204" pitchFamily="34" charset="0"/>
            <a:cs typeface="Arial" panose="020B0604020202020204" pitchFamily="34" charset="0"/>
          </a:endParaRPr>
        </a:p>
      </dgm:t>
    </dgm:pt>
    <dgm:pt modelId="{8FB3AB92-08C3-4B70-8184-1C13A3DB6249}" type="sibTrans" cxnId="{F9E0A4F2-245C-4C42-87DC-97683BF65F0B}">
      <dgm:prSet/>
      <dgm:spPr/>
      <dgm:t>
        <a:bodyPr/>
        <a:lstStyle/>
        <a:p>
          <a:endParaRPr lang="en-US">
            <a:latin typeface="Arial" panose="020B0604020202020204" pitchFamily="34" charset="0"/>
            <a:cs typeface="Arial" panose="020B0604020202020204" pitchFamily="34" charset="0"/>
          </a:endParaRPr>
        </a:p>
      </dgm:t>
    </dgm:pt>
    <dgm:pt modelId="{22557CE6-D2D6-4389-BFA8-084B47319BEF}" type="pres">
      <dgm:prSet presAssocID="{43D39181-EA40-41D7-A73B-7217F90F9587}" presName="Name0" presStyleCnt="0">
        <dgm:presLayoutVars>
          <dgm:chMax val="1"/>
          <dgm:dir/>
          <dgm:animLvl val="ctr"/>
          <dgm:resizeHandles val="exact"/>
        </dgm:presLayoutVars>
      </dgm:prSet>
      <dgm:spPr/>
    </dgm:pt>
    <dgm:pt modelId="{9DA4244C-9F66-4AD6-81C6-5C565542FEE5}" type="pres">
      <dgm:prSet presAssocID="{CEE48533-AFC0-409B-91A9-324293242A33}" presName="centerShape" presStyleLbl="node0" presStyleIdx="0" presStyleCnt="1"/>
      <dgm:spPr/>
    </dgm:pt>
    <dgm:pt modelId="{7D52A700-F1C2-4AD3-8C52-6B5247E40296}" type="pres">
      <dgm:prSet presAssocID="{3CB7B43B-9A7D-4AE4-AFFF-4014EABD1DFD}" presName="node" presStyleLbl="node1" presStyleIdx="0" presStyleCnt="2">
        <dgm:presLayoutVars>
          <dgm:bulletEnabled val="1"/>
        </dgm:presLayoutVars>
      </dgm:prSet>
      <dgm:spPr/>
    </dgm:pt>
    <dgm:pt modelId="{657DA6B6-B068-404C-96F3-7D298F9DA3ED}" type="pres">
      <dgm:prSet presAssocID="{3CB7B43B-9A7D-4AE4-AFFF-4014EABD1DFD}" presName="dummy" presStyleCnt="0"/>
      <dgm:spPr/>
    </dgm:pt>
    <dgm:pt modelId="{D30F17F6-ADBF-4BA4-8D6D-0E32FBC5AA17}" type="pres">
      <dgm:prSet presAssocID="{CC6947E5-5A49-49FA-9B5A-A7EC9F3DC125}" presName="sibTrans" presStyleLbl="sibTrans2D1" presStyleIdx="0" presStyleCnt="2"/>
      <dgm:spPr/>
    </dgm:pt>
    <dgm:pt modelId="{E0AFAE32-FA49-4745-949A-7D2D2AC72C5D}" type="pres">
      <dgm:prSet presAssocID="{16CE518F-DB60-47DC-93C2-ACC562E2A5C7}" presName="node" presStyleLbl="node1" presStyleIdx="1" presStyleCnt="2">
        <dgm:presLayoutVars>
          <dgm:bulletEnabled val="1"/>
        </dgm:presLayoutVars>
      </dgm:prSet>
      <dgm:spPr/>
    </dgm:pt>
    <dgm:pt modelId="{DD318C6F-6B8F-499B-BE16-06C3CA4EFE36}" type="pres">
      <dgm:prSet presAssocID="{16CE518F-DB60-47DC-93C2-ACC562E2A5C7}" presName="dummy" presStyleCnt="0"/>
      <dgm:spPr/>
    </dgm:pt>
    <dgm:pt modelId="{4B86B2AD-4B4A-4A2F-BD6E-425C176010F8}" type="pres">
      <dgm:prSet presAssocID="{8FB3AB92-08C3-4B70-8184-1C13A3DB6249}" presName="sibTrans" presStyleLbl="sibTrans2D1" presStyleIdx="1" presStyleCnt="2"/>
      <dgm:spPr/>
    </dgm:pt>
  </dgm:ptLst>
  <dgm:cxnLst>
    <dgm:cxn modelId="{F9A1941A-200C-4CD7-9B0C-2D16B21F534D}" type="presOf" srcId="{CEE48533-AFC0-409B-91A9-324293242A33}" destId="{9DA4244C-9F66-4AD6-81C6-5C565542FEE5}" srcOrd="0" destOrd="0" presId="urn:microsoft.com/office/officeart/2005/8/layout/radial6"/>
    <dgm:cxn modelId="{2F57E61C-ABFD-4B18-A8BF-F4E9999DA4FE}" type="presOf" srcId="{3CB7B43B-9A7D-4AE4-AFFF-4014EABD1DFD}" destId="{7D52A700-F1C2-4AD3-8C52-6B5247E40296}" srcOrd="0" destOrd="0" presId="urn:microsoft.com/office/officeart/2005/8/layout/radial6"/>
    <dgm:cxn modelId="{15BA8E25-39E1-49CE-9727-71D817CC1B0D}" type="presOf" srcId="{16CE518F-DB60-47DC-93C2-ACC562E2A5C7}" destId="{E0AFAE32-FA49-4745-949A-7D2D2AC72C5D}" srcOrd="0" destOrd="0" presId="urn:microsoft.com/office/officeart/2005/8/layout/radial6"/>
    <dgm:cxn modelId="{35B4675E-C1F5-40C3-A235-615AD74A3788}" srcId="{43D39181-EA40-41D7-A73B-7217F90F9587}" destId="{CEE48533-AFC0-409B-91A9-324293242A33}" srcOrd="0" destOrd="0" parTransId="{CD78F408-BB76-4FEE-A08A-1C03379C9751}" sibTransId="{0085C715-3DB9-4C41-94C8-34B0663932CC}"/>
    <dgm:cxn modelId="{6A740464-E3B6-49DB-98EF-ECC07C4522B2}" type="presOf" srcId="{CC6947E5-5A49-49FA-9B5A-A7EC9F3DC125}" destId="{D30F17F6-ADBF-4BA4-8D6D-0E32FBC5AA17}" srcOrd="0" destOrd="0" presId="urn:microsoft.com/office/officeart/2005/8/layout/radial6"/>
    <dgm:cxn modelId="{D9AAE696-E0C4-4C7B-B9D6-E9762FCE42EA}" srcId="{CEE48533-AFC0-409B-91A9-324293242A33}" destId="{3CB7B43B-9A7D-4AE4-AFFF-4014EABD1DFD}" srcOrd="0" destOrd="0" parTransId="{5078AE0A-E48D-433B-88EC-796A3F7CFF4B}" sibTransId="{CC6947E5-5A49-49FA-9B5A-A7EC9F3DC125}"/>
    <dgm:cxn modelId="{0DD2E7A0-2C0C-4CE9-8856-31132579DF22}" type="presOf" srcId="{43D39181-EA40-41D7-A73B-7217F90F9587}" destId="{22557CE6-D2D6-4389-BFA8-084B47319BEF}" srcOrd="0" destOrd="0" presId="urn:microsoft.com/office/officeart/2005/8/layout/radial6"/>
    <dgm:cxn modelId="{DBF81FD7-E718-4AF0-8987-2E3468C6D9B3}" type="presOf" srcId="{8FB3AB92-08C3-4B70-8184-1C13A3DB6249}" destId="{4B86B2AD-4B4A-4A2F-BD6E-425C176010F8}" srcOrd="0" destOrd="0" presId="urn:microsoft.com/office/officeart/2005/8/layout/radial6"/>
    <dgm:cxn modelId="{F9E0A4F2-245C-4C42-87DC-97683BF65F0B}" srcId="{CEE48533-AFC0-409B-91A9-324293242A33}" destId="{16CE518F-DB60-47DC-93C2-ACC562E2A5C7}" srcOrd="1" destOrd="0" parTransId="{7D21613A-6E28-4EF7-B5AD-A13D1EDD9AA2}" sibTransId="{8FB3AB92-08C3-4B70-8184-1C13A3DB6249}"/>
    <dgm:cxn modelId="{CFF79BE0-5E6B-4FDF-B865-966F3B7DE6FC}" type="presParOf" srcId="{22557CE6-D2D6-4389-BFA8-084B47319BEF}" destId="{9DA4244C-9F66-4AD6-81C6-5C565542FEE5}" srcOrd="0" destOrd="0" presId="urn:microsoft.com/office/officeart/2005/8/layout/radial6"/>
    <dgm:cxn modelId="{E3B5C723-4AE9-42E6-A4A7-8102AAD306C4}" type="presParOf" srcId="{22557CE6-D2D6-4389-BFA8-084B47319BEF}" destId="{7D52A700-F1C2-4AD3-8C52-6B5247E40296}" srcOrd="1" destOrd="0" presId="urn:microsoft.com/office/officeart/2005/8/layout/radial6"/>
    <dgm:cxn modelId="{478B6D51-CFAB-420C-8B17-C899AC4A6E0C}" type="presParOf" srcId="{22557CE6-D2D6-4389-BFA8-084B47319BEF}" destId="{657DA6B6-B068-404C-96F3-7D298F9DA3ED}" srcOrd="2" destOrd="0" presId="urn:microsoft.com/office/officeart/2005/8/layout/radial6"/>
    <dgm:cxn modelId="{EB172D3C-CBFD-459A-959E-28DF8FA5A0EB}" type="presParOf" srcId="{22557CE6-D2D6-4389-BFA8-084B47319BEF}" destId="{D30F17F6-ADBF-4BA4-8D6D-0E32FBC5AA17}" srcOrd="3" destOrd="0" presId="urn:microsoft.com/office/officeart/2005/8/layout/radial6"/>
    <dgm:cxn modelId="{F9F7E726-12BB-4E04-9B17-8F4403C2ED6C}" type="presParOf" srcId="{22557CE6-D2D6-4389-BFA8-084B47319BEF}" destId="{E0AFAE32-FA49-4745-949A-7D2D2AC72C5D}" srcOrd="4" destOrd="0" presId="urn:microsoft.com/office/officeart/2005/8/layout/radial6"/>
    <dgm:cxn modelId="{066409F4-F2F2-4272-A936-A96DBA050ADA}" type="presParOf" srcId="{22557CE6-D2D6-4389-BFA8-084B47319BEF}" destId="{DD318C6F-6B8F-499B-BE16-06C3CA4EFE36}" srcOrd="5" destOrd="0" presId="urn:microsoft.com/office/officeart/2005/8/layout/radial6"/>
    <dgm:cxn modelId="{C5A1917E-B915-45D4-9F56-F3E184B0AC65}" type="presParOf" srcId="{22557CE6-D2D6-4389-BFA8-084B47319BEF}" destId="{4B86B2AD-4B4A-4A2F-BD6E-425C176010F8}"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D0BF5-A93B-42B0-922E-0616ECBE20BA}">
      <dsp:nvSpPr>
        <dsp:cNvPr id="0" name=""/>
        <dsp:cNvSpPr/>
      </dsp:nvSpPr>
      <dsp:spPr>
        <a:xfrm>
          <a:off x="1881902" y="352213"/>
          <a:ext cx="4551680" cy="45516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Diversity</a:t>
          </a:r>
        </a:p>
      </dsp:txBody>
      <dsp:txXfrm>
        <a:off x="4280746" y="1316736"/>
        <a:ext cx="1625600" cy="1354666"/>
      </dsp:txXfrm>
    </dsp:sp>
    <dsp:sp modelId="{953223FD-DB83-46F2-A16C-CFE44F959A00}">
      <dsp:nvSpPr>
        <dsp:cNvPr id="0" name=""/>
        <dsp:cNvSpPr/>
      </dsp:nvSpPr>
      <dsp:spPr>
        <a:xfrm>
          <a:off x="1788159" y="514773"/>
          <a:ext cx="4551680" cy="455168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Belonging</a:t>
          </a:r>
        </a:p>
      </dsp:txBody>
      <dsp:txXfrm>
        <a:off x="2871893" y="3467946"/>
        <a:ext cx="2438400" cy="1192106"/>
      </dsp:txXfrm>
    </dsp:sp>
    <dsp:sp modelId="{D746E816-360C-40B7-8883-76574D911ACD}">
      <dsp:nvSpPr>
        <dsp:cNvPr id="0" name=""/>
        <dsp:cNvSpPr/>
      </dsp:nvSpPr>
      <dsp:spPr>
        <a:xfrm>
          <a:off x="1694416" y="352213"/>
          <a:ext cx="4551680" cy="455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Equity</a:t>
          </a:r>
        </a:p>
      </dsp:txBody>
      <dsp:txXfrm>
        <a:off x="2221653" y="1316736"/>
        <a:ext cx="1625600" cy="1354666"/>
      </dsp:txXfrm>
    </dsp:sp>
    <dsp:sp modelId="{7EB2B5F9-AD84-4A5C-B673-4384FAD90664}">
      <dsp:nvSpPr>
        <dsp:cNvPr id="0" name=""/>
        <dsp:cNvSpPr/>
      </dsp:nvSpPr>
      <dsp:spPr>
        <a:xfrm>
          <a:off x="1636723" y="70442"/>
          <a:ext cx="5115221" cy="51152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6297AA-4B8C-4C9E-A0DA-40B42B551289}">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69E31-D243-423A-A398-09C0185F0A3E}">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180D-DE97-40C4-B952-E5F3A143C1BC}">
      <dsp:nvSpPr>
        <dsp:cNvPr id="0" name=""/>
        <dsp:cNvSpPr/>
      </dsp:nvSpPr>
      <dsp:spPr>
        <a:xfrm>
          <a:off x="465248" y="1310536"/>
          <a:ext cx="3099242" cy="3099242"/>
        </a:xfrm>
        <a:prstGeom prst="blockArc">
          <a:avLst>
            <a:gd name="adj1" fmla="val 10800000"/>
            <a:gd name="adj2" fmla="val 1620000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86B2AD-4B4A-4A2F-BD6E-425C176010F8}">
      <dsp:nvSpPr>
        <dsp:cNvPr id="0" name=""/>
        <dsp:cNvSpPr/>
      </dsp:nvSpPr>
      <dsp:spPr>
        <a:xfrm>
          <a:off x="465248" y="1310536"/>
          <a:ext cx="3099242" cy="3099242"/>
        </a:xfrm>
        <a:prstGeom prst="blockArc">
          <a:avLst>
            <a:gd name="adj1" fmla="val 5400000"/>
            <a:gd name="adj2" fmla="val 1080000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A0003B-91FA-419D-9DDB-E74E6CD17522}">
      <dsp:nvSpPr>
        <dsp:cNvPr id="0" name=""/>
        <dsp:cNvSpPr/>
      </dsp:nvSpPr>
      <dsp:spPr>
        <a:xfrm>
          <a:off x="465248" y="1310536"/>
          <a:ext cx="3099242" cy="3099242"/>
        </a:xfrm>
        <a:prstGeom prst="blockArc">
          <a:avLst>
            <a:gd name="adj1" fmla="val 0"/>
            <a:gd name="adj2" fmla="val 540000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0F17F6-ADBF-4BA4-8D6D-0E32FBC5AA17}">
      <dsp:nvSpPr>
        <dsp:cNvPr id="0" name=""/>
        <dsp:cNvSpPr/>
      </dsp:nvSpPr>
      <dsp:spPr>
        <a:xfrm>
          <a:off x="465248" y="1310536"/>
          <a:ext cx="3099242" cy="3099242"/>
        </a:xfrm>
        <a:prstGeom prst="blockArc">
          <a:avLst>
            <a:gd name="adj1" fmla="val 16200000"/>
            <a:gd name="adj2" fmla="val 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4244C-9F66-4AD6-81C6-5C565542FEE5}">
      <dsp:nvSpPr>
        <dsp:cNvPr id="0" name=""/>
        <dsp:cNvSpPr/>
      </dsp:nvSpPr>
      <dsp:spPr>
        <a:xfrm>
          <a:off x="1435588" y="2146885"/>
          <a:ext cx="1426543" cy="1426543"/>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Training and tools</a:t>
          </a:r>
          <a:endParaRPr lang="en-US" sz="1800" kern="1200" dirty="0">
            <a:latin typeface="Arial" panose="020B0604020202020204" pitchFamily="34" charset="0"/>
            <a:cs typeface="Arial" panose="020B0604020202020204" pitchFamily="34" charset="0"/>
          </a:endParaRPr>
        </a:p>
      </dsp:txBody>
      <dsp:txXfrm>
        <a:off x="1644500" y="2355797"/>
        <a:ext cx="1008719" cy="1008719"/>
      </dsp:txXfrm>
    </dsp:sp>
    <dsp:sp modelId="{7D52A700-F1C2-4AD3-8C52-6B5247E40296}">
      <dsp:nvSpPr>
        <dsp:cNvPr id="0" name=""/>
        <dsp:cNvSpPr/>
      </dsp:nvSpPr>
      <dsp:spPr>
        <a:xfrm>
          <a:off x="1515579" y="847194"/>
          <a:ext cx="998580" cy="998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Signpost to existing training </a:t>
          </a:r>
          <a:r>
            <a:rPr lang="en-GB" sz="1100" kern="1200" dirty="0" err="1">
              <a:latin typeface="Arial" panose="020B0604020202020204" pitchFamily="34" charset="0"/>
              <a:cs typeface="Arial" panose="020B0604020202020204" pitchFamily="34" charset="0"/>
            </a:rPr>
            <a:t>i.e</a:t>
          </a:r>
          <a:r>
            <a:rPr lang="en-GB" sz="1100" kern="1200" dirty="0">
              <a:latin typeface="Arial" panose="020B0604020202020204" pitchFamily="34" charset="0"/>
              <a:cs typeface="Arial" panose="020B0604020202020204" pitchFamily="34" charset="0"/>
            </a:rPr>
            <a:t> active bystander</a:t>
          </a:r>
          <a:endParaRPr lang="en-US" sz="1100" kern="1200" dirty="0">
            <a:latin typeface="Arial" panose="020B0604020202020204" pitchFamily="34" charset="0"/>
            <a:cs typeface="Arial" panose="020B0604020202020204" pitchFamily="34" charset="0"/>
          </a:endParaRPr>
        </a:p>
      </dsp:txBody>
      <dsp:txXfrm>
        <a:off x="1661818" y="993433"/>
        <a:ext cx="706102" cy="706102"/>
      </dsp:txXfrm>
    </dsp:sp>
    <dsp:sp modelId="{2BCA16A4-2209-4211-A2BB-7C36D4914BFC}">
      <dsp:nvSpPr>
        <dsp:cNvPr id="0" name=""/>
        <dsp:cNvSpPr/>
      </dsp:nvSpPr>
      <dsp:spPr>
        <a:xfrm>
          <a:off x="3029251" y="2360867"/>
          <a:ext cx="998580" cy="998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Specialist investigator training</a:t>
          </a:r>
          <a:endParaRPr lang="en-US" sz="1100" kern="1200" dirty="0">
            <a:latin typeface="Arial" panose="020B0604020202020204" pitchFamily="34" charset="0"/>
            <a:cs typeface="Arial" panose="020B0604020202020204" pitchFamily="34" charset="0"/>
          </a:endParaRPr>
        </a:p>
      </dsp:txBody>
      <dsp:txXfrm>
        <a:off x="3175490" y="2507106"/>
        <a:ext cx="706102" cy="706102"/>
      </dsp:txXfrm>
    </dsp:sp>
    <dsp:sp modelId="{E0AFAE32-FA49-4745-949A-7D2D2AC72C5D}">
      <dsp:nvSpPr>
        <dsp:cNvPr id="0" name=""/>
        <dsp:cNvSpPr/>
      </dsp:nvSpPr>
      <dsp:spPr>
        <a:xfrm>
          <a:off x="1515579" y="3874539"/>
          <a:ext cx="998580" cy="998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SIM training </a:t>
          </a:r>
          <a:endParaRPr lang="en-US" sz="1100" kern="1200" dirty="0">
            <a:latin typeface="Arial" panose="020B0604020202020204" pitchFamily="34" charset="0"/>
            <a:cs typeface="Arial" panose="020B0604020202020204" pitchFamily="34" charset="0"/>
          </a:endParaRPr>
        </a:p>
      </dsp:txBody>
      <dsp:txXfrm>
        <a:off x="1661818" y="4020778"/>
        <a:ext cx="706102" cy="706102"/>
      </dsp:txXfrm>
    </dsp:sp>
    <dsp:sp modelId="{784650A8-BDE1-49F1-AFE5-65C5A2A96247}">
      <dsp:nvSpPr>
        <dsp:cNvPr id="0" name=""/>
        <dsp:cNvSpPr/>
      </dsp:nvSpPr>
      <dsp:spPr>
        <a:xfrm>
          <a:off x="1906" y="2360867"/>
          <a:ext cx="998580" cy="998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Conflict resolution tools</a:t>
          </a:r>
          <a:endParaRPr lang="en-US" sz="1100" kern="1200" dirty="0">
            <a:latin typeface="Arial" panose="020B0604020202020204" pitchFamily="34" charset="0"/>
            <a:cs typeface="Arial" panose="020B0604020202020204" pitchFamily="34" charset="0"/>
          </a:endParaRPr>
        </a:p>
      </dsp:txBody>
      <dsp:txXfrm>
        <a:off x="148145" y="2507106"/>
        <a:ext cx="706102" cy="7061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6B2AD-4B4A-4A2F-BD6E-425C176010F8}">
      <dsp:nvSpPr>
        <dsp:cNvPr id="0" name=""/>
        <dsp:cNvSpPr/>
      </dsp:nvSpPr>
      <dsp:spPr>
        <a:xfrm>
          <a:off x="186213" y="571060"/>
          <a:ext cx="3812666" cy="3812666"/>
        </a:xfrm>
        <a:prstGeom prst="blockArc">
          <a:avLst>
            <a:gd name="adj1" fmla="val 5400000"/>
            <a:gd name="adj2" fmla="val 16200000"/>
            <a:gd name="adj3" fmla="val 4635"/>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0F17F6-ADBF-4BA4-8D6D-0E32FBC5AA17}">
      <dsp:nvSpPr>
        <dsp:cNvPr id="0" name=""/>
        <dsp:cNvSpPr/>
      </dsp:nvSpPr>
      <dsp:spPr>
        <a:xfrm>
          <a:off x="186213" y="571060"/>
          <a:ext cx="3812666" cy="3812666"/>
        </a:xfrm>
        <a:prstGeom prst="blockArc">
          <a:avLst>
            <a:gd name="adj1" fmla="val 16200000"/>
            <a:gd name="adj2" fmla="val 5400000"/>
            <a:gd name="adj3" fmla="val 4635"/>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4244C-9F66-4AD6-81C6-5C565542FEE5}">
      <dsp:nvSpPr>
        <dsp:cNvPr id="0" name=""/>
        <dsp:cNvSpPr/>
      </dsp:nvSpPr>
      <dsp:spPr>
        <a:xfrm>
          <a:off x="1215883" y="1600731"/>
          <a:ext cx="1753325" cy="1753325"/>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Feedback</a:t>
          </a:r>
        </a:p>
      </dsp:txBody>
      <dsp:txXfrm>
        <a:off x="1472652" y="1857500"/>
        <a:ext cx="1239787" cy="1239787"/>
      </dsp:txXfrm>
    </dsp:sp>
    <dsp:sp modelId="{7D52A700-F1C2-4AD3-8C52-6B5247E40296}">
      <dsp:nvSpPr>
        <dsp:cNvPr id="0" name=""/>
        <dsp:cNvSpPr/>
      </dsp:nvSpPr>
      <dsp:spPr>
        <a:xfrm>
          <a:off x="1478882" y="1580"/>
          <a:ext cx="1227327" cy="12273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Feedback pathway</a:t>
          </a:r>
          <a:endParaRPr lang="en-US" sz="1100" kern="1200" dirty="0">
            <a:latin typeface="Arial" panose="020B0604020202020204" pitchFamily="34" charset="0"/>
            <a:cs typeface="Arial" panose="020B0604020202020204" pitchFamily="34" charset="0"/>
          </a:endParaRPr>
        </a:p>
      </dsp:txBody>
      <dsp:txXfrm>
        <a:off x="1658620" y="181318"/>
        <a:ext cx="867851" cy="867851"/>
      </dsp:txXfrm>
    </dsp:sp>
    <dsp:sp modelId="{E0AFAE32-FA49-4745-949A-7D2D2AC72C5D}">
      <dsp:nvSpPr>
        <dsp:cNvPr id="0" name=""/>
        <dsp:cNvSpPr/>
      </dsp:nvSpPr>
      <dsp:spPr>
        <a:xfrm>
          <a:off x="1478882" y="3725879"/>
          <a:ext cx="1227327" cy="12273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Awareness of statistics on how often these incidents occur</a:t>
          </a:r>
          <a:endParaRPr lang="en-US" sz="1100" kern="1200" dirty="0">
            <a:latin typeface="Arial" panose="020B0604020202020204" pitchFamily="34" charset="0"/>
            <a:cs typeface="Arial" panose="020B0604020202020204" pitchFamily="34" charset="0"/>
          </a:endParaRPr>
        </a:p>
      </dsp:txBody>
      <dsp:txXfrm>
        <a:off x="1658620" y="3905617"/>
        <a:ext cx="867851" cy="8678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5135E-5E3D-4ECD-B3B9-AFC59E581504}">
      <dsp:nvSpPr>
        <dsp:cNvPr id="0" name=""/>
        <dsp:cNvSpPr/>
      </dsp:nvSpPr>
      <dsp:spPr>
        <a:xfrm>
          <a:off x="678188" y="497910"/>
          <a:ext cx="3321949" cy="3321949"/>
        </a:xfrm>
        <a:prstGeom prst="blockArc">
          <a:avLst>
            <a:gd name="adj1" fmla="val 9000000"/>
            <a:gd name="adj2" fmla="val 16200000"/>
            <a:gd name="adj3" fmla="val 464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E6D57A-3D9F-4573-94CD-807DBD759074}">
      <dsp:nvSpPr>
        <dsp:cNvPr id="0" name=""/>
        <dsp:cNvSpPr/>
      </dsp:nvSpPr>
      <dsp:spPr>
        <a:xfrm>
          <a:off x="678188" y="497910"/>
          <a:ext cx="3321949" cy="3321949"/>
        </a:xfrm>
        <a:prstGeom prst="blockArc">
          <a:avLst>
            <a:gd name="adj1" fmla="val 1800000"/>
            <a:gd name="adj2" fmla="val 9000000"/>
            <a:gd name="adj3" fmla="val 464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F79ED7-6204-4838-A655-B78E41B9FF3B}">
      <dsp:nvSpPr>
        <dsp:cNvPr id="0" name=""/>
        <dsp:cNvSpPr/>
      </dsp:nvSpPr>
      <dsp:spPr>
        <a:xfrm>
          <a:off x="678188" y="497910"/>
          <a:ext cx="3321949" cy="3321949"/>
        </a:xfrm>
        <a:prstGeom prst="blockArc">
          <a:avLst>
            <a:gd name="adj1" fmla="val 16200000"/>
            <a:gd name="adj2" fmla="val 1800000"/>
            <a:gd name="adj3" fmla="val 464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FF1750-7D31-4ECD-81BA-6F56681FEB90}">
      <dsp:nvSpPr>
        <dsp:cNvPr id="0" name=""/>
        <dsp:cNvSpPr/>
      </dsp:nvSpPr>
      <dsp:spPr>
        <a:xfrm>
          <a:off x="1573909" y="1393631"/>
          <a:ext cx="1530507" cy="1530507"/>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Training</a:t>
          </a:r>
        </a:p>
      </dsp:txBody>
      <dsp:txXfrm>
        <a:off x="1798047" y="1617769"/>
        <a:ext cx="1082231" cy="1082231"/>
      </dsp:txXfrm>
    </dsp:sp>
    <dsp:sp modelId="{FE1F28D3-7230-4C38-95F2-EF53DC308029}">
      <dsp:nvSpPr>
        <dsp:cNvPr id="0" name=""/>
        <dsp:cNvSpPr/>
      </dsp:nvSpPr>
      <dsp:spPr>
        <a:xfrm>
          <a:off x="1803485" y="801"/>
          <a:ext cx="1071354" cy="107135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Specific training on managing EDI incidents</a:t>
          </a:r>
          <a:endParaRPr lang="en-US" sz="1000" kern="1200" dirty="0"/>
        </a:p>
      </dsp:txBody>
      <dsp:txXfrm>
        <a:off x="1960381" y="157697"/>
        <a:ext cx="757562" cy="757562"/>
      </dsp:txXfrm>
    </dsp:sp>
    <dsp:sp modelId="{6821A868-B152-459B-9D23-81426872B741}">
      <dsp:nvSpPr>
        <dsp:cNvPr id="0" name=""/>
        <dsp:cNvSpPr/>
      </dsp:nvSpPr>
      <dsp:spPr>
        <a:xfrm>
          <a:off x="3208530" y="2434410"/>
          <a:ext cx="1071354" cy="107135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Leadership unconscious bias training</a:t>
          </a:r>
          <a:endParaRPr lang="en-US" sz="1000" kern="1200" dirty="0"/>
        </a:p>
      </dsp:txBody>
      <dsp:txXfrm>
        <a:off x="3365426" y="2591306"/>
        <a:ext cx="757562" cy="757562"/>
      </dsp:txXfrm>
    </dsp:sp>
    <dsp:sp modelId="{DCBFAF41-039C-42D9-B1F8-A27B748C5F7A}">
      <dsp:nvSpPr>
        <dsp:cNvPr id="0" name=""/>
        <dsp:cNvSpPr/>
      </dsp:nvSpPr>
      <dsp:spPr>
        <a:xfrm>
          <a:off x="398440" y="2434410"/>
          <a:ext cx="1071354" cy="107135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Awareness of terminology</a:t>
          </a:r>
        </a:p>
      </dsp:txBody>
      <dsp:txXfrm>
        <a:off x="555336" y="2591306"/>
        <a:ext cx="757562" cy="7575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B835C-B903-4E21-97C7-472A29014E8A}">
      <dsp:nvSpPr>
        <dsp:cNvPr id="0" name=""/>
        <dsp:cNvSpPr/>
      </dsp:nvSpPr>
      <dsp:spPr>
        <a:xfrm>
          <a:off x="85293" y="456153"/>
          <a:ext cx="3046352" cy="3046352"/>
        </a:xfrm>
        <a:prstGeom prst="blockArc">
          <a:avLst>
            <a:gd name="adj1" fmla="val 5400000"/>
            <a:gd name="adj2" fmla="val 16200000"/>
            <a:gd name="adj3" fmla="val 463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1965B-BCE5-45E1-93B9-63D81D798DC6}">
      <dsp:nvSpPr>
        <dsp:cNvPr id="0" name=""/>
        <dsp:cNvSpPr/>
      </dsp:nvSpPr>
      <dsp:spPr>
        <a:xfrm>
          <a:off x="85293" y="456153"/>
          <a:ext cx="3046352" cy="3046352"/>
        </a:xfrm>
        <a:prstGeom prst="blockArc">
          <a:avLst>
            <a:gd name="adj1" fmla="val 16200000"/>
            <a:gd name="adj2" fmla="val 5400000"/>
            <a:gd name="adj3" fmla="val 463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06FAAB-7916-4A7B-A618-CA84EB35A797}">
      <dsp:nvSpPr>
        <dsp:cNvPr id="0" name=""/>
        <dsp:cNvSpPr/>
      </dsp:nvSpPr>
      <dsp:spPr>
        <a:xfrm>
          <a:off x="907905" y="1278765"/>
          <a:ext cx="1401128" cy="140112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Expert</a:t>
          </a:r>
        </a:p>
      </dsp:txBody>
      <dsp:txXfrm>
        <a:off x="1113095" y="1483955"/>
        <a:ext cx="990748" cy="990748"/>
      </dsp:txXfrm>
    </dsp:sp>
    <dsp:sp modelId="{1F0D5FE2-A11F-409D-B963-69541B1C0768}">
      <dsp:nvSpPr>
        <dsp:cNvPr id="0" name=""/>
        <dsp:cNvSpPr/>
      </dsp:nvSpPr>
      <dsp:spPr>
        <a:xfrm>
          <a:off x="1118075" y="1066"/>
          <a:ext cx="980789" cy="98078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Development of pathway for zero tolerance</a:t>
          </a:r>
          <a:endParaRPr lang="en-US" sz="900" kern="1200" dirty="0"/>
        </a:p>
      </dsp:txBody>
      <dsp:txXfrm>
        <a:off x="1261708" y="144699"/>
        <a:ext cx="693523" cy="693523"/>
      </dsp:txXfrm>
    </dsp:sp>
    <dsp:sp modelId="{DA9BFDC2-FB56-4C34-AC1E-20DF38BA9243}">
      <dsp:nvSpPr>
        <dsp:cNvPr id="0" name=""/>
        <dsp:cNvSpPr/>
      </dsp:nvSpPr>
      <dsp:spPr>
        <a:xfrm>
          <a:off x="1118075" y="2976802"/>
          <a:ext cx="980789" cy="98078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Champion in each area </a:t>
          </a:r>
          <a:endParaRPr lang="en-US" sz="900" kern="1200" dirty="0"/>
        </a:p>
      </dsp:txBody>
      <dsp:txXfrm>
        <a:off x="1261708" y="3120435"/>
        <a:ext cx="693523" cy="6935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F802-5963-43DA-ACD2-BB8332B83473}">
      <dsp:nvSpPr>
        <dsp:cNvPr id="0" name=""/>
        <dsp:cNvSpPr/>
      </dsp:nvSpPr>
      <dsp:spPr>
        <a:xfrm>
          <a:off x="465559" y="634923"/>
          <a:ext cx="3101313" cy="3101313"/>
        </a:xfrm>
        <a:prstGeom prst="blockArc">
          <a:avLst>
            <a:gd name="adj1" fmla="val 10800000"/>
            <a:gd name="adj2" fmla="val 1620000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E3E50C-C6CA-45BE-BE41-E2B476E3779D}">
      <dsp:nvSpPr>
        <dsp:cNvPr id="0" name=""/>
        <dsp:cNvSpPr/>
      </dsp:nvSpPr>
      <dsp:spPr>
        <a:xfrm>
          <a:off x="465559" y="634923"/>
          <a:ext cx="3101313" cy="3101313"/>
        </a:xfrm>
        <a:prstGeom prst="blockArc">
          <a:avLst>
            <a:gd name="adj1" fmla="val 5400000"/>
            <a:gd name="adj2" fmla="val 1080000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59FFF-9DF3-49A2-B020-314794ADD8D7}">
      <dsp:nvSpPr>
        <dsp:cNvPr id="0" name=""/>
        <dsp:cNvSpPr/>
      </dsp:nvSpPr>
      <dsp:spPr>
        <a:xfrm>
          <a:off x="465559" y="634923"/>
          <a:ext cx="3101313" cy="3101313"/>
        </a:xfrm>
        <a:prstGeom prst="blockArc">
          <a:avLst>
            <a:gd name="adj1" fmla="val 0"/>
            <a:gd name="adj2" fmla="val 540000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529B24-FA10-4B35-BC94-4136FFBD31D3}">
      <dsp:nvSpPr>
        <dsp:cNvPr id="0" name=""/>
        <dsp:cNvSpPr/>
      </dsp:nvSpPr>
      <dsp:spPr>
        <a:xfrm>
          <a:off x="465559" y="634923"/>
          <a:ext cx="3101313" cy="3101313"/>
        </a:xfrm>
        <a:prstGeom prst="blockArc">
          <a:avLst>
            <a:gd name="adj1" fmla="val 16200000"/>
            <a:gd name="adj2" fmla="val 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701F79-EA39-4E1F-8B5C-EE344ACEEA70}">
      <dsp:nvSpPr>
        <dsp:cNvPr id="0" name=""/>
        <dsp:cNvSpPr/>
      </dsp:nvSpPr>
      <dsp:spPr>
        <a:xfrm>
          <a:off x="1302467" y="1471831"/>
          <a:ext cx="1427496" cy="142749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Resources</a:t>
          </a:r>
        </a:p>
      </dsp:txBody>
      <dsp:txXfrm>
        <a:off x="1511519" y="1680883"/>
        <a:ext cx="1009392" cy="1009392"/>
      </dsp:txXfrm>
    </dsp:sp>
    <dsp:sp modelId="{2B54BBC9-5860-4687-ADAC-11AFE2CEE355}">
      <dsp:nvSpPr>
        <dsp:cNvPr id="0" name=""/>
        <dsp:cNvSpPr/>
      </dsp:nvSpPr>
      <dsp:spPr>
        <a:xfrm>
          <a:off x="1516592" y="171272"/>
          <a:ext cx="999247" cy="999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Development of Tool kit</a:t>
          </a:r>
          <a:endParaRPr lang="en-US" sz="900" kern="1200" dirty="0">
            <a:latin typeface="Arial" panose="020B0604020202020204" pitchFamily="34" charset="0"/>
            <a:cs typeface="Arial" panose="020B0604020202020204" pitchFamily="34" charset="0"/>
          </a:endParaRPr>
        </a:p>
      </dsp:txBody>
      <dsp:txXfrm>
        <a:off x="1662928" y="317608"/>
        <a:ext cx="706575" cy="706575"/>
      </dsp:txXfrm>
    </dsp:sp>
    <dsp:sp modelId="{45509385-0A87-4533-9E1C-A301F3445DB7}">
      <dsp:nvSpPr>
        <dsp:cNvPr id="0" name=""/>
        <dsp:cNvSpPr/>
      </dsp:nvSpPr>
      <dsp:spPr>
        <a:xfrm>
          <a:off x="3031276" y="1685956"/>
          <a:ext cx="999247" cy="999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Resolution options for investigators</a:t>
          </a:r>
          <a:endParaRPr lang="en-US" sz="900" kern="1200" dirty="0">
            <a:latin typeface="Arial" panose="020B0604020202020204" pitchFamily="34" charset="0"/>
            <a:cs typeface="Arial" panose="020B0604020202020204" pitchFamily="34" charset="0"/>
          </a:endParaRPr>
        </a:p>
      </dsp:txBody>
      <dsp:txXfrm>
        <a:off x="3177612" y="1832292"/>
        <a:ext cx="706575" cy="706575"/>
      </dsp:txXfrm>
    </dsp:sp>
    <dsp:sp modelId="{59EFE28B-C5E3-4B40-893D-B61E14BB08CD}">
      <dsp:nvSpPr>
        <dsp:cNvPr id="0" name=""/>
        <dsp:cNvSpPr/>
      </dsp:nvSpPr>
      <dsp:spPr>
        <a:xfrm>
          <a:off x="1516592" y="3200640"/>
          <a:ext cx="999247" cy="999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Prompt sheet with useful support phrases</a:t>
          </a:r>
          <a:endParaRPr lang="en-US" sz="900" kern="1200" dirty="0">
            <a:latin typeface="Arial" panose="020B0604020202020204" pitchFamily="34" charset="0"/>
            <a:cs typeface="Arial" panose="020B0604020202020204" pitchFamily="34" charset="0"/>
          </a:endParaRPr>
        </a:p>
      </dsp:txBody>
      <dsp:txXfrm>
        <a:off x="1662928" y="3346976"/>
        <a:ext cx="706575" cy="706575"/>
      </dsp:txXfrm>
    </dsp:sp>
    <dsp:sp modelId="{6F6E4DAB-0AFA-4EE3-8D3B-8C11A8C26F48}">
      <dsp:nvSpPr>
        <dsp:cNvPr id="0" name=""/>
        <dsp:cNvSpPr/>
      </dsp:nvSpPr>
      <dsp:spPr>
        <a:xfrm>
          <a:off x="1908" y="1685956"/>
          <a:ext cx="999247" cy="999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latin typeface="Arial" panose="020B0604020202020204" pitchFamily="34" charset="0"/>
              <a:cs typeface="Arial" panose="020B0604020202020204" pitchFamily="34" charset="0"/>
            </a:rPr>
            <a:t>Top Tips guide</a:t>
          </a:r>
          <a:endParaRPr lang="en-US" sz="900" kern="1200" dirty="0">
            <a:latin typeface="Arial" panose="020B0604020202020204" pitchFamily="34" charset="0"/>
            <a:cs typeface="Arial" panose="020B0604020202020204" pitchFamily="34" charset="0"/>
          </a:endParaRPr>
        </a:p>
      </dsp:txBody>
      <dsp:txXfrm>
        <a:off x="148244" y="1832292"/>
        <a:ext cx="706575" cy="7065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103BA-57EA-422F-9261-332354460318}">
      <dsp:nvSpPr>
        <dsp:cNvPr id="0" name=""/>
        <dsp:cNvSpPr/>
      </dsp:nvSpPr>
      <dsp:spPr>
        <a:xfrm>
          <a:off x="2113489" y="255519"/>
          <a:ext cx="2081397" cy="2052515"/>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GB" sz="1700" b="1" u="none" kern="1200"/>
        </a:p>
        <a:p>
          <a:pPr marL="0" lvl="0" indent="0" algn="ctr" defTabSz="755650">
            <a:lnSpc>
              <a:spcPct val="90000"/>
            </a:lnSpc>
            <a:spcBef>
              <a:spcPct val="0"/>
            </a:spcBef>
            <a:spcAft>
              <a:spcPct val="35000"/>
            </a:spcAft>
            <a:buNone/>
          </a:pPr>
          <a:r>
            <a:rPr lang="en-GB" sz="1700" b="1" u="none" kern="1200"/>
            <a:t>CHECK HOW INDIVIDUALS FEEL</a:t>
          </a:r>
          <a:endParaRPr lang="en-GB" sz="1700" b="1" u="none" kern="1200" dirty="0"/>
        </a:p>
      </dsp:txBody>
      <dsp:txXfrm>
        <a:off x="2723116" y="856687"/>
        <a:ext cx="1471770" cy="1451347"/>
      </dsp:txXfrm>
    </dsp:sp>
    <dsp:sp modelId="{8A166986-DD10-471A-B735-E2785DE26A97}">
      <dsp:nvSpPr>
        <dsp:cNvPr id="0" name=""/>
        <dsp:cNvSpPr/>
      </dsp:nvSpPr>
      <dsp:spPr>
        <a:xfrm rot="5400000">
          <a:off x="4219439" y="263114"/>
          <a:ext cx="1998748" cy="1998748"/>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kern="1200" dirty="0"/>
            <a:t>TAKE ACTION</a:t>
          </a:r>
        </a:p>
      </dsp:txBody>
      <dsp:txXfrm rot="-5400000">
        <a:off x="4219439" y="848534"/>
        <a:ext cx="1413328" cy="1413328"/>
      </dsp:txXfrm>
    </dsp:sp>
    <dsp:sp modelId="{B05E03A2-8E12-426E-AF01-006ADB1C8AE1}">
      <dsp:nvSpPr>
        <dsp:cNvPr id="0" name=""/>
        <dsp:cNvSpPr/>
      </dsp:nvSpPr>
      <dsp:spPr>
        <a:xfrm rot="10800000">
          <a:off x="4298690" y="2392620"/>
          <a:ext cx="1998748" cy="1998748"/>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kern="1200" dirty="0"/>
            <a:t>EXPLORE OPTIONS</a:t>
          </a:r>
        </a:p>
      </dsp:txBody>
      <dsp:txXfrm rot="10800000">
        <a:off x="4298690" y="2392620"/>
        <a:ext cx="1413328" cy="1413328"/>
      </dsp:txXfrm>
    </dsp:sp>
    <dsp:sp modelId="{44E4DD22-B440-48F7-9B5B-F307ABB1EEA1}">
      <dsp:nvSpPr>
        <dsp:cNvPr id="0" name=""/>
        <dsp:cNvSpPr/>
      </dsp:nvSpPr>
      <dsp:spPr>
        <a:xfrm rot="16200000">
          <a:off x="2170903" y="2354184"/>
          <a:ext cx="1998748" cy="1998748"/>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kern="1200" dirty="0"/>
            <a:t>PROVIDE SUPPORT</a:t>
          </a:r>
        </a:p>
      </dsp:txBody>
      <dsp:txXfrm rot="5400000">
        <a:off x="2756323" y="2354184"/>
        <a:ext cx="1413328" cy="1413328"/>
      </dsp:txXfrm>
    </dsp:sp>
    <dsp:sp modelId="{79C812A0-AA1A-4112-8425-3C96CCB32E39}">
      <dsp:nvSpPr>
        <dsp:cNvPr id="0" name=""/>
        <dsp:cNvSpPr/>
      </dsp:nvSpPr>
      <dsp:spPr>
        <a:xfrm>
          <a:off x="3828229" y="1892579"/>
          <a:ext cx="690099" cy="600086"/>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F08378A4-BD14-433D-8FB4-7D305151D0C7}">
      <dsp:nvSpPr>
        <dsp:cNvPr id="0" name=""/>
        <dsp:cNvSpPr/>
      </dsp:nvSpPr>
      <dsp:spPr>
        <a:xfrm rot="10800000">
          <a:off x="3828229" y="2123382"/>
          <a:ext cx="690099" cy="600086"/>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EE878-7090-468B-8ACD-513E820FF128}">
      <dsp:nvSpPr>
        <dsp:cNvPr id="0" name=""/>
        <dsp:cNvSpPr/>
      </dsp:nvSpPr>
      <dsp:spPr>
        <a:xfrm>
          <a:off x="343996" y="1108"/>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@BAMEOTUK</a:t>
          </a:r>
        </a:p>
      </dsp:txBody>
      <dsp:txXfrm>
        <a:off x="343996" y="1108"/>
        <a:ext cx="2583215" cy="1549929"/>
      </dsp:txXfrm>
    </dsp:sp>
    <dsp:sp modelId="{41811095-27CE-4540-BE4D-B88CF46C9D15}">
      <dsp:nvSpPr>
        <dsp:cNvPr id="0" name=""/>
        <dsp:cNvSpPr/>
      </dsp:nvSpPr>
      <dsp:spPr>
        <a:xfrm>
          <a:off x="3182278" y="6998"/>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@ABLEOTUK</a:t>
          </a:r>
        </a:p>
      </dsp:txBody>
      <dsp:txXfrm>
        <a:off x="3182278" y="6998"/>
        <a:ext cx="2583215" cy="1549929"/>
      </dsp:txXfrm>
    </dsp:sp>
    <dsp:sp modelId="{49B9DC4B-DCDF-4E37-A4FC-5D1D3AFFA1A6}">
      <dsp:nvSpPr>
        <dsp:cNvPr id="0" name=""/>
        <dsp:cNvSpPr/>
      </dsp:nvSpPr>
      <dsp:spPr>
        <a:xfrm>
          <a:off x="6023815" y="6998"/>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@LGBTQIAOTUK</a:t>
          </a:r>
        </a:p>
      </dsp:txBody>
      <dsp:txXfrm>
        <a:off x="6023815" y="6998"/>
        <a:ext cx="2583215" cy="1549929"/>
      </dsp:txXfrm>
    </dsp:sp>
    <dsp:sp modelId="{381B241A-22C7-43F6-BCAD-E969EED72426}">
      <dsp:nvSpPr>
        <dsp:cNvPr id="0" name=""/>
        <dsp:cNvSpPr/>
      </dsp:nvSpPr>
      <dsp:spPr>
        <a:xfrm>
          <a:off x="8865352" y="6998"/>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Join a local staff network )race equality, women’s, I-CAN (disability), LQBTQAI network</a:t>
          </a:r>
        </a:p>
      </dsp:txBody>
      <dsp:txXfrm>
        <a:off x="8865352" y="6998"/>
        <a:ext cx="2583215" cy="1549929"/>
      </dsp:txXfrm>
    </dsp:sp>
    <dsp:sp modelId="{49FA29ED-71FA-4EDB-9DEE-560F9B99D486}">
      <dsp:nvSpPr>
        <dsp:cNvPr id="0" name=""/>
        <dsp:cNvSpPr/>
      </dsp:nvSpPr>
      <dsp:spPr>
        <a:xfrm>
          <a:off x="340741" y="1815249"/>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Local Mandatory equality and diversity training</a:t>
          </a:r>
        </a:p>
      </dsp:txBody>
      <dsp:txXfrm>
        <a:off x="340741" y="1815249"/>
        <a:ext cx="2583215" cy="1549929"/>
      </dsp:txXfrm>
    </dsp:sp>
    <dsp:sp modelId="{C2F0B444-0935-46BD-B7A2-534F17C5994C}">
      <dsp:nvSpPr>
        <dsp:cNvPr id="0" name=""/>
        <dsp:cNvSpPr/>
      </dsp:nvSpPr>
      <dsp:spPr>
        <a:xfrm>
          <a:off x="3182278" y="1815249"/>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Race and equity leadership training (managers) </a:t>
          </a:r>
        </a:p>
      </dsp:txBody>
      <dsp:txXfrm>
        <a:off x="3182278" y="1815249"/>
        <a:ext cx="2583215" cy="1549929"/>
      </dsp:txXfrm>
    </dsp:sp>
    <dsp:sp modelId="{583174D9-1444-4A01-A350-1FF52C090CD3}">
      <dsp:nvSpPr>
        <dsp:cNvPr id="0" name=""/>
        <dsp:cNvSpPr/>
      </dsp:nvSpPr>
      <dsp:spPr>
        <a:xfrm>
          <a:off x="5965383" y="1841256"/>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Leadership</a:t>
          </a:r>
          <a:r>
            <a:rPr lang="en-US" sz="2100" kern="1200" baseline="0" dirty="0">
              <a:solidFill>
                <a:schemeClr val="tx1"/>
              </a:solidFill>
              <a:latin typeface="Arial" panose="020B0604020202020204" pitchFamily="34" charset="0"/>
              <a:cs typeface="Arial" panose="020B0604020202020204" pitchFamily="34" charset="0"/>
            </a:rPr>
            <a:t> courses (staff group level)</a:t>
          </a:r>
          <a:endParaRPr lang="en-US" sz="2100" kern="1200" dirty="0">
            <a:solidFill>
              <a:schemeClr val="tx1"/>
            </a:solidFill>
            <a:latin typeface="Arial" panose="020B0604020202020204" pitchFamily="34" charset="0"/>
            <a:cs typeface="Arial" panose="020B0604020202020204" pitchFamily="34" charset="0"/>
          </a:endParaRPr>
        </a:p>
      </dsp:txBody>
      <dsp:txXfrm>
        <a:off x="5965383" y="1841256"/>
        <a:ext cx="2583215" cy="1549929"/>
      </dsp:txXfrm>
    </dsp:sp>
    <dsp:sp modelId="{1013EDD9-B404-4B99-835F-9A448D3C2B24}">
      <dsp:nvSpPr>
        <dsp:cNvPr id="0" name=""/>
        <dsp:cNvSpPr/>
      </dsp:nvSpPr>
      <dsp:spPr>
        <a:xfrm>
          <a:off x="8868607" y="1809359"/>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Read up on journal articles</a:t>
          </a:r>
        </a:p>
      </dsp:txBody>
      <dsp:txXfrm>
        <a:off x="8868607" y="1809359"/>
        <a:ext cx="2583215" cy="1549929"/>
      </dsp:txXfrm>
    </dsp:sp>
    <dsp:sp modelId="{1B5FA246-F947-4B44-8490-B0529B47B115}">
      <dsp:nvSpPr>
        <dsp:cNvPr id="0" name=""/>
        <dsp:cNvSpPr/>
      </dsp:nvSpPr>
      <dsp:spPr>
        <a:xfrm>
          <a:off x="307289" y="3618718"/>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EDI Resources/ Toolkits</a:t>
          </a:r>
        </a:p>
      </dsp:txBody>
      <dsp:txXfrm>
        <a:off x="307289" y="3618718"/>
        <a:ext cx="2583215" cy="1549929"/>
      </dsp:txXfrm>
    </dsp:sp>
    <dsp:sp modelId="{DEEDCA9D-0E91-4FB8-B99F-28119D2FF980}">
      <dsp:nvSpPr>
        <dsp:cNvPr id="0" name=""/>
        <dsp:cNvSpPr/>
      </dsp:nvSpPr>
      <dsp:spPr>
        <a:xfrm>
          <a:off x="6058146" y="3618718"/>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EDI newsletters</a:t>
          </a:r>
        </a:p>
      </dsp:txBody>
      <dsp:txXfrm>
        <a:off x="6058146" y="3618718"/>
        <a:ext cx="2583215" cy="1549929"/>
      </dsp:txXfrm>
    </dsp:sp>
    <dsp:sp modelId="{65ECA6C0-6E0B-4F5B-8127-7F46472313D1}">
      <dsp:nvSpPr>
        <dsp:cNvPr id="0" name=""/>
        <dsp:cNvSpPr/>
      </dsp:nvSpPr>
      <dsp:spPr>
        <a:xfrm>
          <a:off x="3171945" y="3617610"/>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RCOT EBD Insight sessions</a:t>
          </a:r>
        </a:p>
      </dsp:txBody>
      <dsp:txXfrm>
        <a:off x="3171945" y="3617610"/>
        <a:ext cx="2583215" cy="1549929"/>
      </dsp:txXfrm>
    </dsp:sp>
    <dsp:sp modelId="{3AE95D40-FC3E-4267-9275-E2D1F3D566E1}">
      <dsp:nvSpPr>
        <dsp:cNvPr id="0" name=""/>
        <dsp:cNvSpPr/>
      </dsp:nvSpPr>
      <dsp:spPr>
        <a:xfrm>
          <a:off x="8868607" y="3617610"/>
          <a:ext cx="2583215" cy="1549929"/>
        </a:xfrm>
        <a:prstGeom prst="rect">
          <a:avLst/>
        </a:prstGeom>
        <a:solidFill>
          <a:schemeClr val="bg1"/>
        </a:solidFill>
        <a:ln w="381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Sign up to events by RCOT Affinity Groups (Follow their Twitter pages!)</a:t>
          </a:r>
        </a:p>
      </dsp:txBody>
      <dsp:txXfrm>
        <a:off x="8868607" y="3617610"/>
        <a:ext cx="2583215" cy="1549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E99A2-B34B-41BD-8FB6-D626AEF8A6A2}">
      <dsp:nvSpPr>
        <dsp:cNvPr id="0" name=""/>
        <dsp:cNvSpPr/>
      </dsp:nvSpPr>
      <dsp:spPr>
        <a:xfrm>
          <a:off x="2867877" y="786"/>
          <a:ext cx="1872292" cy="12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Active-</a:t>
          </a:r>
          <a:r>
            <a:rPr lang="en-US" sz="2200" kern="1200" dirty="0" err="1"/>
            <a:t>Allyship</a:t>
          </a:r>
          <a:endParaRPr lang="en-US" sz="2200" kern="1200" dirty="0"/>
        </a:p>
      </dsp:txBody>
      <dsp:txXfrm>
        <a:off x="2927286" y="60195"/>
        <a:ext cx="1753474" cy="1098172"/>
      </dsp:txXfrm>
    </dsp:sp>
    <dsp:sp modelId="{B055C303-2D14-4E16-B35F-5AD370192A2D}">
      <dsp:nvSpPr>
        <dsp:cNvPr id="0" name=""/>
        <dsp:cNvSpPr/>
      </dsp:nvSpPr>
      <dsp:spPr>
        <a:xfrm>
          <a:off x="1793856" y="609281"/>
          <a:ext cx="4020333" cy="4020333"/>
        </a:xfrm>
        <a:custGeom>
          <a:avLst/>
          <a:gdLst/>
          <a:ahLst/>
          <a:cxnLst/>
          <a:rect l="0" t="0" r="0" b="0"/>
          <a:pathLst>
            <a:path>
              <a:moveTo>
                <a:pt x="3204641" y="393379"/>
              </a:moveTo>
              <a:arcTo wR="2010166" hR="2010166" stAng="18387408" swAng="16333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0DD960-8668-4432-B94E-F2599F583E4F}">
      <dsp:nvSpPr>
        <dsp:cNvPr id="0" name=""/>
        <dsp:cNvSpPr/>
      </dsp:nvSpPr>
      <dsp:spPr>
        <a:xfrm>
          <a:off x="4878044" y="2010953"/>
          <a:ext cx="1872292" cy="12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Anti- racism </a:t>
          </a:r>
        </a:p>
      </dsp:txBody>
      <dsp:txXfrm>
        <a:off x="4937453" y="2070362"/>
        <a:ext cx="1753474" cy="1098172"/>
      </dsp:txXfrm>
    </dsp:sp>
    <dsp:sp modelId="{F42799A2-19A4-4698-B3F0-407D6DD0330A}">
      <dsp:nvSpPr>
        <dsp:cNvPr id="0" name=""/>
        <dsp:cNvSpPr/>
      </dsp:nvSpPr>
      <dsp:spPr>
        <a:xfrm>
          <a:off x="1793856" y="609281"/>
          <a:ext cx="4020333" cy="4020333"/>
        </a:xfrm>
        <a:custGeom>
          <a:avLst/>
          <a:gdLst/>
          <a:ahLst/>
          <a:cxnLst/>
          <a:rect l="0" t="0" r="0" b="0"/>
          <a:pathLst>
            <a:path>
              <a:moveTo>
                <a:pt x="3811923" y="2901482"/>
              </a:moveTo>
              <a:arcTo wR="2010166" hR="2010166" stAng="1579275" swAng="16333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23EA257-0A54-4A9D-9AE5-55F43AE06F83}">
      <dsp:nvSpPr>
        <dsp:cNvPr id="0" name=""/>
        <dsp:cNvSpPr/>
      </dsp:nvSpPr>
      <dsp:spPr>
        <a:xfrm>
          <a:off x="2867877" y="4021120"/>
          <a:ext cx="1872292" cy="12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Challenging unconscious bias </a:t>
          </a:r>
        </a:p>
      </dsp:txBody>
      <dsp:txXfrm>
        <a:off x="2927286" y="4080529"/>
        <a:ext cx="1753474" cy="1098172"/>
      </dsp:txXfrm>
    </dsp:sp>
    <dsp:sp modelId="{06F12B4C-8A87-462C-B00D-BD015531C171}">
      <dsp:nvSpPr>
        <dsp:cNvPr id="0" name=""/>
        <dsp:cNvSpPr/>
      </dsp:nvSpPr>
      <dsp:spPr>
        <a:xfrm>
          <a:off x="1793856" y="609281"/>
          <a:ext cx="4020333" cy="4020333"/>
        </a:xfrm>
        <a:custGeom>
          <a:avLst/>
          <a:gdLst/>
          <a:ahLst/>
          <a:cxnLst/>
          <a:rect l="0" t="0" r="0" b="0"/>
          <a:pathLst>
            <a:path>
              <a:moveTo>
                <a:pt x="815692" y="3626954"/>
              </a:moveTo>
              <a:arcTo wR="2010166" hR="2010166" stAng="7587408" swAng="16333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4089E1A-F8B1-424B-969C-21C6238E3291}">
      <dsp:nvSpPr>
        <dsp:cNvPr id="0" name=""/>
        <dsp:cNvSpPr/>
      </dsp:nvSpPr>
      <dsp:spPr>
        <a:xfrm>
          <a:off x="857710" y="2010953"/>
          <a:ext cx="1872292" cy="121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Reflecting on privilege </a:t>
          </a:r>
        </a:p>
      </dsp:txBody>
      <dsp:txXfrm>
        <a:off x="917119" y="2070362"/>
        <a:ext cx="1753474" cy="1098172"/>
      </dsp:txXfrm>
    </dsp:sp>
    <dsp:sp modelId="{BCDADEA5-E5C0-4C2B-9191-D1CCD69996FD}">
      <dsp:nvSpPr>
        <dsp:cNvPr id="0" name=""/>
        <dsp:cNvSpPr/>
      </dsp:nvSpPr>
      <dsp:spPr>
        <a:xfrm>
          <a:off x="1793856" y="609281"/>
          <a:ext cx="4020333" cy="4020333"/>
        </a:xfrm>
        <a:custGeom>
          <a:avLst/>
          <a:gdLst/>
          <a:ahLst/>
          <a:cxnLst/>
          <a:rect l="0" t="0" r="0" b="0"/>
          <a:pathLst>
            <a:path>
              <a:moveTo>
                <a:pt x="208410" y="1118851"/>
              </a:moveTo>
              <a:arcTo wR="2010166" hR="2010166" stAng="12379275" swAng="16333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5F47C-B958-4583-BD10-6AF835168613}">
      <dsp:nvSpPr>
        <dsp:cNvPr id="0" name=""/>
        <dsp:cNvSpPr/>
      </dsp:nvSpPr>
      <dsp:spPr>
        <a:xfrm>
          <a:off x="816203" y="553256"/>
          <a:ext cx="3683871" cy="3683871"/>
        </a:xfrm>
        <a:prstGeom prst="blockArc">
          <a:avLst>
            <a:gd name="adj1" fmla="val 9000000"/>
            <a:gd name="adj2" fmla="val 1620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19EC42-84F0-46D2-8E52-3920E8ED10C6}">
      <dsp:nvSpPr>
        <dsp:cNvPr id="0" name=""/>
        <dsp:cNvSpPr/>
      </dsp:nvSpPr>
      <dsp:spPr>
        <a:xfrm>
          <a:off x="816203" y="553256"/>
          <a:ext cx="3683871" cy="3683871"/>
        </a:xfrm>
        <a:prstGeom prst="blockArc">
          <a:avLst>
            <a:gd name="adj1" fmla="val 1800000"/>
            <a:gd name="adj2" fmla="val 900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E54C1C-4C44-4AEE-AA4C-953B9DE04C4D}">
      <dsp:nvSpPr>
        <dsp:cNvPr id="0" name=""/>
        <dsp:cNvSpPr/>
      </dsp:nvSpPr>
      <dsp:spPr>
        <a:xfrm>
          <a:off x="816203" y="553256"/>
          <a:ext cx="3683871" cy="3683871"/>
        </a:xfrm>
        <a:prstGeom prst="blockArc">
          <a:avLst>
            <a:gd name="adj1" fmla="val 16200000"/>
            <a:gd name="adj2" fmla="val 1800000"/>
            <a:gd name="adj3" fmla="val 463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B052-1749-4BC2-BA40-92F619DF0F69}">
      <dsp:nvSpPr>
        <dsp:cNvPr id="0" name=""/>
        <dsp:cNvSpPr/>
      </dsp:nvSpPr>
      <dsp:spPr>
        <a:xfrm>
          <a:off x="1810597" y="1547651"/>
          <a:ext cx="1695083" cy="1695083"/>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Reporting patients</a:t>
          </a:r>
        </a:p>
      </dsp:txBody>
      <dsp:txXfrm>
        <a:off x="2058836" y="1795890"/>
        <a:ext cx="1198605" cy="1198605"/>
      </dsp:txXfrm>
    </dsp:sp>
    <dsp:sp modelId="{0738A045-7665-478C-8EF5-141217B2CAD9}">
      <dsp:nvSpPr>
        <dsp:cNvPr id="0" name=""/>
        <dsp:cNvSpPr/>
      </dsp:nvSpPr>
      <dsp:spPr>
        <a:xfrm>
          <a:off x="2064860" y="2693"/>
          <a:ext cx="1186558" cy="11865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Fear of aggressive reaction</a:t>
          </a:r>
          <a:endParaRPr lang="en-US" sz="1100" kern="1200" dirty="0"/>
        </a:p>
      </dsp:txBody>
      <dsp:txXfrm>
        <a:off x="2238627" y="176460"/>
        <a:ext cx="839024" cy="839024"/>
      </dsp:txXfrm>
    </dsp:sp>
    <dsp:sp modelId="{94168F94-1B03-433E-9CE7-6F854D61EFD8}">
      <dsp:nvSpPr>
        <dsp:cNvPr id="0" name=""/>
        <dsp:cNvSpPr/>
      </dsp:nvSpPr>
      <dsp:spPr>
        <a:xfrm>
          <a:off x="3623030" y="2701523"/>
          <a:ext cx="1186558" cy="11865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Feel unable to make a difference to patient’s bias</a:t>
          </a:r>
          <a:endParaRPr lang="en-US" sz="1100" kern="1200" dirty="0"/>
        </a:p>
      </dsp:txBody>
      <dsp:txXfrm>
        <a:off x="3796797" y="2875290"/>
        <a:ext cx="839024" cy="839024"/>
      </dsp:txXfrm>
    </dsp:sp>
    <dsp:sp modelId="{7A2D9736-BEEC-4829-AD2F-3F36C0FA9843}">
      <dsp:nvSpPr>
        <dsp:cNvPr id="0" name=""/>
        <dsp:cNvSpPr/>
      </dsp:nvSpPr>
      <dsp:spPr>
        <a:xfrm>
          <a:off x="506690" y="2701523"/>
          <a:ext cx="1186558" cy="11865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Reasoning behaviours based on health conditions</a:t>
          </a:r>
          <a:endParaRPr lang="en-US" sz="1100" kern="1200" dirty="0"/>
        </a:p>
      </dsp:txBody>
      <dsp:txXfrm>
        <a:off x="680457" y="2875290"/>
        <a:ext cx="839024" cy="839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041C7-F255-46C9-9753-839566C6C277}">
      <dsp:nvSpPr>
        <dsp:cNvPr id="0" name=""/>
        <dsp:cNvSpPr/>
      </dsp:nvSpPr>
      <dsp:spPr>
        <a:xfrm>
          <a:off x="1399845" y="560530"/>
          <a:ext cx="3751319" cy="3751319"/>
        </a:xfrm>
        <a:prstGeom prst="blockArc">
          <a:avLst>
            <a:gd name="adj1" fmla="val 10799587"/>
            <a:gd name="adj2" fmla="val 16147362"/>
            <a:gd name="adj3" fmla="val 463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5F47C-B958-4583-BD10-6AF835168613}">
      <dsp:nvSpPr>
        <dsp:cNvPr id="0" name=""/>
        <dsp:cNvSpPr/>
      </dsp:nvSpPr>
      <dsp:spPr>
        <a:xfrm>
          <a:off x="1399845" y="560749"/>
          <a:ext cx="3751319" cy="3751319"/>
        </a:xfrm>
        <a:prstGeom prst="blockArc">
          <a:avLst>
            <a:gd name="adj1" fmla="val 5400000"/>
            <a:gd name="adj2" fmla="val 10800000"/>
            <a:gd name="adj3" fmla="val 463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19EC42-84F0-46D2-8E52-3920E8ED10C6}">
      <dsp:nvSpPr>
        <dsp:cNvPr id="0" name=""/>
        <dsp:cNvSpPr/>
      </dsp:nvSpPr>
      <dsp:spPr>
        <a:xfrm>
          <a:off x="1399845" y="560749"/>
          <a:ext cx="3751319" cy="3751319"/>
        </a:xfrm>
        <a:prstGeom prst="blockArc">
          <a:avLst>
            <a:gd name="adj1" fmla="val 0"/>
            <a:gd name="adj2" fmla="val 5400000"/>
            <a:gd name="adj3" fmla="val 463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E54C1C-4C44-4AEE-AA4C-953B9DE04C4D}">
      <dsp:nvSpPr>
        <dsp:cNvPr id="0" name=""/>
        <dsp:cNvSpPr/>
      </dsp:nvSpPr>
      <dsp:spPr>
        <a:xfrm>
          <a:off x="1399845" y="560530"/>
          <a:ext cx="3751319" cy="3751319"/>
        </a:xfrm>
        <a:prstGeom prst="blockArc">
          <a:avLst>
            <a:gd name="adj1" fmla="val 16147362"/>
            <a:gd name="adj2" fmla="val 413"/>
            <a:gd name="adj3" fmla="val 463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B052-1749-4BC2-BA40-92F619DF0F69}">
      <dsp:nvSpPr>
        <dsp:cNvPr id="0" name=""/>
        <dsp:cNvSpPr/>
      </dsp:nvSpPr>
      <dsp:spPr>
        <a:xfrm>
          <a:off x="2413445" y="1574350"/>
          <a:ext cx="1724118" cy="172411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Process</a:t>
          </a:r>
        </a:p>
      </dsp:txBody>
      <dsp:txXfrm>
        <a:off x="2665936" y="1826841"/>
        <a:ext cx="1219136" cy="1219136"/>
      </dsp:txXfrm>
    </dsp:sp>
    <dsp:sp modelId="{0738A045-7665-478C-8EF5-141217B2CAD9}">
      <dsp:nvSpPr>
        <dsp:cNvPr id="0" name=""/>
        <dsp:cNvSpPr/>
      </dsp:nvSpPr>
      <dsp:spPr>
        <a:xfrm>
          <a:off x="2644010" y="751"/>
          <a:ext cx="1206882" cy="12068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Unknown process for reporting</a:t>
          </a:r>
          <a:endParaRPr lang="en-US" sz="1100" kern="1200" dirty="0"/>
        </a:p>
      </dsp:txBody>
      <dsp:txXfrm>
        <a:off x="2820754" y="177495"/>
        <a:ext cx="853394" cy="853394"/>
      </dsp:txXfrm>
    </dsp:sp>
    <dsp:sp modelId="{94168F94-1B03-433E-9CE7-6F854D61EFD8}">
      <dsp:nvSpPr>
        <dsp:cNvPr id="0" name=""/>
        <dsp:cNvSpPr/>
      </dsp:nvSpPr>
      <dsp:spPr>
        <a:xfrm>
          <a:off x="4504275" y="1832968"/>
          <a:ext cx="1206882" cy="12068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Ward pressures</a:t>
          </a:r>
          <a:endParaRPr lang="en-US" sz="1100" kern="1200" dirty="0"/>
        </a:p>
      </dsp:txBody>
      <dsp:txXfrm>
        <a:off x="4681019" y="2009712"/>
        <a:ext cx="853394" cy="853394"/>
      </dsp:txXfrm>
    </dsp:sp>
    <dsp:sp modelId="{7A2D9736-BEEC-4829-AD2F-3F36C0FA9843}">
      <dsp:nvSpPr>
        <dsp:cNvPr id="0" name=""/>
        <dsp:cNvSpPr/>
      </dsp:nvSpPr>
      <dsp:spPr>
        <a:xfrm>
          <a:off x="2672063" y="3665179"/>
          <a:ext cx="1206882" cy="12068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Perception of Trusts attitude to whistle blowing</a:t>
          </a:r>
          <a:endParaRPr lang="en-US" sz="1100" kern="1200" dirty="0"/>
        </a:p>
      </dsp:txBody>
      <dsp:txXfrm>
        <a:off x="2848807" y="3841923"/>
        <a:ext cx="853394" cy="853394"/>
      </dsp:txXfrm>
    </dsp:sp>
    <dsp:sp modelId="{E98DAD06-BAF6-457C-85C9-E83BDD90D26C}">
      <dsp:nvSpPr>
        <dsp:cNvPr id="0" name=""/>
        <dsp:cNvSpPr/>
      </dsp:nvSpPr>
      <dsp:spPr>
        <a:xfrm>
          <a:off x="839851" y="1832968"/>
          <a:ext cx="1206882" cy="12068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Uncertainty on what can be reported</a:t>
          </a:r>
          <a:endParaRPr lang="en-US" sz="1100" kern="1200" dirty="0"/>
        </a:p>
      </dsp:txBody>
      <dsp:txXfrm>
        <a:off x="1016595" y="2009712"/>
        <a:ext cx="853394" cy="853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9EC42-84F0-46D2-8E52-3920E8ED10C6}">
      <dsp:nvSpPr>
        <dsp:cNvPr id="0" name=""/>
        <dsp:cNvSpPr/>
      </dsp:nvSpPr>
      <dsp:spPr>
        <a:xfrm>
          <a:off x="515081" y="601527"/>
          <a:ext cx="4009670" cy="4009670"/>
        </a:xfrm>
        <a:prstGeom prst="blockArc">
          <a:avLst>
            <a:gd name="adj1" fmla="val 5400000"/>
            <a:gd name="adj2" fmla="val 1620000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E54C1C-4C44-4AEE-AA4C-953B9DE04C4D}">
      <dsp:nvSpPr>
        <dsp:cNvPr id="0" name=""/>
        <dsp:cNvSpPr/>
      </dsp:nvSpPr>
      <dsp:spPr>
        <a:xfrm>
          <a:off x="515081" y="601527"/>
          <a:ext cx="4009670" cy="4009670"/>
        </a:xfrm>
        <a:prstGeom prst="blockArc">
          <a:avLst>
            <a:gd name="adj1" fmla="val 16200000"/>
            <a:gd name="adj2" fmla="val 5400000"/>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B052-1749-4BC2-BA40-92F619DF0F69}">
      <dsp:nvSpPr>
        <dsp:cNvPr id="0" name=""/>
        <dsp:cNvSpPr/>
      </dsp:nvSpPr>
      <dsp:spPr>
        <a:xfrm>
          <a:off x="1597095" y="1683541"/>
          <a:ext cx="1845641" cy="184564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Reporting Colleagues</a:t>
          </a:r>
        </a:p>
      </dsp:txBody>
      <dsp:txXfrm>
        <a:off x="1867383" y="1953829"/>
        <a:ext cx="1305065" cy="1305065"/>
      </dsp:txXfrm>
    </dsp:sp>
    <dsp:sp modelId="{0738A045-7665-478C-8EF5-141217B2CAD9}">
      <dsp:nvSpPr>
        <dsp:cNvPr id="0" name=""/>
        <dsp:cNvSpPr/>
      </dsp:nvSpPr>
      <dsp:spPr>
        <a:xfrm>
          <a:off x="1873941" y="2062"/>
          <a:ext cx="1291949" cy="12919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Impact of having to work with someone you have reported</a:t>
          </a:r>
          <a:endParaRPr lang="en-US" sz="1200" kern="1200" dirty="0"/>
        </a:p>
      </dsp:txBody>
      <dsp:txXfrm>
        <a:off x="2063143" y="191264"/>
        <a:ext cx="913545" cy="913545"/>
      </dsp:txXfrm>
    </dsp:sp>
    <dsp:sp modelId="{94168F94-1B03-433E-9CE7-6F854D61EFD8}">
      <dsp:nvSpPr>
        <dsp:cNvPr id="0" name=""/>
        <dsp:cNvSpPr/>
      </dsp:nvSpPr>
      <dsp:spPr>
        <a:xfrm>
          <a:off x="1873941" y="3918713"/>
          <a:ext cx="1291949" cy="12919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Difficult is individual is senior </a:t>
          </a:r>
          <a:endParaRPr lang="en-US" sz="1200" kern="1200" dirty="0"/>
        </a:p>
      </dsp:txBody>
      <dsp:txXfrm>
        <a:off x="2063143" y="4107915"/>
        <a:ext cx="913545" cy="9135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A7EB8-83A1-46F3-9144-ADA23F6AD04B}">
      <dsp:nvSpPr>
        <dsp:cNvPr id="0" name=""/>
        <dsp:cNvSpPr/>
      </dsp:nvSpPr>
      <dsp:spPr>
        <a:xfrm>
          <a:off x="530351" y="800158"/>
          <a:ext cx="4213046" cy="4213046"/>
        </a:xfrm>
        <a:prstGeom prst="blockArc">
          <a:avLst>
            <a:gd name="adj1" fmla="val 11880000"/>
            <a:gd name="adj2" fmla="val 16200000"/>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8041C7-F255-46C9-9753-839566C6C277}">
      <dsp:nvSpPr>
        <dsp:cNvPr id="0" name=""/>
        <dsp:cNvSpPr/>
      </dsp:nvSpPr>
      <dsp:spPr>
        <a:xfrm>
          <a:off x="530351" y="800158"/>
          <a:ext cx="4213046" cy="4213046"/>
        </a:xfrm>
        <a:prstGeom prst="blockArc">
          <a:avLst>
            <a:gd name="adj1" fmla="val 7560000"/>
            <a:gd name="adj2" fmla="val 11880000"/>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5F47C-B958-4583-BD10-6AF835168613}">
      <dsp:nvSpPr>
        <dsp:cNvPr id="0" name=""/>
        <dsp:cNvSpPr/>
      </dsp:nvSpPr>
      <dsp:spPr>
        <a:xfrm>
          <a:off x="530351" y="800158"/>
          <a:ext cx="4213046" cy="4213046"/>
        </a:xfrm>
        <a:prstGeom prst="blockArc">
          <a:avLst>
            <a:gd name="adj1" fmla="val 3240000"/>
            <a:gd name="adj2" fmla="val 7560000"/>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19EC42-84F0-46D2-8E52-3920E8ED10C6}">
      <dsp:nvSpPr>
        <dsp:cNvPr id="0" name=""/>
        <dsp:cNvSpPr/>
      </dsp:nvSpPr>
      <dsp:spPr>
        <a:xfrm>
          <a:off x="530351" y="800158"/>
          <a:ext cx="4213046" cy="4213046"/>
        </a:xfrm>
        <a:prstGeom prst="blockArc">
          <a:avLst>
            <a:gd name="adj1" fmla="val 20520000"/>
            <a:gd name="adj2" fmla="val 3240000"/>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E54C1C-4C44-4AEE-AA4C-953B9DE04C4D}">
      <dsp:nvSpPr>
        <dsp:cNvPr id="0" name=""/>
        <dsp:cNvSpPr/>
      </dsp:nvSpPr>
      <dsp:spPr>
        <a:xfrm>
          <a:off x="530351" y="800158"/>
          <a:ext cx="4213046" cy="4213046"/>
        </a:xfrm>
        <a:prstGeom prst="blockArc">
          <a:avLst>
            <a:gd name="adj1" fmla="val 16200000"/>
            <a:gd name="adj2" fmla="val 20520000"/>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B052-1749-4BC2-BA40-92F619DF0F69}">
      <dsp:nvSpPr>
        <dsp:cNvPr id="0" name=""/>
        <dsp:cNvSpPr/>
      </dsp:nvSpPr>
      <dsp:spPr>
        <a:xfrm>
          <a:off x="1667359" y="1937166"/>
          <a:ext cx="1939029" cy="193902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Emotional barriers</a:t>
          </a:r>
        </a:p>
      </dsp:txBody>
      <dsp:txXfrm>
        <a:off x="1951323" y="2221130"/>
        <a:ext cx="1371101" cy="1371101"/>
      </dsp:txXfrm>
    </dsp:sp>
    <dsp:sp modelId="{0738A045-7665-478C-8EF5-141217B2CAD9}">
      <dsp:nvSpPr>
        <dsp:cNvPr id="0" name=""/>
        <dsp:cNvSpPr/>
      </dsp:nvSpPr>
      <dsp:spPr>
        <a:xfrm>
          <a:off x="1958214" y="170361"/>
          <a:ext cx="1357320" cy="13573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Fear of negative consequences</a:t>
          </a:r>
        </a:p>
      </dsp:txBody>
      <dsp:txXfrm>
        <a:off x="2156989" y="369136"/>
        <a:ext cx="959770" cy="959770"/>
      </dsp:txXfrm>
    </dsp:sp>
    <dsp:sp modelId="{94168F94-1B03-433E-9CE7-6F854D61EFD8}">
      <dsp:nvSpPr>
        <dsp:cNvPr id="0" name=""/>
        <dsp:cNvSpPr/>
      </dsp:nvSpPr>
      <dsp:spPr>
        <a:xfrm>
          <a:off x="3915164" y="1592169"/>
          <a:ext cx="1357320" cy="13573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Awkward conversations</a:t>
          </a:r>
        </a:p>
      </dsp:txBody>
      <dsp:txXfrm>
        <a:off x="4113939" y="1790944"/>
        <a:ext cx="959770" cy="959770"/>
      </dsp:txXfrm>
    </dsp:sp>
    <dsp:sp modelId="{7A2D9736-BEEC-4829-AD2F-3F36C0FA9843}">
      <dsp:nvSpPr>
        <dsp:cNvPr id="0" name=""/>
        <dsp:cNvSpPr/>
      </dsp:nvSpPr>
      <dsp:spPr>
        <a:xfrm>
          <a:off x="3167676" y="3892703"/>
          <a:ext cx="1357320" cy="13573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Anxiety on how will be perceived by others</a:t>
          </a:r>
          <a:endParaRPr lang="en-US" sz="1100" kern="1200" dirty="0"/>
        </a:p>
      </dsp:txBody>
      <dsp:txXfrm>
        <a:off x="3366451" y="4091478"/>
        <a:ext cx="959770" cy="959770"/>
      </dsp:txXfrm>
    </dsp:sp>
    <dsp:sp modelId="{E98DAD06-BAF6-457C-85C9-E83BDD90D26C}">
      <dsp:nvSpPr>
        <dsp:cNvPr id="0" name=""/>
        <dsp:cNvSpPr/>
      </dsp:nvSpPr>
      <dsp:spPr>
        <a:xfrm>
          <a:off x="748752" y="3892703"/>
          <a:ext cx="1357320" cy="13573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Confidence</a:t>
          </a:r>
        </a:p>
      </dsp:txBody>
      <dsp:txXfrm>
        <a:off x="947527" y="4091478"/>
        <a:ext cx="959770" cy="959770"/>
      </dsp:txXfrm>
    </dsp:sp>
    <dsp:sp modelId="{8ED1E93F-1E53-4308-B8AF-640C29DC4A7B}">
      <dsp:nvSpPr>
        <dsp:cNvPr id="0" name=""/>
        <dsp:cNvSpPr/>
      </dsp:nvSpPr>
      <dsp:spPr>
        <a:xfrm>
          <a:off x="1263" y="1592169"/>
          <a:ext cx="1357320" cy="13573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Conflict with emotions and maintaining professionalism </a:t>
          </a:r>
          <a:endParaRPr lang="en-US" sz="1100" kern="1200" dirty="0"/>
        </a:p>
      </dsp:txBody>
      <dsp:txXfrm>
        <a:off x="200038" y="1790944"/>
        <a:ext cx="959770" cy="959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AB673-297D-409B-94F7-276451D2CDEC}">
      <dsp:nvSpPr>
        <dsp:cNvPr id="0" name=""/>
        <dsp:cNvSpPr/>
      </dsp:nvSpPr>
      <dsp:spPr>
        <a:xfrm>
          <a:off x="1353912" y="422782"/>
          <a:ext cx="3807132" cy="3807132"/>
        </a:xfrm>
        <a:prstGeom prst="blockArc">
          <a:avLst>
            <a:gd name="adj1" fmla="val 13500000"/>
            <a:gd name="adj2" fmla="val 16200000"/>
            <a:gd name="adj3" fmla="val 342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E7A7D5-8580-41C3-BBCE-D5561806522F}">
      <dsp:nvSpPr>
        <dsp:cNvPr id="0" name=""/>
        <dsp:cNvSpPr/>
      </dsp:nvSpPr>
      <dsp:spPr>
        <a:xfrm>
          <a:off x="1353912" y="422782"/>
          <a:ext cx="3807132" cy="3807132"/>
        </a:xfrm>
        <a:prstGeom prst="blockArc">
          <a:avLst>
            <a:gd name="adj1" fmla="val 10800000"/>
            <a:gd name="adj2" fmla="val 13500000"/>
            <a:gd name="adj3" fmla="val 342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B44E36-4467-44C8-879D-4938D65AFE8F}">
      <dsp:nvSpPr>
        <dsp:cNvPr id="0" name=""/>
        <dsp:cNvSpPr/>
      </dsp:nvSpPr>
      <dsp:spPr>
        <a:xfrm>
          <a:off x="1353912" y="422782"/>
          <a:ext cx="3807132" cy="3807132"/>
        </a:xfrm>
        <a:prstGeom prst="blockArc">
          <a:avLst>
            <a:gd name="adj1" fmla="val 8100000"/>
            <a:gd name="adj2" fmla="val 10800000"/>
            <a:gd name="adj3" fmla="val 342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CE690D-3364-423E-B4FF-64D573ACC23E}">
      <dsp:nvSpPr>
        <dsp:cNvPr id="0" name=""/>
        <dsp:cNvSpPr/>
      </dsp:nvSpPr>
      <dsp:spPr>
        <a:xfrm>
          <a:off x="1353912" y="422782"/>
          <a:ext cx="3807132" cy="3807132"/>
        </a:xfrm>
        <a:prstGeom prst="blockArc">
          <a:avLst>
            <a:gd name="adj1" fmla="val 5400000"/>
            <a:gd name="adj2" fmla="val 8100000"/>
            <a:gd name="adj3" fmla="val 342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6073CF-D626-4732-8396-E9A6308620D6}">
      <dsp:nvSpPr>
        <dsp:cNvPr id="0" name=""/>
        <dsp:cNvSpPr/>
      </dsp:nvSpPr>
      <dsp:spPr>
        <a:xfrm>
          <a:off x="1353912" y="422782"/>
          <a:ext cx="3807132" cy="3807132"/>
        </a:xfrm>
        <a:prstGeom prst="blockArc">
          <a:avLst>
            <a:gd name="adj1" fmla="val 2700000"/>
            <a:gd name="adj2" fmla="val 5400000"/>
            <a:gd name="adj3" fmla="val 342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2C4363-67B0-4F91-BA33-FA99094E5BA8}">
      <dsp:nvSpPr>
        <dsp:cNvPr id="0" name=""/>
        <dsp:cNvSpPr/>
      </dsp:nvSpPr>
      <dsp:spPr>
        <a:xfrm>
          <a:off x="1353912" y="422782"/>
          <a:ext cx="3807132" cy="3807132"/>
        </a:xfrm>
        <a:prstGeom prst="blockArc">
          <a:avLst>
            <a:gd name="adj1" fmla="val 0"/>
            <a:gd name="adj2" fmla="val 2700000"/>
            <a:gd name="adj3" fmla="val 342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866083-CA07-4AA6-8FA8-CAA008915B6F}">
      <dsp:nvSpPr>
        <dsp:cNvPr id="0" name=""/>
        <dsp:cNvSpPr/>
      </dsp:nvSpPr>
      <dsp:spPr>
        <a:xfrm>
          <a:off x="1353912" y="422782"/>
          <a:ext cx="3807132" cy="3807132"/>
        </a:xfrm>
        <a:prstGeom prst="blockArc">
          <a:avLst>
            <a:gd name="adj1" fmla="val 18900000"/>
            <a:gd name="adj2" fmla="val 0"/>
            <a:gd name="adj3" fmla="val 342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89657F-AAB3-4AFE-A916-5383E036D1E6}">
      <dsp:nvSpPr>
        <dsp:cNvPr id="0" name=""/>
        <dsp:cNvSpPr/>
      </dsp:nvSpPr>
      <dsp:spPr>
        <a:xfrm>
          <a:off x="1353912" y="422782"/>
          <a:ext cx="3807132" cy="3807132"/>
        </a:xfrm>
        <a:prstGeom prst="blockArc">
          <a:avLst>
            <a:gd name="adj1" fmla="val 16200000"/>
            <a:gd name="adj2" fmla="val 18900000"/>
            <a:gd name="adj3" fmla="val 342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4FBC6A-9532-414C-B768-6261195F221E}">
      <dsp:nvSpPr>
        <dsp:cNvPr id="0" name=""/>
        <dsp:cNvSpPr/>
      </dsp:nvSpPr>
      <dsp:spPr>
        <a:xfrm>
          <a:off x="2610118" y="1678988"/>
          <a:ext cx="1294720" cy="129472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Process</a:t>
          </a:r>
        </a:p>
      </dsp:txBody>
      <dsp:txXfrm>
        <a:off x="2799725" y="1868595"/>
        <a:ext cx="915506" cy="915506"/>
      </dsp:txXfrm>
    </dsp:sp>
    <dsp:sp modelId="{A08F1E43-FC8F-4D89-961E-37F429E2EA35}">
      <dsp:nvSpPr>
        <dsp:cNvPr id="0" name=""/>
        <dsp:cNvSpPr/>
      </dsp:nvSpPr>
      <dsp:spPr>
        <a:xfrm>
          <a:off x="2804326" y="2257"/>
          <a:ext cx="906304" cy="9063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Knowledge of supporting policies</a:t>
          </a:r>
          <a:endParaRPr lang="en-US" sz="800" kern="1200" dirty="0"/>
        </a:p>
      </dsp:txBody>
      <dsp:txXfrm>
        <a:off x="2937051" y="134982"/>
        <a:ext cx="640854" cy="640854"/>
      </dsp:txXfrm>
    </dsp:sp>
    <dsp:sp modelId="{E01B81DB-DDFF-4614-819C-7BA19C99D58B}">
      <dsp:nvSpPr>
        <dsp:cNvPr id="0" name=""/>
        <dsp:cNvSpPr/>
      </dsp:nvSpPr>
      <dsp:spPr>
        <a:xfrm>
          <a:off x="4127280" y="550242"/>
          <a:ext cx="906304" cy="9063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Co-production of solution</a:t>
          </a:r>
          <a:endParaRPr lang="en-US" sz="800" kern="1200" dirty="0"/>
        </a:p>
      </dsp:txBody>
      <dsp:txXfrm>
        <a:off x="4260005" y="682967"/>
        <a:ext cx="640854" cy="640854"/>
      </dsp:txXfrm>
    </dsp:sp>
    <dsp:sp modelId="{2E4F4351-962A-42BA-B040-D59BD2DB4B59}">
      <dsp:nvSpPr>
        <dsp:cNvPr id="0" name=""/>
        <dsp:cNvSpPr/>
      </dsp:nvSpPr>
      <dsp:spPr>
        <a:xfrm>
          <a:off x="4675265" y="1873196"/>
          <a:ext cx="906304" cy="9063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MDT to escalate to NOK</a:t>
          </a:r>
          <a:endParaRPr lang="en-US" sz="800" kern="1200" dirty="0"/>
        </a:p>
      </dsp:txBody>
      <dsp:txXfrm>
        <a:off x="4807990" y="2005921"/>
        <a:ext cx="640854" cy="640854"/>
      </dsp:txXfrm>
    </dsp:sp>
    <dsp:sp modelId="{D8B70145-7604-49E3-9975-5A7E54DEBDEF}">
      <dsp:nvSpPr>
        <dsp:cNvPr id="0" name=""/>
        <dsp:cNvSpPr/>
      </dsp:nvSpPr>
      <dsp:spPr>
        <a:xfrm>
          <a:off x="4127280" y="3196150"/>
          <a:ext cx="906304" cy="9063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Understanding what zero tolerance means in practise </a:t>
          </a:r>
          <a:endParaRPr lang="en-US" sz="800" kern="1200" dirty="0"/>
        </a:p>
      </dsp:txBody>
      <dsp:txXfrm>
        <a:off x="4260005" y="3328875"/>
        <a:ext cx="640854" cy="640854"/>
      </dsp:txXfrm>
    </dsp:sp>
    <dsp:sp modelId="{44B5B672-422C-4E43-B815-45B2548A74F2}">
      <dsp:nvSpPr>
        <dsp:cNvPr id="0" name=""/>
        <dsp:cNvSpPr/>
      </dsp:nvSpPr>
      <dsp:spPr>
        <a:xfrm>
          <a:off x="2804326" y="3744135"/>
          <a:ext cx="906304" cy="9063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MDT debrief</a:t>
          </a:r>
          <a:endParaRPr lang="en-US" sz="800" kern="1200" dirty="0"/>
        </a:p>
      </dsp:txBody>
      <dsp:txXfrm>
        <a:off x="2937051" y="3876860"/>
        <a:ext cx="640854" cy="640854"/>
      </dsp:txXfrm>
    </dsp:sp>
    <dsp:sp modelId="{39510BCF-34D6-43A5-B4AD-BA921D09D544}">
      <dsp:nvSpPr>
        <dsp:cNvPr id="0" name=""/>
        <dsp:cNvSpPr/>
      </dsp:nvSpPr>
      <dsp:spPr>
        <a:xfrm>
          <a:off x="1481372" y="3196150"/>
          <a:ext cx="906304" cy="9063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Individual debrief</a:t>
          </a:r>
          <a:endParaRPr lang="en-US" sz="800" kern="1200" dirty="0"/>
        </a:p>
      </dsp:txBody>
      <dsp:txXfrm>
        <a:off x="1614097" y="3328875"/>
        <a:ext cx="640854" cy="640854"/>
      </dsp:txXfrm>
    </dsp:sp>
    <dsp:sp modelId="{6708B80E-9D2F-4F7D-A027-8698C313DA3A}">
      <dsp:nvSpPr>
        <dsp:cNvPr id="0" name=""/>
        <dsp:cNvSpPr/>
      </dsp:nvSpPr>
      <dsp:spPr>
        <a:xfrm>
          <a:off x="933387" y="1873196"/>
          <a:ext cx="906304" cy="9063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Anonymous reporting </a:t>
          </a:r>
          <a:endParaRPr lang="en-US" sz="800" kern="1200" dirty="0"/>
        </a:p>
      </dsp:txBody>
      <dsp:txXfrm>
        <a:off x="1066112" y="2005921"/>
        <a:ext cx="640854" cy="640854"/>
      </dsp:txXfrm>
    </dsp:sp>
    <dsp:sp modelId="{A91D4466-E171-449C-B0BB-7EE2ECE58A54}">
      <dsp:nvSpPr>
        <dsp:cNvPr id="0" name=""/>
        <dsp:cNvSpPr/>
      </dsp:nvSpPr>
      <dsp:spPr>
        <a:xfrm>
          <a:off x="1481372" y="550242"/>
          <a:ext cx="906304" cy="9063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Development of escalation pathway </a:t>
          </a:r>
          <a:endParaRPr lang="en-US" sz="800" kern="1200" dirty="0"/>
        </a:p>
      </dsp:txBody>
      <dsp:txXfrm>
        <a:off x="1614097" y="682967"/>
        <a:ext cx="640854" cy="6408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4363-67B0-4F91-BA33-FA99094E5BA8}">
      <dsp:nvSpPr>
        <dsp:cNvPr id="0" name=""/>
        <dsp:cNvSpPr/>
      </dsp:nvSpPr>
      <dsp:spPr>
        <a:xfrm>
          <a:off x="825202" y="514225"/>
          <a:ext cx="3431958" cy="3431958"/>
        </a:xfrm>
        <a:prstGeom prst="blockArc">
          <a:avLst>
            <a:gd name="adj1" fmla="val 5400000"/>
            <a:gd name="adj2" fmla="val 16200000"/>
            <a:gd name="adj3" fmla="val 463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89657F-AAB3-4AFE-A916-5383E036D1E6}">
      <dsp:nvSpPr>
        <dsp:cNvPr id="0" name=""/>
        <dsp:cNvSpPr/>
      </dsp:nvSpPr>
      <dsp:spPr>
        <a:xfrm>
          <a:off x="825202" y="514225"/>
          <a:ext cx="3431958" cy="3431958"/>
        </a:xfrm>
        <a:prstGeom prst="blockArc">
          <a:avLst>
            <a:gd name="adj1" fmla="val 16200000"/>
            <a:gd name="adj2" fmla="val 5400000"/>
            <a:gd name="adj3" fmla="val 463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4FBC6A-9532-414C-B768-6261195F221E}">
      <dsp:nvSpPr>
        <dsp:cNvPr id="0" name=""/>
        <dsp:cNvSpPr/>
      </dsp:nvSpPr>
      <dsp:spPr>
        <a:xfrm>
          <a:off x="1752025" y="1441049"/>
          <a:ext cx="1578311" cy="157831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Environmental </a:t>
          </a:r>
        </a:p>
      </dsp:txBody>
      <dsp:txXfrm>
        <a:off x="1983163" y="1672187"/>
        <a:ext cx="1116035" cy="1116035"/>
      </dsp:txXfrm>
    </dsp:sp>
    <dsp:sp modelId="{A08F1E43-FC8F-4D89-961E-37F429E2EA35}">
      <dsp:nvSpPr>
        <dsp:cNvPr id="0" name=""/>
        <dsp:cNvSpPr/>
      </dsp:nvSpPr>
      <dsp:spPr>
        <a:xfrm>
          <a:off x="1988772" y="1590"/>
          <a:ext cx="1104818" cy="11048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Safe environment for debrief</a:t>
          </a:r>
          <a:endParaRPr lang="en-US" sz="1050" kern="1200" dirty="0">
            <a:latin typeface="Arial" panose="020B0604020202020204" pitchFamily="34" charset="0"/>
            <a:cs typeface="Arial" panose="020B0604020202020204" pitchFamily="34" charset="0"/>
          </a:endParaRPr>
        </a:p>
      </dsp:txBody>
      <dsp:txXfrm>
        <a:off x="2150569" y="163387"/>
        <a:ext cx="781224" cy="781224"/>
      </dsp:txXfrm>
    </dsp:sp>
    <dsp:sp modelId="{2E4F4351-962A-42BA-B040-D59BD2DB4B59}">
      <dsp:nvSpPr>
        <dsp:cNvPr id="0" name=""/>
        <dsp:cNvSpPr/>
      </dsp:nvSpPr>
      <dsp:spPr>
        <a:xfrm>
          <a:off x="1988772" y="3354001"/>
          <a:ext cx="1104818" cy="11048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Intervention to restore ‘normal working environment</a:t>
          </a:r>
          <a:endParaRPr lang="en-US" sz="1050" kern="1200" dirty="0">
            <a:latin typeface="Arial" panose="020B0604020202020204" pitchFamily="34" charset="0"/>
            <a:cs typeface="Arial" panose="020B0604020202020204" pitchFamily="34" charset="0"/>
          </a:endParaRPr>
        </a:p>
      </dsp:txBody>
      <dsp:txXfrm>
        <a:off x="2150569" y="3515798"/>
        <a:ext cx="781224" cy="781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6B2AD-4B4A-4A2F-BD6E-425C176010F8}">
      <dsp:nvSpPr>
        <dsp:cNvPr id="0" name=""/>
        <dsp:cNvSpPr/>
      </dsp:nvSpPr>
      <dsp:spPr>
        <a:xfrm>
          <a:off x="-31849" y="563574"/>
          <a:ext cx="3646870" cy="3646870"/>
        </a:xfrm>
        <a:prstGeom prst="blockArc">
          <a:avLst>
            <a:gd name="adj1" fmla="val 540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0F17F6-ADBF-4BA4-8D6D-0E32FBC5AA17}">
      <dsp:nvSpPr>
        <dsp:cNvPr id="0" name=""/>
        <dsp:cNvSpPr/>
      </dsp:nvSpPr>
      <dsp:spPr>
        <a:xfrm>
          <a:off x="-31849" y="563574"/>
          <a:ext cx="3646870" cy="3646870"/>
        </a:xfrm>
        <a:prstGeom prst="blockArc">
          <a:avLst>
            <a:gd name="adj1" fmla="val 16200000"/>
            <a:gd name="adj2" fmla="val 54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A4244C-9F66-4AD6-81C6-5C565542FEE5}">
      <dsp:nvSpPr>
        <dsp:cNvPr id="0" name=""/>
        <dsp:cNvSpPr/>
      </dsp:nvSpPr>
      <dsp:spPr>
        <a:xfrm>
          <a:off x="951780" y="1547203"/>
          <a:ext cx="1679611" cy="167961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Emotional support</a:t>
          </a:r>
        </a:p>
      </dsp:txBody>
      <dsp:txXfrm>
        <a:off x="1197753" y="1793176"/>
        <a:ext cx="1187665" cy="1187665"/>
      </dsp:txXfrm>
    </dsp:sp>
    <dsp:sp modelId="{7D52A700-F1C2-4AD3-8C52-6B5247E40296}">
      <dsp:nvSpPr>
        <dsp:cNvPr id="0" name=""/>
        <dsp:cNvSpPr/>
      </dsp:nvSpPr>
      <dsp:spPr>
        <a:xfrm>
          <a:off x="1203721" y="18036"/>
          <a:ext cx="1175728" cy="1175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Referral to Contact/counselling </a:t>
          </a:r>
          <a:endParaRPr lang="en-US" sz="1100" kern="1200" dirty="0">
            <a:latin typeface="Arial" panose="020B0604020202020204" pitchFamily="34" charset="0"/>
            <a:cs typeface="Arial" panose="020B0604020202020204" pitchFamily="34" charset="0"/>
          </a:endParaRPr>
        </a:p>
      </dsp:txBody>
      <dsp:txXfrm>
        <a:off x="1375902" y="190217"/>
        <a:ext cx="831366" cy="831366"/>
      </dsp:txXfrm>
    </dsp:sp>
    <dsp:sp modelId="{E0AFAE32-FA49-4745-949A-7D2D2AC72C5D}">
      <dsp:nvSpPr>
        <dsp:cNvPr id="0" name=""/>
        <dsp:cNvSpPr/>
      </dsp:nvSpPr>
      <dsp:spPr>
        <a:xfrm>
          <a:off x="1203721" y="3580254"/>
          <a:ext cx="1175728" cy="1175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Choice to not have to work with that individual </a:t>
          </a:r>
          <a:endParaRPr lang="en-US" sz="1200" kern="1200" dirty="0">
            <a:latin typeface="Arial" panose="020B0604020202020204" pitchFamily="34" charset="0"/>
            <a:cs typeface="Arial" panose="020B0604020202020204" pitchFamily="34" charset="0"/>
          </a:endParaRPr>
        </a:p>
      </dsp:txBody>
      <dsp:txXfrm>
        <a:off x="1375902" y="3752435"/>
        <a:ext cx="831366" cy="83136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6B616-7FCF-4571-9516-A49F7F840BA4}"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E9BB-B05D-4704-9D21-5EA9E537BCE0}" type="slidenum">
              <a:rPr lang="en-GB" smtClean="0"/>
              <a:t>‹#›</a:t>
            </a:fld>
            <a:endParaRPr lang="en-GB"/>
          </a:p>
        </p:txBody>
      </p:sp>
    </p:spTree>
    <p:extLst>
      <p:ext uri="{BB962C8B-B14F-4D97-AF65-F5344CB8AC3E}">
        <p14:creationId xmlns:p14="http://schemas.microsoft.com/office/powerpoint/2010/main" val="29492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BD455F-1976-4E51-B457-86E8D2C0299F}" type="slidenum">
              <a:rPr lang="en-GB" smtClean="0"/>
              <a:t>2</a:t>
            </a:fld>
            <a:endParaRPr lang="en-GB"/>
          </a:p>
        </p:txBody>
      </p:sp>
    </p:spTree>
    <p:extLst>
      <p:ext uri="{BB962C8B-B14F-4D97-AF65-F5344CB8AC3E}">
        <p14:creationId xmlns:p14="http://schemas.microsoft.com/office/powerpoint/2010/main" val="151073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EDI incident reporting project has stemmed from a larger project within the therapies team on incident reporting. Simone (OT) was part of the task force and felt that EDI incidents were not being focussed on and decided to be the person to do it. A survey was circulated amongst allied healthcare professionals and these were the responses – of note that there was 25% who reported no experience with EDI incidents and 56% if the incidents involved race. The other thing to note is that 50% of people reported that they spoke to their colleagues/peers when an incident happened with only 8% completing a formal DATIX. </a:t>
            </a:r>
          </a:p>
          <a:p>
            <a:endParaRPr lang="en-GB" baseline="0" dirty="0"/>
          </a:p>
          <a:p>
            <a:r>
              <a:rPr lang="en-GB" baseline="0" dirty="0"/>
              <a:t>So we know that there are discriminatory incidents happening to our staff that are underreported and ultimately, not dealt with. As staff we are very good at reporting (completing a DATIX) when a patient falls or if they accidentally took the wrong medication but we are not good at reporting inappropriate comments, physical abuse such as being kicked or other discriminatory or abusive things that happen to us. </a:t>
            </a:r>
            <a:endParaRPr lang="en-GB" dirty="0"/>
          </a:p>
        </p:txBody>
      </p:sp>
      <p:sp>
        <p:nvSpPr>
          <p:cNvPr id="4" name="Slide Number Placeholder 3"/>
          <p:cNvSpPr>
            <a:spLocks noGrp="1"/>
          </p:cNvSpPr>
          <p:nvPr>
            <p:ph type="sldNum" sz="quarter" idx="10"/>
          </p:nvPr>
        </p:nvSpPr>
        <p:spPr/>
        <p:txBody>
          <a:bodyPr/>
          <a:lstStyle/>
          <a:p>
            <a:fld id="{7F793C45-B25C-4EF2-9280-3B3CC976B1E6}" type="slidenum">
              <a:rPr lang="en-GB" smtClean="0"/>
              <a:t>17</a:t>
            </a:fld>
            <a:endParaRPr lang="en-GB"/>
          </a:p>
        </p:txBody>
      </p:sp>
    </p:spTree>
    <p:extLst>
      <p:ext uri="{BB962C8B-B14F-4D97-AF65-F5344CB8AC3E}">
        <p14:creationId xmlns:p14="http://schemas.microsoft.com/office/powerpoint/2010/main" val="51555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The external stakeholders who are interested in replicating this work </a:t>
            </a:r>
          </a:p>
          <a:p>
            <a:endParaRPr lang="en-GB" dirty="0"/>
          </a:p>
        </p:txBody>
      </p:sp>
      <p:sp>
        <p:nvSpPr>
          <p:cNvPr id="4" name="Slide Number Placeholder 3"/>
          <p:cNvSpPr>
            <a:spLocks noGrp="1"/>
          </p:cNvSpPr>
          <p:nvPr>
            <p:ph type="sldNum" sz="quarter" idx="10"/>
          </p:nvPr>
        </p:nvSpPr>
        <p:spPr/>
        <p:txBody>
          <a:bodyPr/>
          <a:lstStyle/>
          <a:p>
            <a:fld id="{4499E9BB-B05D-4704-9D21-5EA9E537BCE0}" type="slidenum">
              <a:rPr lang="en-GB" smtClean="0"/>
              <a:t>18</a:t>
            </a:fld>
            <a:endParaRPr lang="en-GB"/>
          </a:p>
        </p:txBody>
      </p:sp>
    </p:spTree>
    <p:extLst>
      <p:ext uri="{BB962C8B-B14F-4D97-AF65-F5344CB8AC3E}">
        <p14:creationId xmlns:p14="http://schemas.microsoft.com/office/powerpoint/2010/main" val="309554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Simone to add in…what happens in the workshop</a:t>
            </a:r>
          </a:p>
          <a:p>
            <a:r>
              <a:rPr lang="en-GB" dirty="0">
                <a:solidFill>
                  <a:srgbClr val="FF0000"/>
                </a:solidFill>
              </a:rPr>
              <a:t>Basic statistics on how many how been run. </a:t>
            </a:r>
          </a:p>
          <a:p>
            <a:endParaRPr lang="en-GB" dirty="0"/>
          </a:p>
        </p:txBody>
      </p:sp>
      <p:sp>
        <p:nvSpPr>
          <p:cNvPr id="4" name="Slide Number Placeholder 3"/>
          <p:cNvSpPr>
            <a:spLocks noGrp="1"/>
          </p:cNvSpPr>
          <p:nvPr>
            <p:ph type="sldNum" sz="quarter" idx="10"/>
          </p:nvPr>
        </p:nvSpPr>
        <p:spPr/>
        <p:txBody>
          <a:bodyPr/>
          <a:lstStyle/>
          <a:p>
            <a:fld id="{4499E9BB-B05D-4704-9D21-5EA9E537BCE0}" type="slidenum">
              <a:rPr lang="en-GB" smtClean="0"/>
              <a:t>19</a:t>
            </a:fld>
            <a:endParaRPr lang="en-GB"/>
          </a:p>
        </p:txBody>
      </p:sp>
    </p:spTree>
    <p:extLst>
      <p:ext uri="{BB962C8B-B14F-4D97-AF65-F5344CB8AC3E}">
        <p14:creationId xmlns:p14="http://schemas.microsoft.com/office/powerpoint/2010/main" val="285852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99E9BB-B05D-4704-9D21-5EA9E537BCE0}" type="slidenum">
              <a:rPr lang="en-GB" smtClean="0"/>
              <a:t>22</a:t>
            </a:fld>
            <a:endParaRPr lang="en-GB"/>
          </a:p>
        </p:txBody>
      </p:sp>
    </p:spTree>
    <p:extLst>
      <p:ext uri="{BB962C8B-B14F-4D97-AF65-F5344CB8AC3E}">
        <p14:creationId xmlns:p14="http://schemas.microsoft.com/office/powerpoint/2010/main" val="131467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99E9BB-B05D-4704-9D21-5EA9E537BCE0}" type="slidenum">
              <a:rPr lang="en-GB" smtClean="0"/>
              <a:t>23</a:t>
            </a:fld>
            <a:endParaRPr lang="en-GB"/>
          </a:p>
        </p:txBody>
      </p:sp>
    </p:spTree>
    <p:extLst>
      <p:ext uri="{BB962C8B-B14F-4D97-AF65-F5344CB8AC3E}">
        <p14:creationId xmlns:p14="http://schemas.microsoft.com/office/powerpoint/2010/main" val="265790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Simone Welch</a:t>
            </a:r>
          </a:p>
        </p:txBody>
      </p:sp>
      <p:sp>
        <p:nvSpPr>
          <p:cNvPr id="4" name="Slide Number Placeholder 3"/>
          <p:cNvSpPr>
            <a:spLocks noGrp="1"/>
          </p:cNvSpPr>
          <p:nvPr>
            <p:ph type="sldNum" sz="quarter" idx="10"/>
          </p:nvPr>
        </p:nvSpPr>
        <p:spPr/>
        <p:txBody>
          <a:bodyPr/>
          <a:lstStyle/>
          <a:p>
            <a:fld id="{7AC3703C-7F2A-426A-8691-9E8C424767B2}" type="slidenum">
              <a:rPr lang="en-GB" smtClean="0"/>
              <a:t>30</a:t>
            </a:fld>
            <a:endParaRPr lang="en-GB"/>
          </a:p>
        </p:txBody>
      </p:sp>
    </p:spTree>
    <p:extLst>
      <p:ext uri="{BB962C8B-B14F-4D97-AF65-F5344CB8AC3E}">
        <p14:creationId xmlns:p14="http://schemas.microsoft.com/office/powerpoint/2010/main" val="417083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some more resources and events from the EDI team </a:t>
            </a:r>
          </a:p>
        </p:txBody>
      </p:sp>
      <p:sp>
        <p:nvSpPr>
          <p:cNvPr id="4" name="Slide Number Placeholder 3"/>
          <p:cNvSpPr>
            <a:spLocks noGrp="1"/>
          </p:cNvSpPr>
          <p:nvPr>
            <p:ph type="sldNum" sz="quarter" idx="10"/>
          </p:nvPr>
        </p:nvSpPr>
        <p:spPr/>
        <p:txBody>
          <a:bodyPr/>
          <a:lstStyle/>
          <a:p>
            <a:fld id="{D1BD455F-1976-4E51-B457-86E8D2C0299F}" type="slidenum">
              <a:rPr lang="en-GB" smtClean="0"/>
              <a:t>31</a:t>
            </a:fld>
            <a:endParaRPr lang="en-GB"/>
          </a:p>
        </p:txBody>
      </p:sp>
    </p:spTree>
    <p:extLst>
      <p:ext uri="{BB962C8B-B14F-4D97-AF65-F5344CB8AC3E}">
        <p14:creationId xmlns:p14="http://schemas.microsoft.com/office/powerpoint/2010/main" val="169091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BD455F-1976-4E51-B457-86E8D2C0299F}" type="slidenum">
              <a:rPr lang="en-GB" smtClean="0"/>
              <a:t>3</a:t>
            </a:fld>
            <a:endParaRPr lang="en-GB"/>
          </a:p>
        </p:txBody>
      </p:sp>
    </p:spTree>
    <p:extLst>
      <p:ext uri="{BB962C8B-B14F-4D97-AF65-F5344CB8AC3E}">
        <p14:creationId xmlns:p14="http://schemas.microsoft.com/office/powerpoint/2010/main" val="43444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BD455F-1976-4E51-B457-86E8D2C0299F}" type="slidenum">
              <a:rPr lang="en-GB" smtClean="0"/>
              <a:t>5</a:t>
            </a:fld>
            <a:endParaRPr lang="en-GB"/>
          </a:p>
        </p:txBody>
      </p:sp>
    </p:spTree>
    <p:extLst>
      <p:ext uri="{BB962C8B-B14F-4D97-AF65-F5344CB8AC3E}">
        <p14:creationId xmlns:p14="http://schemas.microsoft.com/office/powerpoint/2010/main" val="259984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dirty="0"/>
          </a:p>
          <a:p>
            <a:r>
              <a:rPr lang="en-GB" dirty="0"/>
              <a:t>Equity: Takes difference into</a:t>
            </a:r>
            <a:r>
              <a:rPr lang="en-GB" baseline="0" dirty="0"/>
              <a:t> account to ensure a fair process and ultimately a fair outcome. Recognises that some groups are disadvantaged in accessing opportunities in all aspects of occupations such as educations/social/career/family life/ health opportunities and therefore are often underrepresented or marginalised in many organisations and institutions. Think how this also shows in the research and grounding theories one size does not fit all. Think about ensuring that everyone has access to all opportunities</a:t>
            </a:r>
          </a:p>
          <a:p>
            <a:endParaRPr lang="en-GB" baseline="0" dirty="0"/>
          </a:p>
          <a:p>
            <a:endParaRPr lang="en-GB" baseline="0" dirty="0"/>
          </a:p>
          <a:p>
            <a:endParaRPr lang="en-GB" baseline="0" dirty="0"/>
          </a:p>
          <a:p>
            <a:r>
              <a:rPr lang="en-GB" dirty="0"/>
              <a:t>Diversity: Recognising</a:t>
            </a:r>
            <a:r>
              <a:rPr lang="en-GB" baseline="0" dirty="0"/>
              <a:t> the diversity of the population. Thinking about the workplace some of the benefits of diversity can be: </a:t>
            </a:r>
          </a:p>
          <a:p>
            <a:pPr marL="171450" indent="-171450">
              <a:buFont typeface="Arial" panose="020B0604020202020204" pitchFamily="34" charset="0"/>
              <a:buChar char="•"/>
            </a:pPr>
            <a:r>
              <a:rPr lang="en-GB" baseline="0" dirty="0"/>
              <a:t>Better opportunity or creativity and problem-solving</a:t>
            </a:r>
          </a:p>
          <a:p>
            <a:pPr marL="171450" indent="-171450">
              <a:buFont typeface="Arial" panose="020B0604020202020204" pitchFamily="34" charset="0"/>
              <a:buChar char="•"/>
            </a:pPr>
            <a:r>
              <a:rPr lang="en-GB" baseline="0" dirty="0"/>
              <a:t>Smarter decision-making</a:t>
            </a:r>
          </a:p>
          <a:p>
            <a:pPr marL="171450" indent="-171450">
              <a:buFont typeface="Arial" panose="020B0604020202020204" pitchFamily="34" charset="0"/>
              <a:buChar char="•"/>
            </a:pPr>
            <a:r>
              <a:rPr lang="en-GB" baseline="0" dirty="0"/>
              <a:t>An increase in profits and productivity</a:t>
            </a:r>
          </a:p>
          <a:p>
            <a:pPr marL="171450" indent="-171450">
              <a:buFont typeface="Arial" panose="020B0604020202020204" pitchFamily="34" charset="0"/>
              <a:buChar char="•"/>
            </a:pPr>
            <a:r>
              <a:rPr lang="en-GB" baseline="0" dirty="0"/>
              <a:t>Retention of staff</a:t>
            </a:r>
          </a:p>
          <a:p>
            <a:pPr marL="171450" indent="-171450">
              <a:buFont typeface="Arial" panose="020B0604020202020204" pitchFamily="34" charset="0"/>
              <a:buChar char="•"/>
            </a:pPr>
            <a:r>
              <a:rPr lang="en-GB" baseline="0" dirty="0"/>
              <a:t>Improved reputation</a:t>
            </a:r>
          </a:p>
          <a:p>
            <a:pPr marL="171450" indent="-171450">
              <a:buFont typeface="Arial" panose="020B0604020202020204" pitchFamily="34" charset="0"/>
              <a:buChar char="•"/>
            </a:pPr>
            <a:r>
              <a:rPr lang="en-GB" baseline="0" dirty="0"/>
              <a:t>Fair opportunities and identify potential bias</a:t>
            </a:r>
          </a:p>
          <a:p>
            <a:endParaRPr lang="en-GB" baseline="0" dirty="0"/>
          </a:p>
          <a:p>
            <a:endParaRPr lang="en-GB" baseline="0" dirty="0"/>
          </a:p>
          <a:p>
            <a:endParaRPr lang="en-GB" baseline="0" dirty="0"/>
          </a:p>
          <a:p>
            <a:r>
              <a:rPr lang="en-GB" baseline="0" dirty="0"/>
              <a:t>Belonging: </a:t>
            </a:r>
          </a:p>
          <a:p>
            <a:r>
              <a:rPr lang="en-GB" baseline="0" dirty="0"/>
              <a:t>Ensuring everyone feels welcome and are able to be their authentic selves in difference spaces to support </a:t>
            </a:r>
            <a:r>
              <a:rPr lang="en-GB" baseline="0" dirty="0" err="1"/>
              <a:t>indviduals</a:t>
            </a:r>
            <a:r>
              <a:rPr lang="en-GB" baseline="0" dirty="0"/>
              <a:t> and groups to feel confidently to contribute and participate. </a:t>
            </a:r>
          </a:p>
          <a:p>
            <a:endParaRPr lang="en-GB" baseline="0" dirty="0"/>
          </a:p>
        </p:txBody>
      </p:sp>
      <p:sp>
        <p:nvSpPr>
          <p:cNvPr id="4" name="Slide Number Placeholder 3"/>
          <p:cNvSpPr>
            <a:spLocks noGrp="1"/>
          </p:cNvSpPr>
          <p:nvPr>
            <p:ph type="sldNum" sz="quarter" idx="10"/>
          </p:nvPr>
        </p:nvSpPr>
        <p:spPr/>
        <p:txBody>
          <a:bodyPr/>
          <a:lstStyle/>
          <a:p>
            <a:fld id="{D1BD455F-1976-4E51-B457-86E8D2C0299F}" type="slidenum">
              <a:rPr lang="en-GB" smtClean="0"/>
              <a:t>6</a:t>
            </a:fld>
            <a:endParaRPr lang="en-GB"/>
          </a:p>
        </p:txBody>
      </p:sp>
    </p:spTree>
    <p:extLst>
      <p:ext uri="{BB962C8B-B14F-4D97-AF65-F5344CB8AC3E}">
        <p14:creationId xmlns:p14="http://schemas.microsoft.com/office/powerpoint/2010/main" val="251032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BD455F-1976-4E51-B457-86E8D2C0299F}" type="slidenum">
              <a:rPr lang="en-GB" smtClean="0"/>
              <a:t>7</a:t>
            </a:fld>
            <a:endParaRPr lang="en-GB"/>
          </a:p>
        </p:txBody>
      </p:sp>
    </p:spTree>
    <p:extLst>
      <p:ext uri="{BB962C8B-B14F-4D97-AF65-F5344CB8AC3E}">
        <p14:creationId xmlns:p14="http://schemas.microsoft.com/office/powerpoint/2010/main" val="266592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Intrinsic</a:t>
            </a:r>
            <a:r>
              <a:rPr lang="en-GB" baseline="0" dirty="0"/>
              <a:t> factors including protected characteristics and how this impacts on the person</a:t>
            </a:r>
          </a:p>
          <a:p>
            <a:endParaRPr lang="en-GB" baseline="0" dirty="0"/>
          </a:p>
          <a:p>
            <a:r>
              <a:rPr lang="en-GB" baseline="0" dirty="0"/>
              <a:t>Environment</a:t>
            </a:r>
          </a:p>
          <a:p>
            <a:r>
              <a:rPr lang="en-GB" dirty="0"/>
              <a:t>Think</a:t>
            </a:r>
            <a:r>
              <a:rPr lang="en-GB" baseline="0" dirty="0"/>
              <a:t> about the physical environment and society are the barriers to supporting optimal occupational performance and participation</a:t>
            </a:r>
          </a:p>
          <a:p>
            <a:endParaRPr lang="en-GB" baseline="0" dirty="0"/>
          </a:p>
          <a:p>
            <a:r>
              <a:rPr lang="en-GB" baseline="0" dirty="0"/>
              <a:t>It is important to recognise that EBD issues are not restricted to the workplace but occur across the lifespan in all areas on occupation from education, to social inclusion, health opportunities, career etc. </a:t>
            </a:r>
          </a:p>
          <a:p>
            <a:r>
              <a:rPr lang="en-GB" baseline="0" dirty="0"/>
              <a:t>Need to understand the bigger picture on how institutional inequalities that form the backbone of our cultural norms within the workplace influence the structure of how we run our organisation and how ultimately this leads to  discrimination towards certain groups. </a:t>
            </a:r>
            <a:r>
              <a:rPr lang="en-GB" sz="1200" b="0" i="0" kern="1200" dirty="0">
                <a:solidFill>
                  <a:schemeClr val="tx1"/>
                </a:solidFill>
                <a:effectLst/>
                <a:latin typeface="+mn-lt"/>
                <a:ea typeface="+mn-ea"/>
                <a:cs typeface="+mn-cs"/>
              </a:rPr>
              <a:t>discrimination or unequal treatment on the basis of membership of a particular ethnic group (typically one that is a minority or marginalized), arising from systems, structures, or expectations that have become established within an institution or organization</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499E9BB-B05D-4704-9D21-5EA9E537BCE0}" type="slidenum">
              <a:rPr lang="en-GB" smtClean="0"/>
              <a:t>8</a:t>
            </a:fld>
            <a:endParaRPr lang="en-GB"/>
          </a:p>
        </p:txBody>
      </p:sp>
    </p:spTree>
    <p:extLst>
      <p:ext uri="{BB962C8B-B14F-4D97-AF65-F5344CB8AC3E}">
        <p14:creationId xmlns:p14="http://schemas.microsoft.com/office/powerpoint/2010/main" val="202364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BD455F-1976-4E51-B457-86E8D2C0299F}" type="slidenum">
              <a:rPr lang="en-GB" smtClean="0"/>
              <a:t>9</a:t>
            </a:fld>
            <a:endParaRPr lang="en-GB"/>
          </a:p>
        </p:txBody>
      </p:sp>
    </p:spTree>
    <p:extLst>
      <p:ext uri="{BB962C8B-B14F-4D97-AF65-F5344CB8AC3E}">
        <p14:creationId xmlns:p14="http://schemas.microsoft.com/office/powerpoint/2010/main" val="32079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BD455F-1976-4E51-B457-86E8D2C0299F}" type="slidenum">
              <a:rPr lang="en-GB" smtClean="0"/>
              <a:t>10</a:t>
            </a:fld>
            <a:endParaRPr lang="en-GB"/>
          </a:p>
        </p:txBody>
      </p:sp>
    </p:spTree>
    <p:extLst>
      <p:ext uri="{BB962C8B-B14F-4D97-AF65-F5344CB8AC3E}">
        <p14:creationId xmlns:p14="http://schemas.microsoft.com/office/powerpoint/2010/main" val="285677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99E9BB-B05D-4704-9D21-5EA9E537BCE0}" type="slidenum">
              <a:rPr lang="en-GB" smtClean="0"/>
              <a:t>12</a:t>
            </a:fld>
            <a:endParaRPr lang="en-GB"/>
          </a:p>
        </p:txBody>
      </p:sp>
    </p:spTree>
    <p:extLst>
      <p:ext uri="{BB962C8B-B14F-4D97-AF65-F5344CB8AC3E}">
        <p14:creationId xmlns:p14="http://schemas.microsoft.com/office/powerpoint/2010/main" val="210917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9C625D-E12E-4DBF-89DD-B0DC90AF181F}"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13884-84BD-459C-BD96-6059962FA892}" type="slidenum">
              <a:rPr lang="en-GB" smtClean="0"/>
              <a:t>‹#›</a:t>
            </a:fld>
            <a:endParaRPr lang="en-GB"/>
          </a:p>
        </p:txBody>
      </p:sp>
      <p:sp>
        <p:nvSpPr>
          <p:cNvPr id="8" name="Rectangle 7">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29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9C625D-E12E-4DBF-89DD-B0DC90AF181F}"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13884-84BD-459C-BD96-6059962FA892}" type="slidenum">
              <a:rPr lang="en-GB" smtClean="0"/>
              <a:t>‹#›</a:t>
            </a:fld>
            <a:endParaRPr lang="en-GB"/>
          </a:p>
        </p:txBody>
      </p:sp>
      <p:sp>
        <p:nvSpPr>
          <p:cNvPr id="7" name="Rectangle 6">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13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9C625D-E12E-4DBF-89DD-B0DC90AF181F}"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13884-84BD-459C-BD96-6059962FA892}" type="slidenum">
              <a:rPr lang="en-GB" smtClean="0"/>
              <a:t>‹#›</a:t>
            </a:fld>
            <a:endParaRPr lang="en-GB"/>
          </a:p>
        </p:txBody>
      </p:sp>
      <p:sp>
        <p:nvSpPr>
          <p:cNvPr id="7" name="Rectangle 6">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89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Plain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1DFE72-60D9-B641-AC2D-17DB97FB245F}"/>
              </a:ext>
            </a:extLst>
          </p:cNvPr>
          <p:cNvSpPr/>
          <p:nvPr/>
        </p:nvSpPr>
        <p:spPr>
          <a:xfrm>
            <a:off x="0" y="977154"/>
            <a:ext cx="12192000" cy="5880846"/>
          </a:xfrm>
          <a:prstGeom prst="rect">
            <a:avLst/>
          </a:prstGeom>
          <a:solidFill>
            <a:srgbClr val="41B6E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9EB989CE-B041-2745-9FF4-24FB8B15C90B}"/>
              </a:ext>
            </a:extLst>
          </p:cNvPr>
          <p:cNvSpPr>
            <a:spLocks noGrp="1"/>
          </p:cNvSpPr>
          <p:nvPr>
            <p:ph type="body" idx="1" hasCustomPrompt="1"/>
          </p:nvPr>
        </p:nvSpPr>
        <p:spPr>
          <a:xfrm>
            <a:off x="391958" y="5346902"/>
            <a:ext cx="11475820" cy="308718"/>
          </a:xfrm>
        </p:spPr>
        <p:txBody>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Presenters name</a:t>
            </a:r>
          </a:p>
        </p:txBody>
      </p:sp>
      <p:sp>
        <p:nvSpPr>
          <p:cNvPr id="11" name="Text Placeholder 2">
            <a:extLst>
              <a:ext uri="{FF2B5EF4-FFF2-40B4-BE49-F238E27FC236}">
                <a16:creationId xmlns:a16="http://schemas.microsoft.com/office/drawing/2014/main" id="{8AA1B25C-225D-4F4C-8851-4B8C1026CBC9}"/>
              </a:ext>
            </a:extLst>
          </p:cNvPr>
          <p:cNvSpPr>
            <a:spLocks noGrp="1"/>
          </p:cNvSpPr>
          <p:nvPr>
            <p:ph type="body" idx="12" hasCustomPrompt="1"/>
          </p:nvPr>
        </p:nvSpPr>
        <p:spPr>
          <a:xfrm>
            <a:off x="391958" y="5678372"/>
            <a:ext cx="11475820" cy="308718"/>
          </a:xfrm>
        </p:spPr>
        <p:txBody>
          <a:bodyPr/>
          <a:lstStyle>
            <a:lvl1pPr marL="0" indent="0">
              <a:buNone/>
              <a:defRPr sz="18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Department</a:t>
            </a:r>
          </a:p>
        </p:txBody>
      </p:sp>
      <p:cxnSp>
        <p:nvCxnSpPr>
          <p:cNvPr id="15" name="Straight Connector 14">
            <a:extLst>
              <a:ext uri="{FF2B5EF4-FFF2-40B4-BE49-F238E27FC236}">
                <a16:creationId xmlns:a16="http://schemas.microsoft.com/office/drawing/2014/main" id="{72E0A4A9-93E4-1540-96FA-8435ABA8E496}"/>
              </a:ext>
            </a:extLst>
          </p:cNvPr>
          <p:cNvCxnSpPr/>
          <p:nvPr/>
        </p:nvCxnSpPr>
        <p:spPr>
          <a:xfrm flipH="1">
            <a:off x="394447" y="5230059"/>
            <a:ext cx="115081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22108D-B98C-194E-943A-5812FB2C94E8}"/>
              </a:ext>
            </a:extLst>
          </p:cNvPr>
          <p:cNvSpPr>
            <a:spLocks noGrp="1"/>
          </p:cNvSpPr>
          <p:nvPr>
            <p:ph type="title"/>
          </p:nvPr>
        </p:nvSpPr>
        <p:spPr>
          <a:xfrm>
            <a:off x="394447" y="1362635"/>
            <a:ext cx="11508192" cy="3787414"/>
          </a:xfrm>
        </p:spPr>
        <p:txBody>
          <a:bodyPr anchor="b">
            <a:normAutofit/>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05113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3" name="Text Placeholder 6"/>
          <p:cNvSpPr>
            <a:spLocks noGrp="1"/>
          </p:cNvSpPr>
          <p:nvPr>
            <p:ph type="body" sz="quarter" idx="11"/>
          </p:nvPr>
        </p:nvSpPr>
        <p:spPr>
          <a:xfrm>
            <a:off x="431800" y="2338718"/>
            <a:ext cx="11328400" cy="3827133"/>
          </a:xfrm>
          <a:prstGeom prst="rect">
            <a:avLst/>
          </a:prstGeom>
        </p:spPr>
        <p:txBody>
          <a:bodyPr/>
          <a:lstStyle>
            <a:lvl1pPr marL="0" indent="0">
              <a:buFont typeface="Arial"/>
              <a:buNone/>
              <a:defRPr sz="3733" baseline="0">
                <a:solidFill>
                  <a:srgbClr val="404040"/>
                </a:solidFill>
                <a:latin typeface="Arial"/>
                <a:cs typeface="Arial"/>
              </a:defRPr>
            </a:lvl1pPr>
          </a:lstStyle>
          <a:p>
            <a:pPr lvl="0"/>
            <a:r>
              <a:rPr lang="en-US"/>
              <a:t>Edit Master text styles</a:t>
            </a:r>
          </a:p>
        </p:txBody>
      </p:sp>
      <p:sp>
        <p:nvSpPr>
          <p:cNvPr id="4" name="Picture Placeholder 9"/>
          <p:cNvSpPr>
            <a:spLocks noGrp="1"/>
          </p:cNvSpPr>
          <p:nvPr>
            <p:ph type="pic" sz="quarter" idx="12"/>
          </p:nvPr>
        </p:nvSpPr>
        <p:spPr>
          <a:xfrm>
            <a:off x="536926" y="2924176"/>
            <a:ext cx="2495551" cy="2233613"/>
          </a:xfrm>
          <a:prstGeom prst="rect">
            <a:avLst/>
          </a:prstGeom>
        </p:spPr>
        <p:txBody>
          <a:bodyPr rtlCol="0" anchor="ctr">
            <a:normAutofit/>
          </a:bodyPr>
          <a:lstStyle>
            <a:lvl1pPr>
              <a:defRPr sz="2667">
                <a:solidFill>
                  <a:srgbClr val="404040"/>
                </a:solidFill>
              </a:defRPr>
            </a:lvl1pPr>
          </a:lstStyle>
          <a:p>
            <a:pPr lvl="0"/>
            <a:r>
              <a:rPr lang="en-US" noProof="0"/>
              <a:t>Click icon to add picture</a:t>
            </a:r>
            <a:endParaRPr lang="en-US" noProof="0" dirty="0"/>
          </a:p>
        </p:txBody>
      </p:sp>
      <p:sp>
        <p:nvSpPr>
          <p:cNvPr id="5" name="Text Placeholder 6"/>
          <p:cNvSpPr>
            <a:spLocks noGrp="1"/>
          </p:cNvSpPr>
          <p:nvPr>
            <p:ph type="body" sz="quarter" idx="16"/>
          </p:nvPr>
        </p:nvSpPr>
        <p:spPr>
          <a:xfrm>
            <a:off x="536660" y="5301208"/>
            <a:ext cx="2496277" cy="792088"/>
          </a:xfrm>
          <a:prstGeom prst="rect">
            <a:avLst/>
          </a:prstGeom>
        </p:spPr>
        <p:txBody>
          <a:bodyPr>
            <a:normAutofit/>
          </a:bodyPr>
          <a:lstStyle>
            <a:lvl1pPr marL="0" indent="0" algn="ctr">
              <a:buFont typeface="Arial"/>
              <a:buNone/>
              <a:defRPr sz="2933" baseline="0">
                <a:solidFill>
                  <a:srgbClr val="404040"/>
                </a:solidFill>
                <a:latin typeface="Arial"/>
                <a:cs typeface="Arial"/>
              </a:defRPr>
            </a:lvl1pPr>
          </a:lstStyle>
          <a:p>
            <a:pPr lvl="0"/>
            <a:r>
              <a:rPr lang="en-US"/>
              <a:t>Edit Master text styles</a:t>
            </a:r>
          </a:p>
        </p:txBody>
      </p:sp>
      <p:sp>
        <p:nvSpPr>
          <p:cNvPr id="6" name="Text Placeholder 6"/>
          <p:cNvSpPr>
            <a:spLocks noGrp="1"/>
          </p:cNvSpPr>
          <p:nvPr>
            <p:ph type="body" sz="quarter" idx="17"/>
          </p:nvPr>
        </p:nvSpPr>
        <p:spPr>
          <a:xfrm>
            <a:off x="3442799" y="5301208"/>
            <a:ext cx="2496277" cy="792088"/>
          </a:xfrm>
          <a:prstGeom prst="rect">
            <a:avLst/>
          </a:prstGeom>
        </p:spPr>
        <p:txBody>
          <a:bodyPr>
            <a:normAutofit/>
          </a:bodyPr>
          <a:lstStyle>
            <a:lvl1pPr marL="0" indent="0" algn="ctr">
              <a:buFont typeface="Arial"/>
              <a:buNone/>
              <a:defRPr sz="2933" baseline="0">
                <a:solidFill>
                  <a:srgbClr val="404040"/>
                </a:solidFill>
                <a:latin typeface="Arial"/>
                <a:cs typeface="Arial"/>
              </a:defRPr>
            </a:lvl1pPr>
          </a:lstStyle>
          <a:p>
            <a:pPr lvl="0"/>
            <a:r>
              <a:rPr lang="en-US"/>
              <a:t>Edit Master text styles</a:t>
            </a:r>
          </a:p>
        </p:txBody>
      </p:sp>
      <p:sp>
        <p:nvSpPr>
          <p:cNvPr id="7" name="Text Placeholder 6"/>
          <p:cNvSpPr>
            <a:spLocks noGrp="1"/>
          </p:cNvSpPr>
          <p:nvPr>
            <p:ph type="body" sz="quarter" idx="18"/>
          </p:nvPr>
        </p:nvSpPr>
        <p:spPr>
          <a:xfrm>
            <a:off x="6336752" y="5301208"/>
            <a:ext cx="2496277" cy="792088"/>
          </a:xfrm>
          <a:prstGeom prst="rect">
            <a:avLst/>
          </a:prstGeom>
        </p:spPr>
        <p:txBody>
          <a:bodyPr>
            <a:normAutofit/>
          </a:bodyPr>
          <a:lstStyle>
            <a:lvl1pPr marL="0" indent="0" algn="ctr">
              <a:buFont typeface="Arial"/>
              <a:buNone/>
              <a:defRPr sz="2933" baseline="0">
                <a:solidFill>
                  <a:srgbClr val="404040"/>
                </a:solidFill>
                <a:latin typeface="Arial"/>
                <a:cs typeface="Arial"/>
              </a:defRPr>
            </a:lvl1pPr>
          </a:lstStyle>
          <a:p>
            <a:pPr lvl="0"/>
            <a:r>
              <a:rPr lang="en-US"/>
              <a:t>Edit Master text styles</a:t>
            </a:r>
          </a:p>
        </p:txBody>
      </p:sp>
      <p:sp>
        <p:nvSpPr>
          <p:cNvPr id="8" name="Text Placeholder 6"/>
          <p:cNvSpPr>
            <a:spLocks noGrp="1"/>
          </p:cNvSpPr>
          <p:nvPr>
            <p:ph type="body" sz="quarter" idx="19"/>
          </p:nvPr>
        </p:nvSpPr>
        <p:spPr>
          <a:xfrm>
            <a:off x="9255074" y="5301208"/>
            <a:ext cx="2496277" cy="792088"/>
          </a:xfrm>
          <a:prstGeom prst="rect">
            <a:avLst/>
          </a:prstGeom>
        </p:spPr>
        <p:txBody>
          <a:bodyPr>
            <a:normAutofit/>
          </a:bodyPr>
          <a:lstStyle>
            <a:lvl1pPr marL="0" indent="0" algn="ctr">
              <a:buFont typeface="Arial"/>
              <a:buNone/>
              <a:defRPr sz="2933" baseline="0">
                <a:solidFill>
                  <a:srgbClr val="404040"/>
                </a:solidFill>
                <a:latin typeface="Arial"/>
                <a:cs typeface="Arial"/>
              </a:defRPr>
            </a:lvl1pPr>
          </a:lstStyle>
          <a:p>
            <a:pPr lvl="0"/>
            <a:r>
              <a:rPr lang="en-US"/>
              <a:t>Edit Master text styles</a:t>
            </a:r>
          </a:p>
        </p:txBody>
      </p:sp>
      <p:sp>
        <p:nvSpPr>
          <p:cNvPr id="9" name="Picture Placeholder 9"/>
          <p:cNvSpPr>
            <a:spLocks noGrp="1"/>
          </p:cNvSpPr>
          <p:nvPr>
            <p:ph type="pic" sz="quarter" idx="20"/>
          </p:nvPr>
        </p:nvSpPr>
        <p:spPr>
          <a:xfrm>
            <a:off x="3442801" y="2924944"/>
            <a:ext cx="2495551" cy="2233613"/>
          </a:xfrm>
          <a:prstGeom prst="rect">
            <a:avLst/>
          </a:prstGeom>
        </p:spPr>
        <p:txBody>
          <a:bodyPr rtlCol="0" anchor="ctr">
            <a:normAutofit/>
          </a:bodyPr>
          <a:lstStyle>
            <a:lvl1pPr>
              <a:defRPr sz="2667">
                <a:solidFill>
                  <a:srgbClr val="404040"/>
                </a:solidFill>
              </a:defRPr>
            </a:lvl1pPr>
          </a:lstStyle>
          <a:p>
            <a:pPr lvl="0"/>
            <a:r>
              <a:rPr lang="en-US" noProof="0"/>
              <a:t>Click icon to add picture</a:t>
            </a:r>
            <a:endParaRPr lang="en-US" noProof="0" dirty="0"/>
          </a:p>
        </p:txBody>
      </p:sp>
      <p:sp>
        <p:nvSpPr>
          <p:cNvPr id="10" name="Picture Placeholder 9"/>
          <p:cNvSpPr>
            <a:spLocks noGrp="1"/>
          </p:cNvSpPr>
          <p:nvPr>
            <p:ph type="pic" sz="quarter" idx="21"/>
          </p:nvPr>
        </p:nvSpPr>
        <p:spPr>
          <a:xfrm>
            <a:off x="6336754" y="2924944"/>
            <a:ext cx="2495551" cy="2233613"/>
          </a:xfrm>
          <a:prstGeom prst="rect">
            <a:avLst/>
          </a:prstGeom>
        </p:spPr>
        <p:txBody>
          <a:bodyPr rtlCol="0" anchor="ctr">
            <a:normAutofit/>
          </a:bodyPr>
          <a:lstStyle>
            <a:lvl1pPr>
              <a:defRPr sz="2667">
                <a:solidFill>
                  <a:srgbClr val="404040"/>
                </a:solidFill>
              </a:defRPr>
            </a:lvl1pPr>
          </a:lstStyle>
          <a:p>
            <a:pPr lvl="0"/>
            <a:r>
              <a:rPr lang="en-US" noProof="0"/>
              <a:t>Click icon to add picture</a:t>
            </a:r>
            <a:endParaRPr lang="en-US" noProof="0" dirty="0"/>
          </a:p>
        </p:txBody>
      </p:sp>
      <p:sp>
        <p:nvSpPr>
          <p:cNvPr id="11" name="Picture Placeholder 9"/>
          <p:cNvSpPr>
            <a:spLocks noGrp="1"/>
          </p:cNvSpPr>
          <p:nvPr>
            <p:ph type="pic" sz="quarter" idx="22"/>
          </p:nvPr>
        </p:nvSpPr>
        <p:spPr>
          <a:xfrm>
            <a:off x="9255075" y="2924944"/>
            <a:ext cx="2495551" cy="2233613"/>
          </a:xfrm>
          <a:prstGeom prst="rect">
            <a:avLst/>
          </a:prstGeom>
        </p:spPr>
        <p:txBody>
          <a:bodyPr rtlCol="0" anchor="ctr">
            <a:normAutofit/>
          </a:bodyPr>
          <a:lstStyle>
            <a:lvl1pPr>
              <a:defRPr sz="2667">
                <a:solidFill>
                  <a:srgbClr val="404040"/>
                </a:solidFill>
              </a:defRPr>
            </a:lvl1pPr>
          </a:lstStyle>
          <a:p>
            <a:pPr lvl="0"/>
            <a:r>
              <a:rPr lang="en-US" noProof="0"/>
              <a:t>Click icon to add picture</a:t>
            </a:r>
            <a:endParaRPr lang="en-US" noProof="0" dirty="0"/>
          </a:p>
        </p:txBody>
      </p:sp>
      <p:sp>
        <p:nvSpPr>
          <p:cNvPr id="12" name="Rectangle 11">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0053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9C625D-E12E-4DBF-89DD-B0DC90AF181F}"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13884-84BD-459C-BD96-6059962FA892}" type="slidenum">
              <a:rPr lang="en-GB" smtClean="0"/>
              <a:t>‹#›</a:t>
            </a:fld>
            <a:endParaRPr lang="en-GB"/>
          </a:p>
        </p:txBody>
      </p:sp>
      <p:sp>
        <p:nvSpPr>
          <p:cNvPr id="8" name="Rectangle 7">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8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C625D-E12E-4DBF-89DD-B0DC90AF181F}"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13884-84BD-459C-BD96-6059962FA892}" type="slidenum">
              <a:rPr lang="en-GB" smtClean="0"/>
              <a:t>‹#›</a:t>
            </a:fld>
            <a:endParaRPr lang="en-GB"/>
          </a:p>
        </p:txBody>
      </p:sp>
      <p:sp>
        <p:nvSpPr>
          <p:cNvPr id="7" name="Rectangle 6">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43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9C625D-E12E-4DBF-89DD-B0DC90AF181F}"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13884-84BD-459C-BD96-6059962FA892}" type="slidenum">
              <a:rPr lang="en-GB" smtClean="0"/>
              <a:t>‹#›</a:t>
            </a:fld>
            <a:endParaRPr lang="en-GB"/>
          </a:p>
        </p:txBody>
      </p:sp>
      <p:sp>
        <p:nvSpPr>
          <p:cNvPr id="8" name="Rectangle 7">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12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9C625D-E12E-4DBF-89DD-B0DC90AF181F}" type="datetimeFigureOut">
              <a:rPr lang="en-GB" smtClean="0"/>
              <a:t>27/09/2022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613884-84BD-459C-BD96-6059962FA892}" type="slidenum">
              <a:rPr lang="en-GB" smtClean="0"/>
              <a:t>‹#›</a:t>
            </a:fld>
            <a:endParaRPr lang="en-GB"/>
          </a:p>
        </p:txBody>
      </p:sp>
      <p:sp>
        <p:nvSpPr>
          <p:cNvPr id="10" name="Rectangle 9">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8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9C625D-E12E-4DBF-89DD-B0DC90AF181F}" type="datetimeFigureOut">
              <a:rPr lang="en-GB" smtClean="0"/>
              <a:t>27/09/2022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613884-84BD-459C-BD96-6059962FA892}" type="slidenum">
              <a:rPr lang="en-GB" smtClean="0"/>
              <a:t>‹#›</a:t>
            </a:fld>
            <a:endParaRPr lang="en-GB"/>
          </a:p>
        </p:txBody>
      </p:sp>
      <p:sp>
        <p:nvSpPr>
          <p:cNvPr id="6" name="Rectangle 5">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93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25D-E12E-4DBF-89DD-B0DC90AF181F}" type="datetimeFigureOut">
              <a:rPr lang="en-GB" smtClean="0"/>
              <a:t>27/09/2022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613884-84BD-459C-BD96-6059962FA892}" type="slidenum">
              <a:rPr lang="en-GB" smtClean="0"/>
              <a:t>‹#›</a:t>
            </a:fld>
            <a:endParaRPr lang="en-GB"/>
          </a:p>
        </p:txBody>
      </p:sp>
      <p:sp>
        <p:nvSpPr>
          <p:cNvPr id="5" name="Rectangle 4">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22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9C625D-E12E-4DBF-89DD-B0DC90AF181F}"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13884-84BD-459C-BD96-6059962FA892}" type="slidenum">
              <a:rPr lang="en-GB" smtClean="0"/>
              <a:t>‹#›</a:t>
            </a:fld>
            <a:endParaRPr lang="en-GB"/>
          </a:p>
        </p:txBody>
      </p:sp>
      <p:sp>
        <p:nvSpPr>
          <p:cNvPr id="8" name="Rectangle 7">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82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9C625D-E12E-4DBF-89DD-B0DC90AF181F}"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13884-84BD-459C-BD96-6059962FA892}" type="slidenum">
              <a:rPr lang="en-GB" smtClean="0"/>
              <a:t>‹#›</a:t>
            </a:fld>
            <a:endParaRPr lang="en-GB"/>
          </a:p>
        </p:txBody>
      </p:sp>
      <p:sp>
        <p:nvSpPr>
          <p:cNvPr id="8" name="Rectangle 7">
            <a:extLst>
              <a:ext uri="{FF2B5EF4-FFF2-40B4-BE49-F238E27FC236}">
                <a16:creationId xmlns:a16="http://schemas.microsoft.com/office/drawing/2014/main" id="{D56EBAAE-6FFF-4580-A4A3-481D201D18BD}"/>
              </a:ext>
            </a:extLst>
          </p:cNvPr>
          <p:cNvSpPr/>
          <p:nvPr/>
        </p:nvSpPr>
        <p:spPr>
          <a:xfrm>
            <a:off x="0" y="20970"/>
            <a:ext cx="12191998" cy="6857998"/>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22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21582"/>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29C625D-E12E-4DBF-89DD-B0DC90AF181F}" type="datetimeFigureOut">
              <a:rPr lang="en-GB" smtClean="0"/>
              <a:t>27/09/2022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3613884-84BD-459C-BD96-6059962FA892}" type="slidenum">
              <a:rPr lang="en-GB" smtClean="0"/>
              <a:t>‹#›</a:t>
            </a:fld>
            <a:endParaRPr lang="en-GB"/>
          </a:p>
        </p:txBody>
      </p:sp>
      <p:pic>
        <p:nvPicPr>
          <p:cNvPr id="7" name="Picture 6">
            <a:extLst>
              <a:ext uri="{FF2B5EF4-FFF2-40B4-BE49-F238E27FC236}">
                <a16:creationId xmlns:a16="http://schemas.microsoft.com/office/drawing/2014/main" id="{E14FC994-BF7C-4A28-BCE7-23B311AC4F62}"/>
              </a:ext>
            </a:extLst>
          </p:cNvPr>
          <p:cNvPicPr>
            <a:picLocks noChangeAspect="1"/>
          </p:cNvPicPr>
          <p:nvPr/>
        </p:nvPicPr>
        <p:blipFill>
          <a:blip r:embed="rId15"/>
          <a:stretch>
            <a:fillRect/>
          </a:stretch>
        </p:blipFill>
        <p:spPr>
          <a:xfrm>
            <a:off x="9342319" y="107885"/>
            <a:ext cx="2743200" cy="722599"/>
          </a:xfrm>
          <a:prstGeom prst="rect">
            <a:avLst/>
          </a:prstGeom>
        </p:spPr>
      </p:pic>
    </p:spTree>
    <p:extLst>
      <p:ext uri="{BB962C8B-B14F-4D97-AF65-F5344CB8AC3E}">
        <p14:creationId xmlns:p14="http://schemas.microsoft.com/office/powerpoint/2010/main" val="1891448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image" Target="../media/image12.jpg"/><Relationship Id="rId16" Type="http://schemas.openxmlformats.org/officeDocument/2006/relationships/diagramColors" Target="../diagrams/colors14.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ngland.nhs.uk/wp-content/uploads/2021/02/Workforce-Race-Equality-Standard-2020-report.pdf" TargetMode="External"/><Relationship Id="rId2" Type="http://schemas.openxmlformats.org/officeDocument/2006/relationships/hyperlink" Target="https://storage.googleapis.com/bmw-foundation/1/2021/10/publication-edb-final-bmwfoundation-oct2021-compressed.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GB" dirty="0"/>
              <a:t>Simone Welch</a:t>
            </a:r>
          </a:p>
        </p:txBody>
      </p:sp>
      <p:sp>
        <p:nvSpPr>
          <p:cNvPr id="6" name="Text Placeholder 5"/>
          <p:cNvSpPr>
            <a:spLocks noGrp="1"/>
          </p:cNvSpPr>
          <p:nvPr>
            <p:ph type="body" idx="12"/>
          </p:nvPr>
        </p:nvSpPr>
        <p:spPr/>
        <p:txBody>
          <a:bodyPr>
            <a:normAutofit fontScale="92500" lnSpcReduction="10000"/>
          </a:bodyPr>
          <a:lstStyle/>
          <a:p>
            <a:r>
              <a:rPr lang="en-GB" dirty="0"/>
              <a:t>Specialist Stroke Occupational Therapist- Imperial NHS healthcare Trust </a:t>
            </a:r>
          </a:p>
        </p:txBody>
      </p:sp>
      <p:sp>
        <p:nvSpPr>
          <p:cNvPr id="4" name="Title 3"/>
          <p:cNvSpPr>
            <a:spLocks noGrp="1"/>
          </p:cNvSpPr>
          <p:nvPr>
            <p:ph type="title"/>
          </p:nvPr>
        </p:nvSpPr>
        <p:spPr/>
        <p:txBody>
          <a:bodyPr/>
          <a:lstStyle/>
          <a:p>
            <a:r>
              <a:rPr lang="en-GB" b="1" dirty="0"/>
              <a:t>EBD Insights: </a:t>
            </a:r>
            <a:r>
              <a:rPr lang="en-GB" dirty="0"/>
              <a:t>Increasing OT Knowledge, Skills and Confidence for EDB Incident Reporting</a:t>
            </a:r>
          </a:p>
        </p:txBody>
      </p:sp>
    </p:spTree>
    <p:extLst>
      <p:ext uri="{BB962C8B-B14F-4D97-AF65-F5344CB8AC3E}">
        <p14:creationId xmlns:p14="http://schemas.microsoft.com/office/powerpoint/2010/main" val="106362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b="1" dirty="0">
                <a:solidFill>
                  <a:schemeClr val="accent1">
                    <a:lumMod val="75000"/>
                  </a:schemeClr>
                </a:solidFill>
              </a:rPr>
              <a:t>Supporting Theories</a:t>
            </a:r>
          </a:p>
        </p:txBody>
      </p:sp>
      <p:pic>
        <p:nvPicPr>
          <p:cNvPr id="8" name="Content Placeholder 3"/>
          <p:cNvPicPr>
            <a:picLocks noGrp="1" noChangeAspect="1"/>
          </p:cNvPicPr>
          <p:nvPr>
            <p:ph idx="1"/>
          </p:nvPr>
        </p:nvPicPr>
        <p:blipFill>
          <a:blip r:embed="rId3"/>
          <a:stretch>
            <a:fillRect/>
          </a:stretch>
        </p:blipFill>
        <p:spPr>
          <a:xfrm>
            <a:off x="2573079" y="1338801"/>
            <a:ext cx="6762307" cy="4509106"/>
          </a:xfrm>
          <a:prstGeom prst="rect">
            <a:avLst/>
          </a:prstGeom>
        </p:spPr>
      </p:pic>
    </p:spTree>
    <p:extLst>
      <p:ext uri="{BB962C8B-B14F-4D97-AF65-F5344CB8AC3E}">
        <p14:creationId xmlns:p14="http://schemas.microsoft.com/office/powerpoint/2010/main" val="307029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GB" dirty="0"/>
              <a:t>EBD Insights: Increasing OT Knowledge, Skills and Confidence for EDB Incident Reporting</a:t>
            </a:r>
          </a:p>
        </p:txBody>
      </p:sp>
      <p:sp>
        <p:nvSpPr>
          <p:cNvPr id="4" name="Title 3"/>
          <p:cNvSpPr>
            <a:spLocks noGrp="1"/>
          </p:cNvSpPr>
          <p:nvPr>
            <p:ph type="title"/>
          </p:nvPr>
        </p:nvSpPr>
        <p:spPr/>
        <p:txBody>
          <a:bodyPr/>
          <a:lstStyle/>
          <a:p>
            <a:r>
              <a:rPr lang="en-GB" b="1" dirty="0"/>
              <a:t>Current Statistics</a:t>
            </a:r>
            <a:endParaRPr lang="en-GB" dirty="0"/>
          </a:p>
        </p:txBody>
      </p:sp>
    </p:spTree>
    <p:extLst>
      <p:ext uri="{BB962C8B-B14F-4D97-AF65-F5344CB8AC3E}">
        <p14:creationId xmlns:p14="http://schemas.microsoft.com/office/powerpoint/2010/main" val="144814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The Global Picture</a:t>
            </a:r>
            <a:endParaRPr lang="en-GB" dirty="0"/>
          </a:p>
        </p:txBody>
      </p:sp>
      <p:pic>
        <p:nvPicPr>
          <p:cNvPr id="5" name="Picture 4"/>
          <p:cNvPicPr>
            <a:picLocks noChangeAspect="1"/>
          </p:cNvPicPr>
          <p:nvPr/>
        </p:nvPicPr>
        <p:blipFill>
          <a:blip r:embed="rId3"/>
          <a:stretch>
            <a:fillRect/>
          </a:stretch>
        </p:blipFill>
        <p:spPr>
          <a:xfrm>
            <a:off x="1151722" y="1460588"/>
            <a:ext cx="9888557" cy="5028080"/>
          </a:xfrm>
          <a:prstGeom prst="rect">
            <a:avLst/>
          </a:prstGeom>
        </p:spPr>
      </p:pic>
      <p:sp>
        <p:nvSpPr>
          <p:cNvPr id="6" name="TextBox 5"/>
          <p:cNvSpPr txBox="1"/>
          <p:nvPr/>
        </p:nvSpPr>
        <p:spPr>
          <a:xfrm>
            <a:off x="9590238" y="6488668"/>
            <a:ext cx="2900082" cy="369332"/>
          </a:xfrm>
          <a:prstGeom prst="rect">
            <a:avLst/>
          </a:prstGeom>
          <a:noFill/>
        </p:spPr>
        <p:txBody>
          <a:bodyPr wrap="square" rtlCol="0">
            <a:spAutoFit/>
          </a:bodyPr>
          <a:lstStyle/>
          <a:p>
            <a:r>
              <a:rPr lang="en-GB" dirty="0"/>
              <a:t>BMW Foundation, 2021</a:t>
            </a:r>
          </a:p>
        </p:txBody>
      </p:sp>
    </p:spTree>
    <p:extLst>
      <p:ext uri="{BB962C8B-B14F-4D97-AF65-F5344CB8AC3E}">
        <p14:creationId xmlns:p14="http://schemas.microsoft.com/office/powerpoint/2010/main" val="37527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1703"/>
            <a:ext cx="10515600" cy="1325563"/>
          </a:xfrm>
        </p:spPr>
        <p:txBody>
          <a:bodyPr/>
          <a:lstStyle/>
          <a:p>
            <a:r>
              <a:rPr lang="en-GB" b="1" dirty="0">
                <a:solidFill>
                  <a:schemeClr val="accent1">
                    <a:lumMod val="75000"/>
                  </a:schemeClr>
                </a:solidFill>
              </a:rPr>
              <a:t>Workforce Race Equality Standards 2020/2021</a:t>
            </a:r>
            <a:endParaRPr lang="en-GB" dirty="0"/>
          </a:p>
        </p:txBody>
      </p:sp>
      <p:graphicFrame>
        <p:nvGraphicFramePr>
          <p:cNvPr id="5" name="Content Placeholder 9"/>
          <p:cNvGraphicFramePr>
            <a:graphicFrameLocks noGrp="1"/>
          </p:cNvGraphicFramePr>
          <p:nvPr>
            <p:ph sz="half" idx="1"/>
            <p:extLst>
              <p:ext uri="{D42A27DB-BD31-4B8C-83A1-F6EECF244321}">
                <p14:modId xmlns:p14="http://schemas.microsoft.com/office/powerpoint/2010/main" val="774475936"/>
              </p:ext>
            </p:extLst>
          </p:nvPr>
        </p:nvGraphicFramePr>
        <p:xfrm>
          <a:off x="838200" y="2200275"/>
          <a:ext cx="5181600" cy="3976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3"/>
          <p:cNvGraphicFramePr>
            <a:graphicFrameLocks noGrp="1"/>
          </p:cNvGraphicFramePr>
          <p:nvPr>
            <p:ph sz="half" idx="2"/>
            <p:extLst>
              <p:ext uri="{D42A27DB-BD31-4B8C-83A1-F6EECF244321}">
                <p14:modId xmlns:p14="http://schemas.microsoft.com/office/powerpoint/2010/main" val="3985490054"/>
              </p:ext>
            </p:extLst>
          </p:nvPr>
        </p:nvGraphicFramePr>
        <p:xfrm>
          <a:off x="6172200" y="2200275"/>
          <a:ext cx="5181600" cy="3976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004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1703"/>
            <a:ext cx="10515600" cy="1325563"/>
          </a:xfrm>
        </p:spPr>
        <p:txBody>
          <a:bodyPr/>
          <a:lstStyle/>
          <a:p>
            <a:r>
              <a:rPr lang="en-GB" b="1" dirty="0">
                <a:solidFill>
                  <a:schemeClr val="accent1">
                    <a:lumMod val="75000"/>
                  </a:schemeClr>
                </a:solidFill>
              </a:rPr>
              <a:t>Workforce Race Equality Standards 2020/2021</a:t>
            </a:r>
            <a:endParaRPr lang="en-GB" dirty="0"/>
          </a:p>
        </p:txBody>
      </p:sp>
      <p:graphicFrame>
        <p:nvGraphicFramePr>
          <p:cNvPr id="7" name="Content Placeholder 7"/>
          <p:cNvGraphicFramePr>
            <a:graphicFrameLocks noGrp="1"/>
          </p:cNvGraphicFramePr>
          <p:nvPr>
            <p:ph sz="half" idx="1"/>
            <p:extLst>
              <p:ext uri="{D42A27DB-BD31-4B8C-83A1-F6EECF244321}">
                <p14:modId xmlns:p14="http://schemas.microsoft.com/office/powerpoint/2010/main" val="425985503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10"/>
          <p:cNvGraphicFramePr>
            <a:graphicFrameLocks noGrp="1"/>
          </p:cNvGraphicFramePr>
          <p:nvPr>
            <p:ph sz="half" idx="2"/>
            <p:extLst>
              <p:ext uri="{D42A27DB-BD31-4B8C-83A1-F6EECF244321}">
                <p14:modId xmlns:p14="http://schemas.microsoft.com/office/powerpoint/2010/main" val="275321566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57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GB" dirty="0"/>
              <a:t>EBD Insights: Increasing OT Knowledge, Skills and Confidence for EDB Incident Reporting</a:t>
            </a:r>
          </a:p>
        </p:txBody>
      </p:sp>
      <p:sp>
        <p:nvSpPr>
          <p:cNvPr id="4" name="Title 3"/>
          <p:cNvSpPr>
            <a:spLocks noGrp="1"/>
          </p:cNvSpPr>
          <p:nvPr>
            <p:ph type="title"/>
          </p:nvPr>
        </p:nvSpPr>
        <p:spPr/>
        <p:txBody>
          <a:bodyPr/>
          <a:lstStyle/>
          <a:p>
            <a:r>
              <a:rPr lang="en-GB" b="1" dirty="0"/>
              <a:t>EDI Incident Reporting Workshop </a:t>
            </a:r>
            <a:endParaRPr lang="en-GB" dirty="0"/>
          </a:p>
        </p:txBody>
      </p:sp>
    </p:spTree>
    <p:extLst>
      <p:ext uri="{BB962C8B-B14F-4D97-AF65-F5344CB8AC3E}">
        <p14:creationId xmlns:p14="http://schemas.microsoft.com/office/powerpoint/2010/main" val="18640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Background</a:t>
            </a:r>
            <a:endParaRPr lang="en-GB" dirty="0"/>
          </a:p>
        </p:txBody>
      </p:sp>
      <p:pic>
        <p:nvPicPr>
          <p:cNvPr id="5" name="Content Placeholder 4"/>
          <p:cNvPicPr>
            <a:picLocks noGrp="1"/>
          </p:cNvPicPr>
          <p:nvPr>
            <p:ph idx="1"/>
          </p:nvPr>
        </p:nvPicPr>
        <p:blipFill>
          <a:blip r:embed="rId2"/>
          <a:stretch>
            <a:fillRect/>
          </a:stretch>
        </p:blipFill>
        <p:spPr>
          <a:xfrm>
            <a:off x="3174189" y="1288901"/>
            <a:ext cx="4785092" cy="5343003"/>
          </a:xfrm>
          <a:prstGeom prst="rect">
            <a:avLst/>
          </a:prstGeom>
        </p:spPr>
      </p:pic>
    </p:spTree>
    <p:extLst>
      <p:ext uri="{BB962C8B-B14F-4D97-AF65-F5344CB8AC3E}">
        <p14:creationId xmlns:p14="http://schemas.microsoft.com/office/powerpoint/2010/main" val="3578949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76312" y="1959549"/>
            <a:ext cx="11039376" cy="1958102"/>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ounded Rectangle 5"/>
          <p:cNvSpPr/>
          <p:nvPr/>
        </p:nvSpPr>
        <p:spPr>
          <a:xfrm>
            <a:off x="9105665" y="2060933"/>
            <a:ext cx="1832023" cy="1181334"/>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ounded Rectangle 6"/>
          <p:cNvSpPr/>
          <p:nvPr/>
        </p:nvSpPr>
        <p:spPr>
          <a:xfrm>
            <a:off x="6362008" y="2053395"/>
            <a:ext cx="1832023" cy="1181334"/>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ounded Rectangle 7"/>
          <p:cNvSpPr/>
          <p:nvPr/>
        </p:nvSpPr>
        <p:spPr>
          <a:xfrm>
            <a:off x="3725765" y="2025404"/>
            <a:ext cx="1832023" cy="1181334"/>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ounded Rectangle 8"/>
          <p:cNvSpPr/>
          <p:nvPr/>
        </p:nvSpPr>
        <p:spPr>
          <a:xfrm>
            <a:off x="1089522" y="2025404"/>
            <a:ext cx="1832023" cy="1181334"/>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Picture 9" descr="Trump 2020 State of the Union Speech: “America’s Manifes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001" y="2106395"/>
            <a:ext cx="671022" cy="671022"/>
          </a:xfrm>
          <a:prstGeom prst="rect">
            <a:avLst/>
          </a:prstGeom>
        </p:spPr>
      </p:pic>
      <p:pic>
        <p:nvPicPr>
          <p:cNvPr id="11" name="Picture 10"/>
          <p:cNvPicPr>
            <a:picLocks noChangeAspect="1"/>
          </p:cNvPicPr>
          <p:nvPr/>
        </p:nvPicPr>
        <p:blipFill>
          <a:blip r:embed="rId4"/>
          <a:stretch>
            <a:fillRect/>
          </a:stretch>
        </p:blipFill>
        <p:spPr>
          <a:xfrm>
            <a:off x="2068654" y="2144291"/>
            <a:ext cx="595230" cy="595230"/>
          </a:xfrm>
          <a:prstGeom prst="rect">
            <a:avLst/>
          </a:prstGeom>
        </p:spPr>
      </p:pic>
      <p:pic>
        <p:nvPicPr>
          <p:cNvPr id="12" name="Picture 11" descr="Action movie vector icon | Free SV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3631" y="1959549"/>
            <a:ext cx="1079149" cy="1079149"/>
          </a:xfrm>
          <a:prstGeom prst="rect">
            <a:avLst/>
          </a:prstGeom>
        </p:spPr>
      </p:pic>
      <p:pic>
        <p:nvPicPr>
          <p:cNvPr id="13" name="Picture 12" descr="Eye witness by 0x4fffwhite on Deviant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564" y="2060133"/>
            <a:ext cx="1485541" cy="834994"/>
          </a:xfrm>
          <a:prstGeom prst="rect">
            <a:avLst/>
          </a:prstGeom>
        </p:spPr>
      </p:pic>
      <p:pic>
        <p:nvPicPr>
          <p:cNvPr id="14" name="Picture 13" descr="Action - Free of Charge Creative Commons Highway Sign 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2525" y="2031592"/>
            <a:ext cx="1398630" cy="931254"/>
          </a:xfrm>
          <a:prstGeom prst="rect">
            <a:avLst/>
          </a:prstGeom>
        </p:spPr>
      </p:pic>
      <p:grpSp>
        <p:nvGrpSpPr>
          <p:cNvPr id="15" name="Group 14"/>
          <p:cNvGrpSpPr/>
          <p:nvPr/>
        </p:nvGrpSpPr>
        <p:grpSpPr>
          <a:xfrm>
            <a:off x="838212" y="3335644"/>
            <a:ext cx="2367195" cy="2401014"/>
            <a:chOff x="48115" y="1966747"/>
            <a:chExt cx="2367195" cy="1681128"/>
          </a:xfrm>
        </p:grpSpPr>
        <p:sp>
          <p:nvSpPr>
            <p:cNvPr id="16" name="Round Same Side Corner Rectangle 15"/>
            <p:cNvSpPr/>
            <p:nvPr/>
          </p:nvSpPr>
          <p:spPr>
            <a:xfrm rot="10800000">
              <a:off x="48115" y="1966747"/>
              <a:ext cx="2367195" cy="1681128"/>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 Same Side Corner Rectangle 4"/>
            <p:cNvSpPr txBox="1"/>
            <p:nvPr/>
          </p:nvSpPr>
          <p:spPr>
            <a:xfrm>
              <a:off x="99814" y="2018447"/>
              <a:ext cx="2263795" cy="1629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&gt; 50% reported being shocked and saddened by the two scenarios in the survey </a:t>
              </a:r>
            </a:p>
          </p:txBody>
        </p:sp>
      </p:grpSp>
      <p:grpSp>
        <p:nvGrpSpPr>
          <p:cNvPr id="18" name="Group 17"/>
          <p:cNvGrpSpPr/>
          <p:nvPr/>
        </p:nvGrpSpPr>
        <p:grpSpPr>
          <a:xfrm>
            <a:off x="3474120" y="3342862"/>
            <a:ext cx="2291024" cy="2393796"/>
            <a:chOff x="3435144" y="1958102"/>
            <a:chExt cx="3219272" cy="2393235"/>
          </a:xfrm>
        </p:grpSpPr>
        <p:sp>
          <p:nvSpPr>
            <p:cNvPr id="19" name="Round Same Side Corner Rectangle 18"/>
            <p:cNvSpPr/>
            <p:nvPr/>
          </p:nvSpPr>
          <p:spPr>
            <a:xfrm rot="10800000">
              <a:off x="3435144" y="1958102"/>
              <a:ext cx="3219272" cy="2393235"/>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 Same Side Corner Rectangle 4"/>
            <p:cNvSpPr txBox="1"/>
            <p:nvPr/>
          </p:nvSpPr>
          <p:spPr>
            <a:xfrm rot="21600000">
              <a:off x="3508744" y="1958102"/>
              <a:ext cx="3072072" cy="2319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a:t>Variety of responses for action</a:t>
              </a:r>
            </a:p>
            <a:p>
              <a:pPr lvl="0" algn="ctr" defTabSz="800100">
                <a:lnSpc>
                  <a:spcPct val="90000"/>
                </a:lnSpc>
                <a:spcBef>
                  <a:spcPct val="0"/>
                </a:spcBef>
                <a:spcAft>
                  <a:spcPct val="35000"/>
                </a:spcAft>
              </a:pPr>
              <a:r>
                <a:rPr lang="en-US" sz="1800" kern="1200" dirty="0"/>
                <a:t>75% said that they would educate and  challenge if they observed either scenario</a:t>
              </a:r>
            </a:p>
          </p:txBody>
        </p:sp>
      </p:grpSp>
      <p:grpSp>
        <p:nvGrpSpPr>
          <p:cNvPr id="21" name="Group 20"/>
          <p:cNvGrpSpPr/>
          <p:nvPr/>
        </p:nvGrpSpPr>
        <p:grpSpPr>
          <a:xfrm>
            <a:off x="6113823" y="3342863"/>
            <a:ext cx="2291024" cy="3029062"/>
            <a:chOff x="3435144" y="1958102"/>
            <a:chExt cx="3219272" cy="2393235"/>
          </a:xfrm>
        </p:grpSpPr>
        <p:sp>
          <p:nvSpPr>
            <p:cNvPr id="22" name="Round Same Side Corner Rectangle 21"/>
            <p:cNvSpPr/>
            <p:nvPr/>
          </p:nvSpPr>
          <p:spPr>
            <a:xfrm rot="10800000">
              <a:off x="3435144" y="1958102"/>
              <a:ext cx="3219272" cy="2393235"/>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 Same Side Corner Rectangle 4"/>
            <p:cNvSpPr txBox="1"/>
            <p:nvPr/>
          </p:nvSpPr>
          <p:spPr>
            <a:xfrm rot="21600000">
              <a:off x="3508744" y="1958102"/>
              <a:ext cx="3072072" cy="2319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algn="ctr" defTabSz="800100">
                <a:lnSpc>
                  <a:spcPct val="90000"/>
                </a:lnSpc>
                <a:spcBef>
                  <a:spcPct val="0"/>
                </a:spcBef>
                <a:spcAft>
                  <a:spcPct val="35000"/>
                </a:spcAft>
              </a:pPr>
              <a:r>
                <a:rPr lang="en-US" dirty="0"/>
                <a:t>A range of EDI incidents experienced/witnessed </a:t>
              </a:r>
            </a:p>
            <a:p>
              <a:pPr algn="ctr" defTabSz="800100">
                <a:lnSpc>
                  <a:spcPct val="90000"/>
                </a:lnSpc>
                <a:spcBef>
                  <a:spcPct val="0"/>
                </a:spcBef>
                <a:spcAft>
                  <a:spcPct val="35000"/>
                </a:spcAft>
              </a:pPr>
              <a:r>
                <a:rPr lang="en-US" dirty="0"/>
                <a:t>Highest percentage involved race (56%)</a:t>
              </a:r>
            </a:p>
            <a:p>
              <a:pPr lvl="0" algn="ctr" defTabSz="800100">
                <a:lnSpc>
                  <a:spcPct val="90000"/>
                </a:lnSpc>
                <a:spcBef>
                  <a:spcPct val="0"/>
                </a:spcBef>
                <a:spcAft>
                  <a:spcPct val="35000"/>
                </a:spcAft>
              </a:pPr>
              <a:r>
                <a:rPr lang="en-US" sz="1800" kern="1200" dirty="0"/>
                <a:t>25% reported no experience </a:t>
              </a:r>
            </a:p>
          </p:txBody>
        </p:sp>
      </p:grpSp>
      <p:grpSp>
        <p:nvGrpSpPr>
          <p:cNvPr id="24" name="Group 23"/>
          <p:cNvGrpSpPr/>
          <p:nvPr/>
        </p:nvGrpSpPr>
        <p:grpSpPr>
          <a:xfrm>
            <a:off x="8876165" y="3335644"/>
            <a:ext cx="2291024" cy="3036280"/>
            <a:chOff x="3435144" y="1958102"/>
            <a:chExt cx="3219272" cy="2393235"/>
          </a:xfrm>
        </p:grpSpPr>
        <p:sp>
          <p:nvSpPr>
            <p:cNvPr id="25" name="Round Same Side Corner Rectangle 24"/>
            <p:cNvSpPr/>
            <p:nvPr/>
          </p:nvSpPr>
          <p:spPr>
            <a:xfrm rot="10800000">
              <a:off x="3435144" y="1958102"/>
              <a:ext cx="3219272" cy="2393235"/>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 Same Side Corner Rectangle 4"/>
            <p:cNvSpPr txBox="1"/>
            <p:nvPr/>
          </p:nvSpPr>
          <p:spPr>
            <a:xfrm rot="21600000">
              <a:off x="3508744" y="1958102"/>
              <a:ext cx="3072072" cy="2319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dirty="0"/>
                <a:t>Lack of consistency in how incidents were reported</a:t>
              </a:r>
            </a:p>
            <a:p>
              <a:pPr lvl="0" algn="ctr" defTabSz="800100">
                <a:lnSpc>
                  <a:spcPct val="90000"/>
                </a:lnSpc>
                <a:spcBef>
                  <a:spcPct val="0"/>
                </a:spcBef>
                <a:spcAft>
                  <a:spcPct val="35000"/>
                </a:spcAft>
              </a:pPr>
              <a:r>
                <a:rPr lang="en-US" sz="1800" kern="1200" dirty="0"/>
                <a:t>50% spoke amongst colleagues</a:t>
              </a:r>
            </a:p>
            <a:p>
              <a:pPr lvl="0" algn="ctr" defTabSz="800100">
                <a:lnSpc>
                  <a:spcPct val="90000"/>
                </a:lnSpc>
                <a:spcBef>
                  <a:spcPct val="0"/>
                </a:spcBef>
                <a:spcAft>
                  <a:spcPct val="35000"/>
                </a:spcAft>
              </a:pPr>
              <a:r>
                <a:rPr lang="en-US" dirty="0"/>
                <a:t>35% reported to senior</a:t>
              </a:r>
            </a:p>
            <a:p>
              <a:pPr lvl="0" algn="ctr" defTabSz="800100">
                <a:lnSpc>
                  <a:spcPct val="90000"/>
                </a:lnSpc>
                <a:spcBef>
                  <a:spcPct val="0"/>
                </a:spcBef>
                <a:spcAft>
                  <a:spcPct val="35000"/>
                </a:spcAft>
              </a:pPr>
              <a:r>
                <a:rPr lang="en-US" dirty="0"/>
                <a:t>14% did nothing</a:t>
              </a:r>
            </a:p>
            <a:p>
              <a:pPr lvl="0" algn="ctr" defTabSz="800100">
                <a:lnSpc>
                  <a:spcPct val="90000"/>
                </a:lnSpc>
                <a:spcBef>
                  <a:spcPct val="0"/>
                </a:spcBef>
                <a:spcAft>
                  <a:spcPct val="35000"/>
                </a:spcAft>
              </a:pPr>
              <a:r>
                <a:rPr lang="en-US" sz="1800" kern="1200" dirty="0"/>
                <a:t>8% completed </a:t>
              </a:r>
              <a:r>
                <a:rPr lang="en-US" sz="1800" kern="1200" dirty="0" err="1"/>
                <a:t>Datix</a:t>
              </a:r>
              <a:endParaRPr lang="en-US" sz="1800" kern="1200" dirty="0"/>
            </a:p>
          </p:txBody>
        </p:sp>
      </p:gr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6388" y="180087"/>
            <a:ext cx="2487264" cy="656406"/>
          </a:xfrm>
          <a:prstGeom prst="rect">
            <a:avLst/>
          </a:prstGeom>
        </p:spPr>
      </p:pic>
      <p:sp>
        <p:nvSpPr>
          <p:cNvPr id="27" name="Title 1"/>
          <p:cNvSpPr txBox="1">
            <a:spLocks/>
          </p:cNvSpPr>
          <p:nvPr/>
        </p:nvSpPr>
        <p:spPr>
          <a:xfrm>
            <a:off x="454966" y="6737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b="1" dirty="0">
                <a:solidFill>
                  <a:schemeClr val="accent1">
                    <a:lumMod val="75000"/>
                  </a:schemeClr>
                </a:solidFill>
              </a:rPr>
              <a:t>Key Messages from the EDI Trust AHP Survey</a:t>
            </a:r>
            <a:endParaRPr lang="en-GB" dirty="0"/>
          </a:p>
        </p:txBody>
      </p:sp>
    </p:spTree>
    <p:extLst>
      <p:ext uri="{BB962C8B-B14F-4D97-AF65-F5344CB8AC3E}">
        <p14:creationId xmlns:p14="http://schemas.microsoft.com/office/powerpoint/2010/main" val="214565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accent1">
                    <a:lumMod val="75000"/>
                  </a:schemeClr>
                </a:solidFill>
              </a:rPr>
              <a:t>Focused Steps</a:t>
            </a:r>
            <a:endParaRPr lang="en-GB" dirty="0"/>
          </a:p>
        </p:txBody>
      </p:sp>
      <p:pic>
        <p:nvPicPr>
          <p:cNvPr id="9" name="Content Placeholder 8"/>
          <p:cNvPicPr>
            <a:picLocks noGrp="1" noChangeAspect="1"/>
          </p:cNvPicPr>
          <p:nvPr>
            <p:ph idx="1"/>
          </p:nvPr>
        </p:nvPicPr>
        <p:blipFill>
          <a:blip r:embed="rId3"/>
          <a:stretch>
            <a:fillRect/>
          </a:stretch>
        </p:blipFill>
        <p:spPr>
          <a:xfrm>
            <a:off x="520995" y="1317503"/>
            <a:ext cx="11164186" cy="5486400"/>
          </a:xfrm>
          <a:prstGeom prst="rect">
            <a:avLst/>
          </a:prstGeom>
        </p:spPr>
      </p:pic>
    </p:spTree>
    <p:extLst>
      <p:ext uri="{BB962C8B-B14F-4D97-AF65-F5344CB8AC3E}">
        <p14:creationId xmlns:p14="http://schemas.microsoft.com/office/powerpoint/2010/main" val="92964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EDI Incident Reporting Workshop</a:t>
            </a:r>
            <a:endParaRPr lang="en-GB" dirty="0"/>
          </a:p>
        </p:txBody>
      </p:sp>
      <p:pic>
        <p:nvPicPr>
          <p:cNvPr id="3" name="Content Placeholder 2"/>
          <p:cNvPicPr>
            <a:picLocks noGrp="1" noChangeAspect="1"/>
          </p:cNvPicPr>
          <p:nvPr>
            <p:ph sz="half" idx="1"/>
          </p:nvPr>
        </p:nvPicPr>
        <p:blipFill rotWithShape="1">
          <a:blip r:embed="rId3"/>
          <a:srcRect l="22486" r="15954"/>
          <a:stretch/>
        </p:blipFill>
        <p:spPr>
          <a:xfrm>
            <a:off x="893134" y="2083062"/>
            <a:ext cx="5326913" cy="4142931"/>
          </a:xfrm>
          <a:prstGeom prst="rect">
            <a:avLst/>
          </a:prstGeo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3319538593"/>
              </p:ext>
            </p:extLst>
          </p:nvPr>
        </p:nvGraphicFramePr>
        <p:xfrm>
          <a:off x="6021572" y="2000945"/>
          <a:ext cx="5181600" cy="430716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838200" y="1301888"/>
            <a:ext cx="4475456" cy="461665"/>
          </a:xfrm>
          <a:prstGeom prst="rect">
            <a:avLst/>
          </a:prstGeom>
        </p:spPr>
        <p:txBody>
          <a:bodyPr wrap="none">
            <a:spAutoFit/>
          </a:bodyPr>
          <a:lstStyle/>
          <a:p>
            <a:r>
              <a:rPr lang="en-GB" sz="2400" b="1" dirty="0"/>
              <a:t>Total: 12 Sessions; 85 participants</a:t>
            </a:r>
            <a:endParaRPr lang="en-GB" sz="2400" dirty="0"/>
          </a:p>
        </p:txBody>
      </p:sp>
    </p:spTree>
    <p:extLst>
      <p:ext uri="{BB962C8B-B14F-4D97-AF65-F5344CB8AC3E}">
        <p14:creationId xmlns:p14="http://schemas.microsoft.com/office/powerpoint/2010/main" val="122739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Special Thanks</a:t>
            </a:r>
            <a:endParaRPr lang="en-GB"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algn="ctr"/>
            <a:r>
              <a:rPr lang="en-GB" dirty="0">
                <a:solidFill>
                  <a:prstClr val="black"/>
                </a:solidFill>
              </a:rPr>
              <a:t>EDI Incident reporting team: </a:t>
            </a:r>
            <a:r>
              <a:rPr lang="en-GB" dirty="0" err="1">
                <a:solidFill>
                  <a:prstClr val="black"/>
                </a:solidFill>
              </a:rPr>
              <a:t>Ama</a:t>
            </a:r>
            <a:r>
              <a:rPr lang="en-GB" dirty="0">
                <a:solidFill>
                  <a:prstClr val="black"/>
                </a:solidFill>
              </a:rPr>
              <a:t> </a:t>
            </a:r>
            <a:r>
              <a:rPr lang="en-GB" dirty="0" err="1">
                <a:solidFill>
                  <a:prstClr val="black"/>
                </a:solidFill>
              </a:rPr>
              <a:t>Minney</a:t>
            </a:r>
            <a:r>
              <a:rPr lang="en-GB" dirty="0">
                <a:solidFill>
                  <a:prstClr val="black"/>
                </a:solidFill>
              </a:rPr>
              <a:t> (Physiotherapist)</a:t>
            </a:r>
          </a:p>
          <a:p>
            <a:pPr algn="ctr"/>
            <a:r>
              <a:rPr lang="en-GB" dirty="0">
                <a:solidFill>
                  <a:prstClr val="black"/>
                </a:solidFill>
              </a:rPr>
              <a:t>The LITE Project- Sponsor Davina Richardson</a:t>
            </a:r>
          </a:p>
          <a:p>
            <a:pPr algn="ctr"/>
            <a:r>
              <a:rPr lang="en-GB" dirty="0">
                <a:solidFill>
                  <a:prstClr val="black"/>
                </a:solidFill>
              </a:rPr>
              <a:t>Chris Flatt, Head of Therapies, Imperial NHS Healthcare Trust</a:t>
            </a:r>
          </a:p>
          <a:p>
            <a:pPr algn="ctr"/>
            <a:r>
              <a:rPr lang="en-GB" dirty="0">
                <a:solidFill>
                  <a:prstClr val="black"/>
                </a:solidFill>
              </a:rPr>
              <a:t>RCOT</a:t>
            </a:r>
          </a:p>
          <a:p>
            <a:pPr algn="ctr"/>
            <a:r>
              <a:rPr lang="en-GB" dirty="0">
                <a:solidFill>
                  <a:prstClr val="black"/>
                </a:solidFill>
              </a:rPr>
              <a:t>BAME OT</a:t>
            </a:r>
          </a:p>
          <a:p>
            <a:pPr algn="ctr"/>
            <a:r>
              <a:rPr lang="en-GB" dirty="0">
                <a:solidFill>
                  <a:prstClr val="black"/>
                </a:solidFill>
              </a:rPr>
              <a:t>Arnie </a:t>
            </a:r>
            <a:r>
              <a:rPr lang="en-GB" dirty="0" err="1">
                <a:solidFill>
                  <a:prstClr val="black"/>
                </a:solidFill>
              </a:rPr>
              <a:t>Puntis</a:t>
            </a:r>
            <a:r>
              <a:rPr lang="en-GB" dirty="0">
                <a:solidFill>
                  <a:prstClr val="black"/>
                </a:solidFill>
              </a:rPr>
              <a:t> and HEE</a:t>
            </a:r>
          </a:p>
          <a:p>
            <a:pPr algn="ctr"/>
            <a:r>
              <a:rPr lang="en-GB" dirty="0">
                <a:solidFill>
                  <a:prstClr val="black"/>
                </a:solidFill>
              </a:rPr>
              <a:t>Annette </a:t>
            </a:r>
            <a:r>
              <a:rPr lang="en-GB" dirty="0" err="1">
                <a:solidFill>
                  <a:prstClr val="black"/>
                </a:solidFill>
              </a:rPr>
              <a:t>Coomer</a:t>
            </a:r>
            <a:endParaRPr lang="en-GB" dirty="0">
              <a:solidFill>
                <a:prstClr val="black"/>
              </a:solidFill>
            </a:endParaRPr>
          </a:p>
          <a:p>
            <a:pPr algn="ctr"/>
            <a:r>
              <a:rPr lang="en-GB" dirty="0">
                <a:solidFill>
                  <a:prstClr val="black"/>
                </a:solidFill>
              </a:rPr>
              <a:t>Anita Atwal</a:t>
            </a:r>
          </a:p>
          <a:p>
            <a:pPr algn="ctr"/>
            <a:r>
              <a:rPr lang="en-GB" dirty="0">
                <a:solidFill>
                  <a:prstClr val="black"/>
                </a:solidFill>
              </a:rPr>
              <a:t>Stroke Team at Imperial NHS Healthcare Trust </a:t>
            </a:r>
          </a:p>
          <a:p>
            <a:endParaRPr lang="en-GB" dirty="0">
              <a:solidFill>
                <a:prstClr val="black"/>
              </a:solidFill>
            </a:endParaRPr>
          </a:p>
          <a:p>
            <a:endParaRPr lang="en-GB" dirty="0"/>
          </a:p>
        </p:txBody>
      </p:sp>
    </p:spTree>
    <p:extLst>
      <p:ext uri="{BB962C8B-B14F-4D97-AF65-F5344CB8AC3E}">
        <p14:creationId xmlns:p14="http://schemas.microsoft.com/office/powerpoint/2010/main" val="619625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b="1" dirty="0">
                <a:solidFill>
                  <a:schemeClr val="accent1">
                    <a:lumMod val="75000"/>
                  </a:schemeClr>
                </a:solidFill>
              </a:rPr>
              <a:t>Key Findings</a:t>
            </a:r>
            <a:endParaRPr lang="en-GB" dirty="0"/>
          </a:p>
        </p:txBody>
      </p:sp>
      <p:sp>
        <p:nvSpPr>
          <p:cNvPr id="14" name="Content Placeholder 13"/>
          <p:cNvSpPr>
            <a:spLocks noGrp="1"/>
          </p:cNvSpPr>
          <p:nvPr>
            <p:ph sz="half" idx="1"/>
          </p:nvPr>
        </p:nvSpPr>
        <p:spPr>
          <a:xfrm>
            <a:off x="914400" y="2623067"/>
            <a:ext cx="5181600" cy="2129686"/>
          </a:xfrm>
        </p:spPr>
        <p:txBody>
          <a:bodyPr anchor="ctr">
            <a:normAutofit fontScale="92500" lnSpcReduction="20000"/>
          </a:bodyPr>
          <a:lstStyle/>
          <a:p>
            <a:pPr marL="514350" indent="-514350">
              <a:buAutoNum type="arabicPeriod"/>
            </a:pPr>
            <a:r>
              <a:rPr lang="en-GB" dirty="0"/>
              <a:t>Half of staff stated that they’ve never witnessed a EDI incidents. Those that do, are more like to discuss it with colleagues. Followed closely by reporting it to a manager or supervisor. </a:t>
            </a:r>
          </a:p>
        </p:txBody>
      </p:sp>
      <p:graphicFrame>
        <p:nvGraphicFramePr>
          <p:cNvPr id="5" name="Chart 4"/>
          <p:cNvGraphicFramePr>
            <a:graphicFrameLocks/>
          </p:cNvGraphicFramePr>
          <p:nvPr>
            <p:extLst>
              <p:ext uri="{D42A27DB-BD31-4B8C-83A1-F6EECF244321}">
                <p14:modId xmlns:p14="http://schemas.microsoft.com/office/powerpoint/2010/main" val="4283353662"/>
              </p:ext>
            </p:extLst>
          </p:nvPr>
        </p:nvGraphicFramePr>
        <p:xfrm>
          <a:off x="6096000" y="1496016"/>
          <a:ext cx="5555511" cy="4764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154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Key Findings</a:t>
            </a:r>
            <a:endParaRPr lang="en-GB" dirty="0"/>
          </a:p>
        </p:txBody>
      </p:sp>
      <p:sp>
        <p:nvSpPr>
          <p:cNvPr id="6" name="Text Placeholder 5"/>
          <p:cNvSpPr>
            <a:spLocks noGrp="1"/>
          </p:cNvSpPr>
          <p:nvPr>
            <p:ph sz="half" idx="1"/>
          </p:nvPr>
        </p:nvSpPr>
        <p:spPr/>
        <p:txBody>
          <a:bodyPr anchor="ctr">
            <a:normAutofit lnSpcReduction="10000"/>
          </a:bodyPr>
          <a:lstStyle/>
          <a:p>
            <a:pPr marL="514350" indent="-514350">
              <a:buFont typeface="+mj-lt"/>
              <a:buAutoNum type="arabicPeriod" startAt="2"/>
            </a:pPr>
            <a:r>
              <a:rPr lang="en-GB" dirty="0"/>
              <a:t>Staff are unclear what to do when discrimination comes from patients, especially if patients are vulnerable. </a:t>
            </a:r>
          </a:p>
        </p:txBody>
      </p:sp>
      <p:sp>
        <p:nvSpPr>
          <p:cNvPr id="3" name="Content Placeholder 2"/>
          <p:cNvSpPr>
            <a:spLocks noGrp="1"/>
          </p:cNvSpPr>
          <p:nvPr>
            <p:ph sz="half" idx="2"/>
          </p:nvPr>
        </p:nvSpPr>
        <p:spPr>
          <a:xfrm>
            <a:off x="6172200" y="1825625"/>
            <a:ext cx="5181600" cy="832515"/>
          </a:xfrm>
        </p:spPr>
        <p:txBody>
          <a:bodyPr>
            <a:normAutofit lnSpcReduction="10000"/>
          </a:bodyPr>
          <a:lstStyle/>
          <a:p>
            <a:pPr marL="0" indent="0">
              <a:buNone/>
            </a:pPr>
            <a:r>
              <a:rPr lang="en-GB" dirty="0"/>
              <a:t>What our workshop participants said:</a:t>
            </a:r>
          </a:p>
        </p:txBody>
      </p:sp>
      <p:sp>
        <p:nvSpPr>
          <p:cNvPr id="8" name="Oval Callout 7"/>
          <p:cNvSpPr/>
          <p:nvPr/>
        </p:nvSpPr>
        <p:spPr>
          <a:xfrm>
            <a:off x="6281920" y="2658140"/>
            <a:ext cx="3553097" cy="11930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“Don’t know what to do or how to deal with it”</a:t>
            </a:r>
          </a:p>
        </p:txBody>
      </p:sp>
      <p:sp>
        <p:nvSpPr>
          <p:cNvPr id="10" name="Oval Callout 9"/>
          <p:cNvSpPr/>
          <p:nvPr/>
        </p:nvSpPr>
        <p:spPr>
          <a:xfrm flipH="1">
            <a:off x="8058468" y="3926254"/>
            <a:ext cx="3553097" cy="11930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“awkward talking about it”</a:t>
            </a:r>
          </a:p>
        </p:txBody>
      </p:sp>
      <p:sp>
        <p:nvSpPr>
          <p:cNvPr id="11" name="Oval Callout 10"/>
          <p:cNvSpPr/>
          <p:nvPr/>
        </p:nvSpPr>
        <p:spPr>
          <a:xfrm>
            <a:off x="6281919" y="5119328"/>
            <a:ext cx="3553097" cy="11930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“uncomfortable”</a:t>
            </a:r>
          </a:p>
        </p:txBody>
      </p:sp>
    </p:spTree>
    <p:extLst>
      <p:ext uri="{BB962C8B-B14F-4D97-AF65-F5344CB8AC3E}">
        <p14:creationId xmlns:p14="http://schemas.microsoft.com/office/powerpoint/2010/main" val="248562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74" y="219923"/>
            <a:ext cx="10515600" cy="1325563"/>
          </a:xfrm>
        </p:spPr>
        <p:txBody>
          <a:bodyPr/>
          <a:lstStyle/>
          <a:p>
            <a:r>
              <a:rPr lang="en-GB" b="1" dirty="0">
                <a:solidFill>
                  <a:schemeClr val="accent1">
                    <a:lumMod val="75000"/>
                  </a:schemeClr>
                </a:solidFill>
              </a:rPr>
              <a:t>Barriers to Incident Reporting</a:t>
            </a:r>
            <a:endParaRPr lang="en-GB" b="1" dirty="0"/>
          </a:p>
        </p:txBody>
      </p:sp>
      <p:graphicFrame>
        <p:nvGraphicFramePr>
          <p:cNvPr id="3" name="Diagram 2"/>
          <p:cNvGraphicFramePr/>
          <p:nvPr>
            <p:extLst>
              <p:ext uri="{D42A27DB-BD31-4B8C-83A1-F6EECF244321}">
                <p14:modId xmlns:p14="http://schemas.microsoft.com/office/powerpoint/2010/main" val="465769775"/>
              </p:ext>
            </p:extLst>
          </p:nvPr>
        </p:nvGraphicFramePr>
        <p:xfrm>
          <a:off x="372139" y="1914026"/>
          <a:ext cx="5316279" cy="447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Diagram 24"/>
          <p:cNvGraphicFramePr/>
          <p:nvPr>
            <p:extLst>
              <p:ext uri="{D42A27DB-BD31-4B8C-83A1-F6EECF244321}">
                <p14:modId xmlns:p14="http://schemas.microsoft.com/office/powerpoint/2010/main" val="1749836258"/>
              </p:ext>
            </p:extLst>
          </p:nvPr>
        </p:nvGraphicFramePr>
        <p:xfrm>
          <a:off x="5688418" y="1715686"/>
          <a:ext cx="6551010" cy="4872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1277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74" y="219923"/>
            <a:ext cx="10515600" cy="1325563"/>
          </a:xfrm>
        </p:spPr>
        <p:txBody>
          <a:bodyPr/>
          <a:lstStyle/>
          <a:p>
            <a:r>
              <a:rPr lang="en-GB" b="1" dirty="0">
                <a:solidFill>
                  <a:schemeClr val="accent1">
                    <a:lumMod val="75000"/>
                  </a:schemeClr>
                </a:solidFill>
              </a:rPr>
              <a:t>Barriers to Incident Reporting</a:t>
            </a:r>
            <a:endParaRPr lang="en-GB" b="1" dirty="0"/>
          </a:p>
        </p:txBody>
      </p:sp>
      <p:graphicFrame>
        <p:nvGraphicFramePr>
          <p:cNvPr id="22" name="Diagram 21"/>
          <p:cNvGraphicFramePr/>
          <p:nvPr>
            <p:extLst>
              <p:ext uri="{D42A27DB-BD31-4B8C-83A1-F6EECF244321}">
                <p14:modId xmlns:p14="http://schemas.microsoft.com/office/powerpoint/2010/main" val="684554423"/>
              </p:ext>
            </p:extLst>
          </p:nvPr>
        </p:nvGraphicFramePr>
        <p:xfrm>
          <a:off x="6464595" y="1223406"/>
          <a:ext cx="5039833" cy="521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extLst>
              <p:ext uri="{D42A27DB-BD31-4B8C-83A1-F6EECF244321}">
                <p14:modId xmlns:p14="http://schemas.microsoft.com/office/powerpoint/2010/main" val="3779408045"/>
              </p:ext>
            </p:extLst>
          </p:nvPr>
        </p:nvGraphicFramePr>
        <p:xfrm>
          <a:off x="573974" y="972318"/>
          <a:ext cx="5273749" cy="54538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24402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Co-production Reflection</a:t>
            </a:r>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199278"/>
            <a:ext cx="2487264" cy="656406"/>
          </a:xfrm>
          <a:prstGeom prst="rect">
            <a:avLst/>
          </a:prstGeom>
        </p:spPr>
      </p:pic>
      <p:graphicFrame>
        <p:nvGraphicFramePr>
          <p:cNvPr id="3" name="Diagram 2"/>
          <p:cNvGraphicFramePr/>
          <p:nvPr>
            <p:extLst>
              <p:ext uri="{D42A27DB-BD31-4B8C-83A1-F6EECF244321}">
                <p14:modId xmlns:p14="http://schemas.microsoft.com/office/powerpoint/2010/main" val="2837189206"/>
              </p:ext>
            </p:extLst>
          </p:nvPr>
        </p:nvGraphicFramePr>
        <p:xfrm>
          <a:off x="5454502" y="1850064"/>
          <a:ext cx="6514957" cy="4652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8" name="Diagram 47"/>
          <p:cNvGraphicFramePr/>
          <p:nvPr>
            <p:extLst>
              <p:ext uri="{D42A27DB-BD31-4B8C-83A1-F6EECF244321}">
                <p14:modId xmlns:p14="http://schemas.microsoft.com/office/powerpoint/2010/main" val="4054439047"/>
              </p:ext>
            </p:extLst>
          </p:nvPr>
        </p:nvGraphicFramePr>
        <p:xfrm>
          <a:off x="138223" y="1850064"/>
          <a:ext cx="5082363" cy="44604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2002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55158" y="321582"/>
            <a:ext cx="10515600" cy="1325563"/>
          </a:xfrm>
        </p:spPr>
        <p:txBody>
          <a:bodyPr/>
          <a:lstStyle/>
          <a:p>
            <a:r>
              <a:rPr lang="en-GB" b="1" dirty="0">
                <a:solidFill>
                  <a:schemeClr val="accent1">
                    <a:lumMod val="75000"/>
                  </a:schemeClr>
                </a:solidFill>
              </a:rPr>
              <a:t>Co-production Reflection</a:t>
            </a:r>
            <a:endParaRPr lang="en-GB" b="1" dirty="0"/>
          </a:p>
        </p:txBody>
      </p:sp>
      <p:graphicFrame>
        <p:nvGraphicFramePr>
          <p:cNvPr id="5" name="Diagram 4"/>
          <p:cNvGraphicFramePr/>
          <p:nvPr>
            <p:extLst>
              <p:ext uri="{D42A27DB-BD31-4B8C-83A1-F6EECF244321}">
                <p14:modId xmlns:p14="http://schemas.microsoft.com/office/powerpoint/2010/main" val="2187033630"/>
              </p:ext>
            </p:extLst>
          </p:nvPr>
        </p:nvGraphicFramePr>
        <p:xfrm>
          <a:off x="222988" y="1675514"/>
          <a:ext cx="3583172" cy="4774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583384361"/>
              </p:ext>
            </p:extLst>
          </p:nvPr>
        </p:nvGraphicFramePr>
        <p:xfrm>
          <a:off x="7899990" y="1137684"/>
          <a:ext cx="4029739" cy="5720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791570797"/>
              </p:ext>
            </p:extLst>
          </p:nvPr>
        </p:nvGraphicFramePr>
        <p:xfrm>
          <a:off x="3806160" y="1750828"/>
          <a:ext cx="4185093" cy="49547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67541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Managerial/Educator Focused Workshop</a:t>
            </a:r>
            <a:endParaRPr lang="en-GB" b="1"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27062076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1264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Support Tools for Managers</a:t>
            </a:r>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199278"/>
            <a:ext cx="2487264" cy="656406"/>
          </a:xfrm>
          <a:prstGeom prst="rect">
            <a:avLst/>
          </a:prstGeom>
        </p:spPr>
      </p:pic>
      <p:graphicFrame>
        <p:nvGraphicFramePr>
          <p:cNvPr id="3" name="Diagram 2"/>
          <p:cNvGraphicFramePr/>
          <p:nvPr>
            <p:extLst>
              <p:ext uri="{D42A27DB-BD31-4B8C-83A1-F6EECF244321}">
                <p14:modId xmlns:p14="http://schemas.microsoft.com/office/powerpoint/2010/main" val="3231471365"/>
              </p:ext>
            </p:extLst>
          </p:nvPr>
        </p:nvGraphicFramePr>
        <p:xfrm>
          <a:off x="85061" y="1804506"/>
          <a:ext cx="4678326" cy="403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753926041"/>
              </p:ext>
            </p:extLst>
          </p:nvPr>
        </p:nvGraphicFramePr>
        <p:xfrm>
          <a:off x="4487530" y="1841840"/>
          <a:ext cx="3216940" cy="39586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2423461317"/>
              </p:ext>
            </p:extLst>
          </p:nvPr>
        </p:nvGraphicFramePr>
        <p:xfrm>
          <a:off x="7881732" y="1656876"/>
          <a:ext cx="4032432" cy="43711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175017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Key Findings</a:t>
            </a:r>
            <a:endParaRPr lang="en-GB" dirty="0"/>
          </a:p>
        </p:txBody>
      </p:sp>
      <p:sp>
        <p:nvSpPr>
          <p:cNvPr id="3" name="Content Placeholder 2"/>
          <p:cNvSpPr>
            <a:spLocks noGrp="1"/>
          </p:cNvSpPr>
          <p:nvPr>
            <p:ph sz="half" idx="1"/>
          </p:nvPr>
        </p:nvSpPr>
        <p:spPr/>
        <p:txBody>
          <a:bodyPr anchor="ctr"/>
          <a:lstStyle/>
          <a:p>
            <a:pPr marL="514350" indent="-514350">
              <a:buFont typeface="+mj-lt"/>
              <a:buAutoNum type="arabicPeriod" startAt="3"/>
            </a:pPr>
            <a:r>
              <a:rPr lang="en-GB" dirty="0"/>
              <a:t>On average, our people are somewhat confident in identifying and reporting EDI incident. However, this confidence is increased by these sessions</a:t>
            </a:r>
          </a:p>
        </p:txBody>
      </p:sp>
      <p:graphicFrame>
        <p:nvGraphicFramePr>
          <p:cNvPr id="5" name="Content Placeholder 10"/>
          <p:cNvGraphicFramePr>
            <a:graphicFrameLocks noGrp="1"/>
          </p:cNvGraphicFramePr>
          <p:nvPr>
            <p:ph sz="half" idx="2"/>
            <p:extLst>
              <p:ext uri="{D42A27DB-BD31-4B8C-83A1-F6EECF244321}">
                <p14:modId xmlns:p14="http://schemas.microsoft.com/office/powerpoint/2010/main" val="59039343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283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GB" dirty="0"/>
              <a:t>EBD Insights: Increasing OT Knowledge, Skills and Confidence for EDB Incident Reporting</a:t>
            </a:r>
          </a:p>
        </p:txBody>
      </p:sp>
      <p:sp>
        <p:nvSpPr>
          <p:cNvPr id="4" name="Title 3"/>
          <p:cNvSpPr>
            <a:spLocks noGrp="1"/>
          </p:cNvSpPr>
          <p:nvPr>
            <p:ph type="title"/>
          </p:nvPr>
        </p:nvSpPr>
        <p:spPr/>
        <p:txBody>
          <a:bodyPr/>
          <a:lstStyle/>
          <a:p>
            <a:r>
              <a:rPr lang="en-GB" b="1" dirty="0"/>
              <a:t>Implementation and Impact of Cultural Change</a:t>
            </a:r>
            <a:endParaRPr lang="en-GB" dirty="0"/>
          </a:p>
        </p:txBody>
      </p:sp>
    </p:spTree>
    <p:extLst>
      <p:ext uri="{BB962C8B-B14F-4D97-AF65-F5344CB8AC3E}">
        <p14:creationId xmlns:p14="http://schemas.microsoft.com/office/powerpoint/2010/main" val="353691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Session Outline</a:t>
            </a:r>
            <a:endParaRPr lang="en-GB"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pPr lvl="0" algn="just"/>
            <a:r>
              <a:rPr lang="en-GB" b="1" dirty="0">
                <a:solidFill>
                  <a:prstClr val="black"/>
                </a:solidFill>
              </a:rPr>
              <a:t>Background Theories</a:t>
            </a:r>
          </a:p>
          <a:p>
            <a:pPr lvl="1" algn="just"/>
            <a:r>
              <a:rPr lang="en-GB" dirty="0">
                <a:solidFill>
                  <a:prstClr val="black"/>
                </a:solidFill>
              </a:rPr>
              <a:t>EDI vs EDB</a:t>
            </a:r>
          </a:p>
          <a:p>
            <a:pPr lvl="1" algn="just"/>
            <a:r>
              <a:rPr lang="en-GB" dirty="0">
                <a:solidFill>
                  <a:prstClr val="black"/>
                </a:solidFill>
              </a:rPr>
              <a:t>Understanding importance of EDB</a:t>
            </a:r>
          </a:p>
          <a:p>
            <a:pPr lvl="1" algn="just"/>
            <a:r>
              <a:rPr lang="en-GB" dirty="0">
                <a:solidFill>
                  <a:prstClr val="black"/>
                </a:solidFill>
              </a:rPr>
              <a:t>Grounding theories</a:t>
            </a:r>
          </a:p>
          <a:p>
            <a:pPr lvl="1" algn="just"/>
            <a:r>
              <a:rPr lang="en-GB" dirty="0">
                <a:solidFill>
                  <a:prstClr val="black"/>
                </a:solidFill>
              </a:rPr>
              <a:t>Supporting theories</a:t>
            </a:r>
          </a:p>
          <a:p>
            <a:pPr lvl="0" algn="just"/>
            <a:r>
              <a:rPr lang="en-GB" b="1" dirty="0">
                <a:solidFill>
                  <a:prstClr val="black"/>
                </a:solidFill>
              </a:rPr>
              <a:t>Current statistics </a:t>
            </a:r>
          </a:p>
          <a:p>
            <a:pPr lvl="0" algn="just"/>
            <a:r>
              <a:rPr lang="en-GB" b="1" dirty="0">
                <a:solidFill>
                  <a:prstClr val="black"/>
                </a:solidFill>
              </a:rPr>
              <a:t>EDI incident reporting workshop</a:t>
            </a:r>
          </a:p>
          <a:p>
            <a:pPr lvl="1" algn="just"/>
            <a:r>
              <a:rPr lang="en-GB" dirty="0">
                <a:solidFill>
                  <a:prstClr val="black"/>
                </a:solidFill>
              </a:rPr>
              <a:t>Project background</a:t>
            </a:r>
          </a:p>
          <a:p>
            <a:pPr lvl="1" algn="just"/>
            <a:r>
              <a:rPr lang="en-GB" dirty="0">
                <a:solidFill>
                  <a:prstClr val="black"/>
                </a:solidFill>
              </a:rPr>
              <a:t>Workshop structure</a:t>
            </a:r>
          </a:p>
          <a:p>
            <a:pPr lvl="1" algn="just"/>
            <a:r>
              <a:rPr lang="en-GB" dirty="0">
                <a:solidFill>
                  <a:prstClr val="black"/>
                </a:solidFill>
              </a:rPr>
              <a:t>Workshop outcomes</a:t>
            </a:r>
          </a:p>
          <a:p>
            <a:pPr algn="just"/>
            <a:r>
              <a:rPr lang="en-GB" b="1" dirty="0">
                <a:solidFill>
                  <a:prstClr val="black"/>
                </a:solidFill>
              </a:rPr>
              <a:t>Implementation and impact of cultural change </a:t>
            </a:r>
          </a:p>
          <a:p>
            <a:pPr algn="just"/>
            <a:r>
              <a:rPr lang="en-GB" b="1" dirty="0">
                <a:solidFill>
                  <a:prstClr val="black"/>
                </a:solidFill>
              </a:rPr>
              <a:t>Q&amp;A</a:t>
            </a:r>
          </a:p>
          <a:p>
            <a:endParaRPr lang="en-GB" dirty="0">
              <a:solidFill>
                <a:prstClr val="black"/>
              </a:solidFill>
            </a:endParaRPr>
          </a:p>
          <a:p>
            <a:endParaRPr lang="en-GB" dirty="0"/>
          </a:p>
        </p:txBody>
      </p:sp>
    </p:spTree>
    <p:extLst>
      <p:ext uri="{BB962C8B-B14F-4D97-AF65-F5344CB8AC3E}">
        <p14:creationId xmlns:p14="http://schemas.microsoft.com/office/powerpoint/2010/main" val="4054224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9709BE9-D102-47FC-976D-57FC36A65C60}"/>
              </a:ext>
            </a:extLst>
          </p:cNvPr>
          <p:cNvGraphicFramePr/>
          <p:nvPr>
            <p:extLst>
              <p:ext uri="{D42A27DB-BD31-4B8C-83A1-F6EECF244321}">
                <p14:modId xmlns:p14="http://schemas.microsoft.com/office/powerpoint/2010/main" val="2549403493"/>
              </p:ext>
            </p:extLst>
          </p:nvPr>
        </p:nvGraphicFramePr>
        <p:xfrm>
          <a:off x="2583710" y="1530835"/>
          <a:ext cx="8346559" cy="461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306F5E3-0207-437D-A999-E4CAA9F3D678}"/>
              </a:ext>
            </a:extLst>
          </p:cNvPr>
          <p:cNvSpPr/>
          <p:nvPr/>
        </p:nvSpPr>
        <p:spPr>
          <a:xfrm>
            <a:off x="205273" y="205272"/>
            <a:ext cx="1632858" cy="58036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b="1" dirty="0">
                <a:solidFill>
                  <a:schemeClr val="tx1"/>
                </a:solidFill>
              </a:rPr>
              <a:t>EDI Incident reporting case study:</a:t>
            </a:r>
            <a:endParaRPr lang="en-GB" dirty="0"/>
          </a:p>
          <a:p>
            <a:pPr algn="ctr"/>
            <a:r>
              <a:rPr lang="en-GB" dirty="0"/>
              <a:t> </a:t>
            </a:r>
          </a:p>
          <a:p>
            <a:pPr algn="ctr"/>
            <a:endParaRPr lang="en-GB" dirty="0"/>
          </a:p>
          <a:p>
            <a:pPr algn="ctr"/>
            <a:endParaRPr lang="en-GB" dirty="0"/>
          </a:p>
        </p:txBody>
      </p:sp>
      <p:sp>
        <p:nvSpPr>
          <p:cNvPr id="8" name="Title 1"/>
          <p:cNvSpPr txBox="1">
            <a:spLocks/>
          </p:cNvSpPr>
          <p:nvPr/>
        </p:nvSpPr>
        <p:spPr>
          <a:xfrm>
            <a:off x="2060944" y="2052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GB" b="1" dirty="0">
                <a:solidFill>
                  <a:schemeClr val="accent1">
                    <a:lumMod val="75000"/>
                  </a:schemeClr>
                </a:solidFill>
              </a:rPr>
              <a:t>Case Study </a:t>
            </a:r>
            <a:endParaRPr lang="en-GB" dirty="0"/>
          </a:p>
        </p:txBody>
      </p:sp>
      <p:sp>
        <p:nvSpPr>
          <p:cNvPr id="2" name="Rounded Rectangle 1"/>
          <p:cNvSpPr/>
          <p:nvPr/>
        </p:nvSpPr>
        <p:spPr>
          <a:xfrm>
            <a:off x="8085172" y="1681714"/>
            <a:ext cx="1839433" cy="169057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000" dirty="0">
                <a:solidFill>
                  <a:schemeClr val="tx1"/>
                </a:solidFill>
              </a:rPr>
              <a:t>Terminate session if required/provide safe space </a:t>
            </a:r>
          </a:p>
          <a:p>
            <a:pPr marL="171450" lvl="0" indent="-171450">
              <a:buFont typeface="Arial" panose="020B0604020202020204" pitchFamily="34" charset="0"/>
              <a:buChar char="•"/>
            </a:pPr>
            <a:r>
              <a:rPr lang="en-GB" sz="1000" dirty="0">
                <a:solidFill>
                  <a:schemeClr val="tx1"/>
                </a:solidFill>
              </a:rPr>
              <a:t>Support staff to complete </a:t>
            </a:r>
            <a:r>
              <a:rPr lang="en-GB" sz="1000" dirty="0" err="1">
                <a:solidFill>
                  <a:schemeClr val="tx1"/>
                </a:solidFill>
              </a:rPr>
              <a:t>Datix</a:t>
            </a:r>
            <a:endParaRPr lang="en-GB" sz="1000" dirty="0">
              <a:solidFill>
                <a:schemeClr val="tx1"/>
              </a:solidFill>
            </a:endParaRPr>
          </a:p>
          <a:p>
            <a:pPr marL="171450" lvl="0" indent="-171450">
              <a:buFont typeface="Arial" panose="020B0604020202020204" pitchFamily="34" charset="0"/>
              <a:buChar char="•"/>
            </a:pPr>
            <a:r>
              <a:rPr lang="en-GB" sz="1000" dirty="0">
                <a:solidFill>
                  <a:schemeClr val="tx1"/>
                </a:solidFill>
              </a:rPr>
              <a:t>Escalate to medical team/nursing team </a:t>
            </a:r>
          </a:p>
          <a:p>
            <a:pPr marL="171450" lvl="0" indent="-171450">
              <a:buFont typeface="Arial" panose="020B0604020202020204" pitchFamily="34" charset="0"/>
              <a:buChar char="•"/>
            </a:pPr>
            <a:r>
              <a:rPr lang="en-GB" sz="1000" dirty="0">
                <a:solidFill>
                  <a:schemeClr val="tx1"/>
                </a:solidFill>
              </a:rPr>
              <a:t>MDT exploration on immediate actions</a:t>
            </a:r>
          </a:p>
        </p:txBody>
      </p:sp>
      <p:sp>
        <p:nvSpPr>
          <p:cNvPr id="9" name="Rounded Rectangle 8"/>
          <p:cNvSpPr/>
          <p:nvPr/>
        </p:nvSpPr>
        <p:spPr>
          <a:xfrm>
            <a:off x="3590731" y="1952718"/>
            <a:ext cx="1562988" cy="114857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00" dirty="0">
              <a:solidFill>
                <a:schemeClr val="tx1"/>
              </a:solidFill>
            </a:endParaRPr>
          </a:p>
          <a:p>
            <a:pPr marL="171450" lvl="0" indent="-171450">
              <a:buFont typeface="Arial" panose="020B0604020202020204" pitchFamily="34" charset="0"/>
              <a:buChar char="•"/>
            </a:pPr>
            <a:r>
              <a:rPr lang="en-GB" sz="1000" dirty="0">
                <a:solidFill>
                  <a:schemeClr val="tx1"/>
                </a:solidFill>
              </a:rPr>
              <a:t>Check in with staff members involved</a:t>
            </a:r>
          </a:p>
          <a:p>
            <a:pPr marL="171450" lvl="0" indent="-171450">
              <a:buFont typeface="Arial" panose="020B0604020202020204" pitchFamily="34" charset="0"/>
              <a:buChar char="•"/>
            </a:pPr>
            <a:r>
              <a:rPr lang="en-GB" sz="1000" dirty="0">
                <a:solidFill>
                  <a:schemeClr val="tx1"/>
                </a:solidFill>
              </a:rPr>
              <a:t>Listen to concerns</a:t>
            </a:r>
          </a:p>
        </p:txBody>
      </p:sp>
      <p:sp>
        <p:nvSpPr>
          <p:cNvPr id="10" name="Rounded Rectangle 9"/>
          <p:cNvSpPr/>
          <p:nvPr/>
        </p:nvSpPr>
        <p:spPr>
          <a:xfrm>
            <a:off x="3228747" y="4138340"/>
            <a:ext cx="2011328" cy="196651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000" dirty="0">
                <a:solidFill>
                  <a:schemeClr val="tx1"/>
                </a:solidFill>
              </a:rPr>
              <a:t>Flexibility in staff supporting patient</a:t>
            </a:r>
          </a:p>
          <a:p>
            <a:pPr marL="171450" lvl="0" indent="-171450">
              <a:buFont typeface="Arial" panose="020B0604020202020204" pitchFamily="34" charset="0"/>
              <a:buChar char="•"/>
            </a:pPr>
            <a:r>
              <a:rPr lang="en-GB" sz="1000" dirty="0">
                <a:solidFill>
                  <a:schemeClr val="tx1"/>
                </a:solidFill>
              </a:rPr>
              <a:t>Choice to switch caseload</a:t>
            </a:r>
          </a:p>
          <a:p>
            <a:pPr marL="171450" lvl="0" indent="-171450">
              <a:buFont typeface="Arial" panose="020B0604020202020204" pitchFamily="34" charset="0"/>
              <a:buChar char="•"/>
            </a:pPr>
            <a:r>
              <a:rPr lang="en-GB" sz="1000" dirty="0">
                <a:solidFill>
                  <a:schemeClr val="tx1"/>
                </a:solidFill>
              </a:rPr>
              <a:t>Individual debrief session</a:t>
            </a:r>
          </a:p>
          <a:p>
            <a:pPr marL="171450" lvl="0" indent="-171450">
              <a:buFont typeface="Arial" panose="020B0604020202020204" pitchFamily="34" charset="0"/>
              <a:buChar char="•"/>
            </a:pPr>
            <a:r>
              <a:rPr lang="en-GB" sz="1000" dirty="0">
                <a:solidFill>
                  <a:schemeClr val="tx1"/>
                </a:solidFill>
              </a:rPr>
              <a:t>Team debrief session </a:t>
            </a:r>
          </a:p>
          <a:p>
            <a:pPr marL="171450" lvl="0" indent="-171450">
              <a:buFont typeface="Arial" panose="020B0604020202020204" pitchFamily="34" charset="0"/>
              <a:buChar char="•"/>
            </a:pPr>
            <a:r>
              <a:rPr lang="en-GB" sz="1000" dirty="0">
                <a:solidFill>
                  <a:schemeClr val="tx1"/>
                </a:solidFill>
              </a:rPr>
              <a:t>Signposting for wellbeing support</a:t>
            </a:r>
          </a:p>
          <a:p>
            <a:pPr marL="171450" lvl="0" indent="-171450">
              <a:buFont typeface="Arial" panose="020B0604020202020204" pitchFamily="34" charset="0"/>
              <a:buChar char="•"/>
            </a:pPr>
            <a:r>
              <a:rPr lang="en-GB" sz="1000" dirty="0">
                <a:solidFill>
                  <a:schemeClr val="tx1"/>
                </a:solidFill>
              </a:rPr>
              <a:t>Share learning across department</a:t>
            </a:r>
          </a:p>
        </p:txBody>
      </p:sp>
      <p:sp>
        <p:nvSpPr>
          <p:cNvPr id="11" name="Rounded Rectangle 10"/>
          <p:cNvSpPr/>
          <p:nvPr/>
        </p:nvSpPr>
        <p:spPr>
          <a:xfrm>
            <a:off x="8206559" y="4138340"/>
            <a:ext cx="2011328" cy="196651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GB" sz="1000" dirty="0">
                <a:solidFill>
                  <a:schemeClr val="tx1"/>
                </a:solidFill>
              </a:rPr>
              <a:t>MDT involvement</a:t>
            </a:r>
          </a:p>
          <a:p>
            <a:pPr marL="171450" lvl="0" indent="-171450">
              <a:buFont typeface="Arial" panose="020B0604020202020204" pitchFamily="34" charset="0"/>
              <a:buChar char="•"/>
            </a:pPr>
            <a:r>
              <a:rPr lang="en-GB" sz="1000" dirty="0">
                <a:solidFill>
                  <a:schemeClr val="tx1"/>
                </a:solidFill>
              </a:rPr>
              <a:t>Consider impact on whole team</a:t>
            </a:r>
          </a:p>
          <a:p>
            <a:pPr marL="171450" lvl="0" indent="-171450">
              <a:buFont typeface="Arial" panose="020B0604020202020204" pitchFamily="34" charset="0"/>
              <a:buChar char="•"/>
            </a:pPr>
            <a:r>
              <a:rPr lang="en-GB" sz="1000" dirty="0">
                <a:solidFill>
                  <a:schemeClr val="tx1"/>
                </a:solidFill>
              </a:rPr>
              <a:t>Capacity assessment **</a:t>
            </a:r>
          </a:p>
          <a:p>
            <a:pPr marL="171450" lvl="0" indent="-171450">
              <a:buFont typeface="Arial" panose="020B0604020202020204" pitchFamily="34" charset="0"/>
              <a:buChar char="•"/>
            </a:pPr>
            <a:r>
              <a:rPr lang="en-GB" sz="1000" dirty="0">
                <a:solidFill>
                  <a:schemeClr val="tx1"/>
                </a:solidFill>
              </a:rPr>
              <a:t>Behavioural chart</a:t>
            </a:r>
          </a:p>
          <a:p>
            <a:pPr marL="171450" lvl="0" indent="-171450">
              <a:buFont typeface="Arial" panose="020B0604020202020204" pitchFamily="34" charset="0"/>
              <a:buChar char="•"/>
            </a:pPr>
            <a:r>
              <a:rPr lang="en-GB" sz="1000" dirty="0">
                <a:solidFill>
                  <a:schemeClr val="tx1"/>
                </a:solidFill>
              </a:rPr>
              <a:t>MDT boundaries to patient (involved psychology support ensure consistency)</a:t>
            </a:r>
          </a:p>
          <a:p>
            <a:pPr marL="171450" lvl="0" indent="-171450">
              <a:buFont typeface="Arial" panose="020B0604020202020204" pitchFamily="34" charset="0"/>
              <a:buChar char="•"/>
            </a:pPr>
            <a:r>
              <a:rPr lang="en-GB" sz="1000" dirty="0">
                <a:solidFill>
                  <a:schemeClr val="tx1"/>
                </a:solidFill>
              </a:rPr>
              <a:t>Escalation as needed</a:t>
            </a:r>
          </a:p>
        </p:txBody>
      </p:sp>
    </p:spTree>
    <p:extLst>
      <p:ext uri="{BB962C8B-B14F-4D97-AF65-F5344CB8AC3E}">
        <p14:creationId xmlns:p14="http://schemas.microsoft.com/office/powerpoint/2010/main" val="2280200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4229894"/>
              </p:ext>
            </p:extLst>
          </p:nvPr>
        </p:nvGraphicFramePr>
        <p:xfrm>
          <a:off x="191589" y="1240077"/>
          <a:ext cx="11795819" cy="516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130629" y="21625"/>
            <a:ext cx="7036525" cy="878930"/>
          </a:xfrm>
        </p:spPr>
        <p:txBody>
          <a:bodyPr>
            <a:normAutofit fontScale="90000"/>
          </a:bodyPr>
          <a:lstStyle/>
          <a:p>
            <a:r>
              <a:rPr lang="en-GB" b="1" dirty="0">
                <a:solidFill>
                  <a:schemeClr val="accent1">
                    <a:lumMod val="75000"/>
                  </a:schemeClr>
                </a:solidFill>
              </a:rPr>
              <a:t>EDI Resources and Events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13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GB" dirty="0"/>
              <a:t>EBD Insights: Increasing OT Knowledge, Skills and Confidence for EDB Incident Reporting</a:t>
            </a:r>
          </a:p>
        </p:txBody>
      </p:sp>
      <p:sp>
        <p:nvSpPr>
          <p:cNvPr id="4" name="Title 3"/>
          <p:cNvSpPr>
            <a:spLocks noGrp="1"/>
          </p:cNvSpPr>
          <p:nvPr>
            <p:ph type="title"/>
          </p:nvPr>
        </p:nvSpPr>
        <p:spPr/>
        <p:txBody>
          <a:bodyPr/>
          <a:lstStyle/>
          <a:p>
            <a:r>
              <a:rPr lang="en-GB" b="1" dirty="0"/>
              <a:t>Q&amp;A</a:t>
            </a:r>
            <a:endParaRPr lang="en-GB" dirty="0"/>
          </a:p>
        </p:txBody>
      </p:sp>
    </p:spTree>
    <p:extLst>
      <p:ext uri="{BB962C8B-B14F-4D97-AF65-F5344CB8AC3E}">
        <p14:creationId xmlns:p14="http://schemas.microsoft.com/office/powerpoint/2010/main" val="213407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Resources</a:t>
            </a:r>
            <a:br>
              <a:rPr lang="en-GB" dirty="0"/>
            </a:br>
            <a:endParaRPr lang="en-GB" dirty="0"/>
          </a:p>
        </p:txBody>
      </p:sp>
      <p:sp>
        <p:nvSpPr>
          <p:cNvPr id="3" name="Content Placeholder 2"/>
          <p:cNvSpPr>
            <a:spLocks noGrp="1"/>
          </p:cNvSpPr>
          <p:nvPr>
            <p:ph idx="1"/>
          </p:nvPr>
        </p:nvSpPr>
        <p:spPr>
          <a:xfrm>
            <a:off x="838200" y="1868155"/>
            <a:ext cx="10515600" cy="4351338"/>
          </a:xfrm>
        </p:spPr>
        <p:txBody>
          <a:bodyPr/>
          <a:lstStyle/>
          <a:p>
            <a:r>
              <a:rPr lang="en-GB" dirty="0">
                <a:hlinkClick r:id="rId2"/>
              </a:rPr>
              <a:t>https://storage.googleapis.com/bmw-foundation/1/2021/10/publication-edb-final-bmwfoundation-oct2021-compressed.pdf</a:t>
            </a:r>
            <a:endParaRPr lang="en-GB" dirty="0"/>
          </a:p>
          <a:p>
            <a:r>
              <a:rPr lang="en-GB" dirty="0">
                <a:hlinkClick r:id="rId3"/>
              </a:rPr>
              <a:t>https://www.england.nhs.uk/wp-content/uploads/2021/02/Workforce-Race-Equality-Standard-2020-report.pdf</a:t>
            </a:r>
            <a:endParaRPr lang="en-GB" dirty="0"/>
          </a:p>
          <a:p>
            <a:r>
              <a:rPr lang="en-GB" dirty="0"/>
              <a:t>Equality Act (2010)</a:t>
            </a:r>
          </a:p>
          <a:p>
            <a:r>
              <a:rPr lang="en-GB" dirty="0"/>
              <a:t>Frankel et al., (2017)</a:t>
            </a:r>
          </a:p>
          <a:p>
            <a:endParaRPr lang="en-GB" dirty="0"/>
          </a:p>
          <a:p>
            <a:endParaRPr lang="en-GB" dirty="0"/>
          </a:p>
          <a:p>
            <a:endParaRPr lang="en-GB" dirty="0"/>
          </a:p>
        </p:txBody>
      </p:sp>
    </p:spTree>
    <p:extLst>
      <p:ext uri="{BB962C8B-B14F-4D97-AF65-F5344CB8AC3E}">
        <p14:creationId xmlns:p14="http://schemas.microsoft.com/office/powerpoint/2010/main" val="365109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GB" dirty="0"/>
              <a:t>EBD Insights: Increasing OT Knowledge, Skills and Confidence for EDB Incident Reporting</a:t>
            </a:r>
          </a:p>
        </p:txBody>
      </p:sp>
      <p:sp>
        <p:nvSpPr>
          <p:cNvPr id="4" name="Title 3"/>
          <p:cNvSpPr>
            <a:spLocks noGrp="1"/>
          </p:cNvSpPr>
          <p:nvPr>
            <p:ph type="title"/>
          </p:nvPr>
        </p:nvSpPr>
        <p:spPr/>
        <p:txBody>
          <a:bodyPr/>
          <a:lstStyle/>
          <a:p>
            <a:r>
              <a:rPr lang="en-GB" b="1" dirty="0"/>
              <a:t>Background Theories</a:t>
            </a:r>
            <a:endParaRPr lang="en-GB" dirty="0"/>
          </a:p>
        </p:txBody>
      </p:sp>
    </p:spTree>
    <p:extLst>
      <p:ext uri="{BB962C8B-B14F-4D97-AF65-F5344CB8AC3E}">
        <p14:creationId xmlns:p14="http://schemas.microsoft.com/office/powerpoint/2010/main" val="127346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EDI vs. EDB</a:t>
            </a:r>
            <a:endParaRPr lang="en-GB" dirty="0">
              <a:solidFill>
                <a:schemeClr val="accent1">
                  <a:lumMod val="75000"/>
                </a:schemeClr>
              </a:solidFill>
            </a:endParaRPr>
          </a:p>
        </p:txBody>
      </p:sp>
      <p:sp>
        <p:nvSpPr>
          <p:cNvPr id="3" name="Content Placeholder 2"/>
          <p:cNvSpPr>
            <a:spLocks noGrp="1"/>
          </p:cNvSpPr>
          <p:nvPr>
            <p:ph sz="half" idx="1"/>
          </p:nvPr>
        </p:nvSpPr>
        <p:spPr/>
        <p:txBody>
          <a:bodyPr>
            <a:normAutofit/>
          </a:bodyPr>
          <a:lstStyle/>
          <a:p>
            <a:pPr marL="0" lvl="0" indent="0" algn="just">
              <a:buNone/>
            </a:pPr>
            <a:endParaRPr lang="en-GB" dirty="0">
              <a:solidFill>
                <a:prstClr val="black"/>
              </a:solidFill>
            </a:endParaRPr>
          </a:p>
          <a:p>
            <a:endParaRPr lang="en-GB" dirty="0"/>
          </a:p>
        </p:txBody>
      </p:sp>
      <p:sp>
        <p:nvSpPr>
          <p:cNvPr id="5" name="Content Placeholder 2"/>
          <p:cNvSpPr txBox="1">
            <a:spLocks/>
          </p:cNvSpPr>
          <p:nvPr/>
        </p:nvSpPr>
        <p:spPr>
          <a:xfrm>
            <a:off x="838200" y="1647145"/>
            <a:ext cx="10515600" cy="4847783"/>
          </a:xfrm>
          <a:prstGeom prst="rect">
            <a:avLst/>
          </a:prstGeom>
          <a:ln w="76200">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b="1" dirty="0"/>
              <a:t>Equality Diversity &amp; Inclusion (EDI)</a:t>
            </a:r>
          </a:p>
          <a:p>
            <a:pPr marL="0" indent="0">
              <a:buFont typeface="Arial" panose="020B0604020202020204" pitchFamily="34" charset="0"/>
              <a:buNone/>
            </a:pPr>
            <a:r>
              <a:rPr lang="en-GB" sz="3200" dirty="0"/>
              <a:t>Ensures fair treatment and equality of opportunities for all. It aims to eradicate prejudice and discrimination on the basis of an individual or group of individual's protected characteristic</a:t>
            </a:r>
          </a:p>
          <a:p>
            <a:endParaRPr lang="en-GB" sz="4400" dirty="0"/>
          </a:p>
          <a:p>
            <a:r>
              <a:rPr lang="en-GB" sz="4400" b="1" dirty="0"/>
              <a:t>An EDI Incident </a:t>
            </a:r>
          </a:p>
          <a:p>
            <a:pPr marL="0" indent="0">
              <a:buFont typeface="Arial" panose="020B0604020202020204" pitchFamily="34" charset="0"/>
              <a:buNone/>
            </a:pPr>
            <a:r>
              <a:rPr lang="en-GB" sz="3200" dirty="0"/>
              <a:t>Would breach this concept and our Trust values (</a:t>
            </a:r>
            <a:r>
              <a:rPr lang="en-GB" sz="3200" dirty="0" err="1"/>
              <a:t>ie</a:t>
            </a:r>
            <a:r>
              <a:rPr lang="en-GB" sz="3200" dirty="0"/>
              <a:t> kindness).</a:t>
            </a:r>
          </a:p>
          <a:p>
            <a:pPr marL="0" indent="0">
              <a:buFont typeface="Arial" panose="020B0604020202020204" pitchFamily="34" charset="0"/>
              <a:buNone/>
            </a:pPr>
            <a:endParaRPr lang="en-GB" sz="3200" dirty="0"/>
          </a:p>
          <a:p>
            <a:r>
              <a:rPr lang="en-GB" sz="3200" b="1" dirty="0"/>
              <a:t>Equity, Diversity and Belonging</a:t>
            </a:r>
          </a:p>
          <a:p>
            <a:r>
              <a:rPr lang="en-GB" sz="3200" dirty="0"/>
              <a:t>Disrupting normal patterns of behaviour and recognising and appreciating differences. Action belonging to ensure true inclusivity</a:t>
            </a:r>
          </a:p>
          <a:p>
            <a:pPr marL="0" indent="0">
              <a:buFont typeface="Arial" panose="020B0604020202020204" pitchFamily="34" charset="0"/>
              <a:buNone/>
            </a:pPr>
            <a:endParaRPr lang="en-GB" sz="3200" dirty="0"/>
          </a:p>
          <a:p>
            <a:pPr marL="0" indent="0">
              <a:buFont typeface="Arial" panose="020B0604020202020204" pitchFamily="34" charset="0"/>
              <a:buNone/>
            </a:pPr>
            <a:endParaRPr lang="en-GB" sz="3200" dirty="0"/>
          </a:p>
        </p:txBody>
      </p:sp>
    </p:spTree>
    <p:extLst>
      <p:ext uri="{BB962C8B-B14F-4D97-AF65-F5344CB8AC3E}">
        <p14:creationId xmlns:p14="http://schemas.microsoft.com/office/powerpoint/2010/main" val="425107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Understanding the importance of EBD</a:t>
            </a:r>
            <a:endParaRPr lang="en-GB" dirty="0">
              <a:solidFill>
                <a:schemeClr val="accent1">
                  <a:lumMod val="75000"/>
                </a:schemeClr>
              </a:solidFill>
            </a:endParaRPr>
          </a:p>
        </p:txBody>
      </p:sp>
      <p:sp>
        <p:nvSpPr>
          <p:cNvPr id="3" name="Content Placeholder 2"/>
          <p:cNvSpPr>
            <a:spLocks noGrp="1"/>
          </p:cNvSpPr>
          <p:nvPr>
            <p:ph sz="half" idx="1"/>
          </p:nvPr>
        </p:nvSpPr>
        <p:spPr/>
        <p:txBody>
          <a:bodyPr>
            <a:normAutofit/>
          </a:bodyPr>
          <a:lstStyle/>
          <a:p>
            <a:pPr marL="0" lvl="0" indent="0" algn="just">
              <a:buNone/>
            </a:pPr>
            <a:endParaRPr lang="en-GB" dirty="0">
              <a:solidFill>
                <a:prstClr val="black"/>
              </a:solidFill>
            </a:endParaRPr>
          </a:p>
          <a:p>
            <a:endParaRPr lang="en-GB" dirty="0"/>
          </a:p>
        </p:txBody>
      </p:sp>
      <p:graphicFrame>
        <p:nvGraphicFramePr>
          <p:cNvPr id="6" name="Diagram 5"/>
          <p:cNvGraphicFramePr/>
          <p:nvPr>
            <p:extLst>
              <p:ext uri="{D42A27DB-BD31-4B8C-83A1-F6EECF244321}">
                <p14:modId xmlns:p14="http://schemas.microsoft.com/office/powerpoint/2010/main" val="1475441665"/>
              </p:ext>
            </p:extLst>
          </p:nvPr>
        </p:nvGraphicFramePr>
        <p:xfrm>
          <a:off x="1955800" y="11904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08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Grounding Theories </a:t>
            </a:r>
            <a:endParaRPr lang="en-GB" dirty="0">
              <a:solidFill>
                <a:schemeClr val="accent1">
                  <a:lumMod val="75000"/>
                </a:schemeClr>
              </a:solidFill>
            </a:endParaRPr>
          </a:p>
        </p:txBody>
      </p:sp>
      <p:pic>
        <p:nvPicPr>
          <p:cNvPr id="1030" name="Picture 6" descr="https://www.edapt.org.uk/wp-content/uploads/2018/07/Equality-Ac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64186" y="1902739"/>
            <a:ext cx="5443477" cy="3189537"/>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20597784">
            <a:off x="435336" y="3451336"/>
            <a:ext cx="2187388" cy="186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Unconsious</a:t>
            </a:r>
            <a:r>
              <a:rPr lang="en-GB" dirty="0"/>
              <a:t> bias</a:t>
            </a:r>
          </a:p>
        </p:txBody>
      </p:sp>
      <p:sp>
        <p:nvSpPr>
          <p:cNvPr id="10" name="Right Arrow 9"/>
          <p:cNvSpPr/>
          <p:nvPr/>
        </p:nvSpPr>
        <p:spPr>
          <a:xfrm rot="1077252">
            <a:off x="603974" y="1305159"/>
            <a:ext cx="2187388" cy="186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Institutional discrimination/racism</a:t>
            </a:r>
          </a:p>
        </p:txBody>
      </p:sp>
      <p:sp>
        <p:nvSpPr>
          <p:cNvPr id="9" name="Left Arrow 8"/>
          <p:cNvSpPr/>
          <p:nvPr/>
        </p:nvSpPr>
        <p:spPr>
          <a:xfrm rot="19670494">
            <a:off x="8905650" y="746846"/>
            <a:ext cx="1994647" cy="16946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Overt discrimination</a:t>
            </a:r>
          </a:p>
        </p:txBody>
      </p:sp>
      <p:sp>
        <p:nvSpPr>
          <p:cNvPr id="12" name="Left Arrow 11"/>
          <p:cNvSpPr/>
          <p:nvPr/>
        </p:nvSpPr>
        <p:spPr>
          <a:xfrm rot="1833126">
            <a:off x="8469016" y="4652998"/>
            <a:ext cx="2037042" cy="22349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Societal barriers- emotional and physical </a:t>
            </a:r>
          </a:p>
        </p:txBody>
      </p:sp>
      <p:sp>
        <p:nvSpPr>
          <p:cNvPr id="13" name="Left Arrow 12"/>
          <p:cNvSpPr/>
          <p:nvPr/>
        </p:nvSpPr>
        <p:spPr>
          <a:xfrm>
            <a:off x="8839736" y="2863312"/>
            <a:ext cx="2458797" cy="16946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Micro </a:t>
            </a:r>
            <a:r>
              <a:rPr lang="en-GB" dirty="0" err="1"/>
              <a:t>agressions</a:t>
            </a:r>
            <a:endParaRPr lang="en-GB" dirty="0"/>
          </a:p>
        </p:txBody>
      </p:sp>
      <p:sp>
        <p:nvSpPr>
          <p:cNvPr id="14" name="Right Arrow 13"/>
          <p:cNvSpPr/>
          <p:nvPr/>
        </p:nvSpPr>
        <p:spPr>
          <a:xfrm rot="19543616">
            <a:off x="1864155" y="4919346"/>
            <a:ext cx="2187388" cy="186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Inequalities</a:t>
            </a:r>
          </a:p>
        </p:txBody>
      </p:sp>
    </p:spTree>
    <p:extLst>
      <p:ext uri="{BB962C8B-B14F-4D97-AF65-F5344CB8AC3E}">
        <p14:creationId xmlns:p14="http://schemas.microsoft.com/office/powerpoint/2010/main" val="287979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21582"/>
            <a:ext cx="10515600" cy="1325563"/>
          </a:xfrm>
        </p:spPr>
        <p:txBody>
          <a:bodyPr/>
          <a:lstStyle/>
          <a:p>
            <a:r>
              <a:rPr lang="en-GB" b="1" dirty="0">
                <a:solidFill>
                  <a:schemeClr val="accent1">
                    <a:lumMod val="75000"/>
                  </a:schemeClr>
                </a:solidFill>
              </a:rPr>
              <a:t>EDB and occupational Therapy models</a:t>
            </a:r>
            <a:endParaRPr lang="en-GB" dirty="0">
              <a:solidFill>
                <a:schemeClr val="accent1">
                  <a:lumMod val="75000"/>
                </a:schemeClr>
              </a:solidFill>
            </a:endParaRPr>
          </a:p>
        </p:txBody>
      </p:sp>
      <p:pic>
        <p:nvPicPr>
          <p:cNvPr id="8" name="Picture 7"/>
          <p:cNvPicPr>
            <a:picLocks noChangeAspect="1"/>
          </p:cNvPicPr>
          <p:nvPr/>
        </p:nvPicPr>
        <p:blipFill>
          <a:blip r:embed="rId3"/>
          <a:stretch>
            <a:fillRect/>
          </a:stretch>
        </p:blipFill>
        <p:spPr>
          <a:xfrm>
            <a:off x="2236762" y="1647145"/>
            <a:ext cx="7441810" cy="5127674"/>
          </a:xfrm>
          <a:prstGeom prst="rect">
            <a:avLst/>
          </a:prstGeom>
        </p:spPr>
      </p:pic>
    </p:spTree>
    <p:extLst>
      <p:ext uri="{BB962C8B-B14F-4D97-AF65-F5344CB8AC3E}">
        <p14:creationId xmlns:p14="http://schemas.microsoft.com/office/powerpoint/2010/main" val="377776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b="1" dirty="0">
                <a:solidFill>
                  <a:schemeClr val="accent1">
                    <a:lumMod val="75000"/>
                  </a:schemeClr>
                </a:solidFill>
              </a:rPr>
              <a:t>Supporting Theories</a:t>
            </a:r>
          </a:p>
        </p:txBody>
      </p:sp>
      <p:graphicFrame>
        <p:nvGraphicFramePr>
          <p:cNvPr id="6" name="Diagram 5"/>
          <p:cNvGraphicFramePr/>
          <p:nvPr>
            <p:extLst>
              <p:ext uri="{D42A27DB-BD31-4B8C-83A1-F6EECF244321}">
                <p14:modId xmlns:p14="http://schemas.microsoft.com/office/powerpoint/2010/main" val="2617962556"/>
              </p:ext>
            </p:extLst>
          </p:nvPr>
        </p:nvGraphicFramePr>
        <p:xfrm>
          <a:off x="2372589" y="1491512"/>
          <a:ext cx="7608047" cy="5238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98413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93EBF9FD-396A-49F1-B3A8-B9CA2B1C763C}" vid="{10A30FF0-C6E5-4B73-8158-624F95A9E9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BFADD3607BF74F9DECFFD5CD116022" ma:contentTypeVersion="13" ma:contentTypeDescription="Create a new document." ma:contentTypeScope="" ma:versionID="6d128851f04c8f80a1818eca25ed7dda">
  <xsd:schema xmlns:xsd="http://www.w3.org/2001/XMLSchema" xmlns:xs="http://www.w3.org/2001/XMLSchema" xmlns:p="http://schemas.microsoft.com/office/2006/metadata/properties" xmlns:ns3="29a725ea-8d9e-477d-b16d-d71abbe023cc" xmlns:ns4="f51f4137-533a-4abd-b20e-8a73d24c2872" targetNamespace="http://schemas.microsoft.com/office/2006/metadata/properties" ma:root="true" ma:fieldsID="bbdb35a9e363d2c74ed0e26ded86b0b5" ns3:_="" ns4:_="">
    <xsd:import namespace="29a725ea-8d9e-477d-b16d-d71abbe023cc"/>
    <xsd:import namespace="f51f4137-533a-4abd-b20e-8a73d24c287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a725ea-8d9e-477d-b16d-d71abbe023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1f4137-533a-4abd-b20e-8a73d24c28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1D3240-E4B7-4C44-9C9B-617275A39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a725ea-8d9e-477d-b16d-d71abbe023cc"/>
    <ds:schemaRef ds:uri="f51f4137-533a-4abd-b20e-8a73d24c2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D99738-67CE-4CBF-96DA-B191C0AA3CDF}">
  <ds:schemaRefs>
    <ds:schemaRef ds:uri="http://schemas.microsoft.com/sharepoint/v3/contenttype/forms"/>
  </ds:schemaRefs>
</ds:datastoreItem>
</file>

<file path=customXml/itemProps3.xml><?xml version="1.0" encoding="utf-8"?>
<ds:datastoreItem xmlns:ds="http://schemas.openxmlformats.org/officeDocument/2006/customXml" ds:itemID="{3B61B70D-62B8-46A7-8095-3E8BE3546979}">
  <ds:schemaRefs>
    <ds:schemaRef ds:uri="f51f4137-533a-4abd-b20e-8a73d24c2872"/>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9a725ea-8d9e-477d-b16d-d71abbe023c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EDI ICT final New 20220802</Template>
  <TotalTime>1493</TotalTime>
  <Words>1682</Words>
  <Application>Microsoft Office PowerPoint</Application>
  <PresentationFormat>Widescreen</PresentationFormat>
  <Paragraphs>256</Paragraphs>
  <Slides>33</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Theme1</vt:lpstr>
      <vt:lpstr>EBD Insights: Increasing OT Knowledge, Skills and Confidence for EDB Incident Reporting</vt:lpstr>
      <vt:lpstr>Special Thanks</vt:lpstr>
      <vt:lpstr>Session Outline</vt:lpstr>
      <vt:lpstr>Background Theories</vt:lpstr>
      <vt:lpstr>EDI vs. EDB</vt:lpstr>
      <vt:lpstr>Understanding the importance of EBD</vt:lpstr>
      <vt:lpstr>Grounding Theories </vt:lpstr>
      <vt:lpstr>EDB and occupational Therapy models</vt:lpstr>
      <vt:lpstr>Supporting Theories</vt:lpstr>
      <vt:lpstr>Supporting Theories</vt:lpstr>
      <vt:lpstr>Current Statistics</vt:lpstr>
      <vt:lpstr>The Global Picture</vt:lpstr>
      <vt:lpstr>Workforce Race Equality Standards 2020/2021</vt:lpstr>
      <vt:lpstr>Workforce Race Equality Standards 2020/2021</vt:lpstr>
      <vt:lpstr>EDI Incident Reporting Workshop </vt:lpstr>
      <vt:lpstr>Background</vt:lpstr>
      <vt:lpstr>PowerPoint Presentation</vt:lpstr>
      <vt:lpstr>Focused Steps</vt:lpstr>
      <vt:lpstr>EDI Incident Reporting Workshop</vt:lpstr>
      <vt:lpstr>Key Findings</vt:lpstr>
      <vt:lpstr>Key Findings</vt:lpstr>
      <vt:lpstr>Barriers to Incident Reporting</vt:lpstr>
      <vt:lpstr>Barriers to Incident Reporting</vt:lpstr>
      <vt:lpstr>Co-production Reflection</vt:lpstr>
      <vt:lpstr>Co-production Reflection</vt:lpstr>
      <vt:lpstr>Managerial/Educator Focused Workshop</vt:lpstr>
      <vt:lpstr>Support Tools for Managers</vt:lpstr>
      <vt:lpstr>Key Findings</vt:lpstr>
      <vt:lpstr>Implementation and Impact of Cultural Change</vt:lpstr>
      <vt:lpstr>PowerPoint Presentation</vt:lpstr>
      <vt:lpstr>EDI Resources and Events</vt:lpstr>
      <vt:lpstr>Q&amp;A</vt:lpstr>
      <vt:lpstr>Resources </vt:lpstr>
    </vt:vector>
  </TitlesOfParts>
  <Company>Imperial College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CUMMINS, Olivia (IMPERIAL COLLEGE HEALTHCARE NHS TRUST)</dc:creator>
  <cp:lastModifiedBy>Chanelle Shockness</cp:lastModifiedBy>
  <cp:revision>46</cp:revision>
  <dcterms:created xsi:type="dcterms:W3CDTF">2022-02-19T14:35:21Z</dcterms:created>
  <dcterms:modified xsi:type="dcterms:W3CDTF">2022-09-28T08:05:56Z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0x010100E5BFADD3607BF74F9DECFFD5CD116022</vt:lpwstr>
  </property>
</Properties>
</file>